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65E_C25A6693.xml" ContentType="application/vnd.ms-powerpoint.comments+xml"/>
  <Override PartName="/ppt/media/image40.jpg" ContentType="image/jpg"/>
  <Override PartName="/ppt/media/image41.jpg" ContentType="image/jpg"/>
  <Override PartName="/ppt/notesSlides/notesSlide19.xml" ContentType="application/vnd.openxmlformats-officedocument.presentationml.notesSlide+xml"/>
  <Override PartName="/ppt/comments/modernComment_698_34BFBB46.xml" ContentType="application/vnd.ms-powerpoint.comments+xml"/>
  <Override PartName="/ppt/notesSlides/notesSlide20.xml" ContentType="application/vnd.openxmlformats-officedocument.presentationml.notesSlide+xml"/>
  <Override PartName="/ppt/comments/modernComment_6C7_3DC620D9.xml" ContentType="application/vnd.ms-powerpoint.comments+xml"/>
  <Override PartName="/ppt/notesSlides/notesSlide21.xml" ContentType="application/vnd.openxmlformats-officedocument.presentationml.notesSlide+xml"/>
  <Override PartName="/ppt/comments/modernComment_6C8_669F0494.xml" ContentType="application/vnd.ms-powerpoint.comments+xml"/>
  <Override PartName="/ppt/notesSlides/notesSlide22.xml" ContentType="application/vnd.openxmlformats-officedocument.presentationml.notesSlide+xml"/>
  <Override PartName="/ppt/comments/modernComment_64B_2335BF54.xml" ContentType="application/vnd.ms-powerpoint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17.jpg" ContentType="image/jpg"/>
  <Override PartName="/ppt/comments/modernComment_12E_0.xml" ContentType="application/vnd.ms-powerpoint.comments+xml"/>
  <Override PartName="/ppt/comments/modernComment_82C_E0E2BB53.xml" ContentType="application/vnd.ms-powerpoint.comments+xml"/>
  <Override PartName="/ppt/comments/modernComment_82D_D9790569.xml" ContentType="application/vnd.ms-powerpoint.comments+xml"/>
  <Override PartName="/ppt/comments/modernComment_82E_5ABE2B7A.xml" ContentType="application/vnd.ms-powerpoint.comments+xml"/>
  <Override PartName="/ppt/comments/modernComment_82F_AC4EF685.xml" ContentType="application/vnd.ms-powerpoint.comments+xml"/>
  <Override PartName="/ppt/comments/modernComment_830_5C55882A.xml" ContentType="application/vnd.ms-powerpoint.comments+xml"/>
  <Override PartName="/ppt/comments/modernComment_831_3276221E.xml" ContentType="application/vnd.ms-powerpoint.comments+xml"/>
  <Override PartName="/ppt/comments/modernComment_106_0.xml" ContentType="application/vnd.ms-powerpoint.comments+xml"/>
  <Override PartName="/ppt/comments/modernComment_853_6D7E1527.xml" ContentType="application/vnd.ms-powerpoint.comments+xml"/>
  <Override PartName="/ppt/comments/modernComment_147_7268B463.xml" ContentType="application/vnd.ms-powerpoint.comments+xml"/>
  <Override PartName="/ppt/notesSlides/notesSlide25.xml" ContentType="application/vnd.openxmlformats-officedocument.presentationml.notesSlide+xml"/>
  <Override PartName="/ppt/comments/modernComment_6BB_E1C0CFBC.xml" ContentType="application/vnd.ms-powerpoint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86E_E89C09EC.xml" ContentType="application/vnd.ms-powerpoint.comments+xml"/>
  <Override PartName="/ppt/notesSlides/notesSlide30.xml" ContentType="application/vnd.openxmlformats-officedocument.presentationml.notesSlide+xml"/>
  <Override PartName="/ppt/comments/modernComment_840_9E95688A.xml" ContentType="application/vnd.ms-powerpoint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modernComment_7FA_32418B7F.xml" ContentType="application/vnd.ms-powerpoint.comments+xml"/>
  <Override PartName="/ppt/media/image198.jpg" ContentType="image/jpg"/>
  <Override PartName="/ppt/comments/modernComment_841_EDDCBD55.xml" ContentType="application/vnd.ms-powerpoint.comments+xml"/>
  <Override PartName="/ppt/notesSlides/notesSlide33.xml" ContentType="application/vnd.openxmlformats-officedocument.presentationml.notesSlide+xml"/>
  <Override PartName="/ppt/comments/modernComment_7C7_7A0CACD3.xml" ContentType="application/vnd.ms-powerpoint.comments+xml"/>
  <Override PartName="/ppt/comments/modernComment_7DD_5F9D9714.xml" ContentType="application/vnd.ms-powerpoint.comments+xml"/>
  <Override PartName="/ppt/comments/modernComment_883_B8F7F09.xml" ContentType="application/vnd.ms-powerpoint.comments+xml"/>
  <Override PartName="/ppt/media/image218.jpg" ContentType="image/jpg"/>
  <Override PartName="/ppt/media/image219.jpg" ContentType="image/jpg"/>
  <Override PartName="/ppt/media/image222.jpg" ContentType="image/jpg"/>
  <Override PartName="/ppt/media/image226.jpg" ContentType="image/jpg"/>
  <Override PartName="/ppt/media/image227.jpg" ContentType="image/jpg"/>
  <Override PartName="/ppt/media/image228.jpg" ContentType="image/jpg"/>
  <Override PartName="/ppt/media/image236.jpg" ContentType="image/jpg"/>
  <Override PartName="/ppt/media/image238.jpg" ContentType="image/jpg"/>
  <Override PartName="/ppt/media/image239.jpg" ContentType="image/jpg"/>
  <Override PartName="/ppt/media/image240.jpg" ContentType="image/jpg"/>
  <Override PartName="/ppt/media/image241.jpg" ContentType="image/jpg"/>
  <Override PartName="/ppt/media/image242.jpg" ContentType="image/jpg"/>
  <Override PartName="/ppt/notesSlides/notesSlide34.xml" ContentType="application/vnd.openxmlformats-officedocument.presentationml.notesSlide+xml"/>
  <Override PartName="/ppt/comments/modernComment_8A4_91EEFB4E.xml" ContentType="application/vnd.ms-powerpoint.comments+xml"/>
  <Override PartName="/ppt/notesSlides/notesSlide35.xml" ContentType="application/vnd.openxmlformats-officedocument.presentationml.notesSlide+xml"/>
  <Override PartName="/ppt/media/image245.jpg" ContentType="image/jpg"/>
  <Override PartName="/ppt/media/image246.jpg" ContentType="image/jpg"/>
  <Override PartName="/ppt/media/image250.jpg" ContentType="image/jpg"/>
  <Override PartName="/ppt/media/image251.jpg" ContentType="image/jpg"/>
  <Override PartName="/ppt/media/image253.jpg" ContentType="image/jpg"/>
  <Override PartName="/ppt/media/image254.jpg" ContentType="image/jpg"/>
  <Override PartName="/ppt/media/image255.jpg" ContentType="image/jpg"/>
  <Override PartName="/ppt/media/image256.jpg" ContentType="image/jpg"/>
  <Override PartName="/ppt/media/image257.jpg" ContentType="image/jpg"/>
  <Override PartName="/ppt/media/image258.jpg" ContentType="image/jpg"/>
  <Override PartName="/ppt/media/image259.jpg" ContentType="image/jpg"/>
  <Override PartName="/ppt/media/image264.jpg" ContentType="image/jpg"/>
  <Override PartName="/ppt/media/image265.jpg" ContentType="image/jpg"/>
  <Override PartName="/ppt/media/image271.jpg" ContentType="image/jpg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  <p:sldMasterId id="2147483701" r:id="rId3"/>
    <p:sldMasterId id="2147483712" r:id="rId4"/>
    <p:sldMasterId id="2147483742" r:id="rId5"/>
  </p:sldMasterIdLst>
  <p:notesMasterIdLst>
    <p:notesMasterId r:id="rId266"/>
  </p:notesMasterIdLst>
  <p:sldIdLst>
    <p:sldId id="1649" r:id="rId6"/>
    <p:sldId id="1719" r:id="rId7"/>
    <p:sldId id="584" r:id="rId8"/>
    <p:sldId id="585" r:id="rId9"/>
    <p:sldId id="586" r:id="rId10"/>
    <p:sldId id="587" r:id="rId11"/>
    <p:sldId id="1629" r:id="rId12"/>
    <p:sldId id="588" r:id="rId13"/>
    <p:sldId id="591" r:id="rId14"/>
    <p:sldId id="592" r:id="rId15"/>
    <p:sldId id="1634" r:id="rId16"/>
    <p:sldId id="1704" r:id="rId17"/>
    <p:sldId id="1635" r:id="rId18"/>
    <p:sldId id="1722" r:id="rId19"/>
    <p:sldId id="1637" r:id="rId20"/>
    <p:sldId id="1636" r:id="rId21"/>
    <p:sldId id="1664" r:id="rId22"/>
    <p:sldId id="1573" r:id="rId23"/>
    <p:sldId id="1665" r:id="rId24"/>
    <p:sldId id="1721" r:id="rId25"/>
    <p:sldId id="1720" r:id="rId26"/>
    <p:sldId id="1737" r:id="rId27"/>
    <p:sldId id="1724" r:id="rId28"/>
    <p:sldId id="1666" r:id="rId29"/>
    <p:sldId id="1668" r:id="rId30"/>
    <p:sldId id="594" r:id="rId31"/>
    <p:sldId id="1579" r:id="rId32"/>
    <p:sldId id="1670" r:id="rId33"/>
    <p:sldId id="1671" r:id="rId34"/>
    <p:sldId id="1669" r:id="rId35"/>
    <p:sldId id="1690" r:id="rId36"/>
    <p:sldId id="1566" r:id="rId37"/>
    <p:sldId id="1739" r:id="rId38"/>
    <p:sldId id="1582" r:id="rId39"/>
    <p:sldId id="1585" r:id="rId40"/>
    <p:sldId id="1586" r:id="rId41"/>
    <p:sldId id="1587" r:id="rId42"/>
    <p:sldId id="1588" r:id="rId43"/>
    <p:sldId id="1640" r:id="rId44"/>
    <p:sldId id="1641" r:id="rId45"/>
    <p:sldId id="1643" r:id="rId46"/>
    <p:sldId id="1673" r:id="rId47"/>
    <p:sldId id="1726" r:id="rId48"/>
    <p:sldId id="1630" r:id="rId49"/>
    <p:sldId id="1717" r:id="rId50"/>
    <p:sldId id="1676" r:id="rId51"/>
    <p:sldId id="1677" r:id="rId52"/>
    <p:sldId id="1567" r:id="rId53"/>
    <p:sldId id="1679" r:id="rId54"/>
    <p:sldId id="1681" r:id="rId55"/>
    <p:sldId id="1680" r:id="rId56"/>
    <p:sldId id="1682" r:id="rId57"/>
    <p:sldId id="1685" r:id="rId58"/>
    <p:sldId id="1684" r:id="rId59"/>
    <p:sldId id="1686" r:id="rId60"/>
    <p:sldId id="1740" r:id="rId61"/>
    <p:sldId id="1687" r:id="rId62"/>
    <p:sldId id="1733" r:id="rId63"/>
    <p:sldId id="1734" r:id="rId64"/>
    <p:sldId id="1570" r:id="rId65"/>
    <p:sldId id="1688" r:id="rId66"/>
    <p:sldId id="1735" r:id="rId67"/>
    <p:sldId id="1736" r:id="rId68"/>
    <p:sldId id="1693" r:id="rId69"/>
    <p:sldId id="1718" r:id="rId70"/>
    <p:sldId id="1738" r:id="rId71"/>
    <p:sldId id="1696" r:id="rId72"/>
    <p:sldId id="1319" r:id="rId73"/>
    <p:sldId id="1336" r:id="rId74"/>
    <p:sldId id="1337" r:id="rId75"/>
    <p:sldId id="1716" r:id="rId76"/>
    <p:sldId id="1595" r:id="rId77"/>
    <p:sldId id="2039" r:id="rId78"/>
    <p:sldId id="320" r:id="rId79"/>
    <p:sldId id="2066" r:id="rId80"/>
    <p:sldId id="1596" r:id="rId81"/>
    <p:sldId id="1601" r:id="rId82"/>
    <p:sldId id="1968" r:id="rId83"/>
    <p:sldId id="1969" r:id="rId84"/>
    <p:sldId id="1605" r:id="rId85"/>
    <p:sldId id="2067" r:id="rId86"/>
    <p:sldId id="1610" r:id="rId87"/>
    <p:sldId id="1611" r:id="rId88"/>
    <p:sldId id="1612" r:id="rId89"/>
    <p:sldId id="1613" r:id="rId90"/>
    <p:sldId id="2151" r:id="rId91"/>
    <p:sldId id="2149" r:id="rId92"/>
    <p:sldId id="1606" r:id="rId93"/>
    <p:sldId id="2152" r:id="rId94"/>
    <p:sldId id="1619" r:id="rId95"/>
    <p:sldId id="2153" r:id="rId96"/>
    <p:sldId id="1620" r:id="rId97"/>
    <p:sldId id="2154" r:id="rId98"/>
    <p:sldId id="2155" r:id="rId99"/>
    <p:sldId id="2070" r:id="rId100"/>
    <p:sldId id="2071" r:id="rId101"/>
    <p:sldId id="2047" r:id="rId102"/>
    <p:sldId id="2064" r:id="rId103"/>
    <p:sldId id="2088" r:id="rId104"/>
    <p:sldId id="302" r:id="rId105"/>
    <p:sldId id="2092" r:id="rId106"/>
    <p:sldId id="2093" r:id="rId107"/>
    <p:sldId id="2094" r:id="rId108"/>
    <p:sldId id="2095" r:id="rId109"/>
    <p:sldId id="2096" r:id="rId110"/>
    <p:sldId id="2097" r:id="rId111"/>
    <p:sldId id="261" r:id="rId112"/>
    <p:sldId id="262" r:id="rId113"/>
    <p:sldId id="263" r:id="rId114"/>
    <p:sldId id="264" r:id="rId115"/>
    <p:sldId id="265" r:id="rId116"/>
    <p:sldId id="2131" r:id="rId117"/>
    <p:sldId id="2082" r:id="rId118"/>
    <p:sldId id="2101" r:id="rId119"/>
    <p:sldId id="2103" r:id="rId120"/>
    <p:sldId id="2102" r:id="rId121"/>
    <p:sldId id="2104" r:id="rId122"/>
    <p:sldId id="2099" r:id="rId123"/>
    <p:sldId id="318" r:id="rId124"/>
    <p:sldId id="319" r:id="rId125"/>
    <p:sldId id="2077" r:id="rId126"/>
    <p:sldId id="321" r:id="rId127"/>
    <p:sldId id="322" r:id="rId128"/>
    <p:sldId id="323" r:id="rId129"/>
    <p:sldId id="324" r:id="rId130"/>
    <p:sldId id="325" r:id="rId131"/>
    <p:sldId id="326" r:id="rId132"/>
    <p:sldId id="327" r:id="rId133"/>
    <p:sldId id="2100" r:id="rId134"/>
    <p:sldId id="2269" r:id="rId135"/>
    <p:sldId id="2130" r:id="rId136"/>
    <p:sldId id="1723" r:id="rId137"/>
    <p:sldId id="2156" r:id="rId138"/>
    <p:sldId id="2214" r:id="rId139"/>
    <p:sldId id="2157" r:id="rId140"/>
    <p:sldId id="2219" r:id="rId141"/>
    <p:sldId id="2222" r:id="rId142"/>
    <p:sldId id="2223" r:id="rId143"/>
    <p:sldId id="286" r:id="rId144"/>
    <p:sldId id="2233" r:id="rId145"/>
    <p:sldId id="2040" r:id="rId146"/>
    <p:sldId id="2158" r:id="rId147"/>
    <p:sldId id="1678" r:id="rId148"/>
    <p:sldId id="2159" r:id="rId149"/>
    <p:sldId id="1730" r:id="rId150"/>
    <p:sldId id="1731" r:id="rId151"/>
    <p:sldId id="2160" r:id="rId152"/>
    <p:sldId id="2270" r:id="rId153"/>
    <p:sldId id="2161" r:id="rId154"/>
    <p:sldId id="2162" r:id="rId155"/>
    <p:sldId id="2163" r:id="rId156"/>
    <p:sldId id="2164" r:id="rId157"/>
    <p:sldId id="2165" r:id="rId158"/>
    <p:sldId id="1628" r:id="rId159"/>
    <p:sldId id="1978" r:id="rId160"/>
    <p:sldId id="2120" r:id="rId161"/>
    <p:sldId id="2112" r:id="rId162"/>
    <p:sldId id="308" r:id="rId163"/>
    <p:sldId id="1702" r:id="rId164"/>
    <p:sldId id="2116" r:id="rId165"/>
    <p:sldId id="1707" r:id="rId166"/>
    <p:sldId id="1751" r:id="rId167"/>
    <p:sldId id="2042" r:id="rId168"/>
    <p:sldId id="2119" r:id="rId169"/>
    <p:sldId id="2027" r:id="rId170"/>
    <p:sldId id="2113" r:id="rId171"/>
    <p:sldId id="2173" r:id="rId172"/>
    <p:sldId id="2174" r:id="rId173"/>
    <p:sldId id="2175" r:id="rId174"/>
    <p:sldId id="2030" r:id="rId175"/>
    <p:sldId id="1991" r:id="rId176"/>
    <p:sldId id="2176" r:id="rId177"/>
    <p:sldId id="2109" r:id="rId178"/>
    <p:sldId id="2132" r:id="rId179"/>
    <p:sldId id="2000" r:id="rId180"/>
    <p:sldId id="2013" r:id="rId181"/>
    <p:sldId id="2135" r:id="rId182"/>
    <p:sldId id="2136" r:id="rId183"/>
    <p:sldId id="2146" r:id="rId184"/>
    <p:sldId id="2141" r:id="rId185"/>
    <p:sldId id="2177" r:id="rId186"/>
    <p:sldId id="2178" r:id="rId187"/>
    <p:sldId id="2179" r:id="rId188"/>
    <p:sldId id="292" r:id="rId189"/>
    <p:sldId id="296" r:id="rId190"/>
    <p:sldId id="299" r:id="rId191"/>
    <p:sldId id="2150" r:id="rId192"/>
    <p:sldId id="1816" r:id="rId193"/>
    <p:sldId id="2188" r:id="rId194"/>
    <p:sldId id="344" r:id="rId195"/>
    <p:sldId id="2190" r:id="rId196"/>
    <p:sldId id="2192" r:id="rId197"/>
    <p:sldId id="2037" r:id="rId198"/>
    <p:sldId id="335" r:id="rId199"/>
    <p:sldId id="359" r:id="rId200"/>
    <p:sldId id="2194" r:id="rId201"/>
    <p:sldId id="354" r:id="rId202"/>
    <p:sldId id="275" r:id="rId203"/>
    <p:sldId id="2196" r:id="rId204"/>
    <p:sldId id="2050" r:id="rId205"/>
    <p:sldId id="2049" r:id="rId206"/>
    <p:sldId id="2051" r:id="rId207"/>
    <p:sldId id="2197" r:id="rId208"/>
    <p:sldId id="2055" r:id="rId209"/>
    <p:sldId id="2198" r:id="rId210"/>
    <p:sldId id="2199" r:id="rId211"/>
    <p:sldId id="306" r:id="rId212"/>
    <p:sldId id="2200" r:id="rId213"/>
    <p:sldId id="311" r:id="rId214"/>
    <p:sldId id="312" r:id="rId215"/>
    <p:sldId id="1776" r:id="rId216"/>
    <p:sldId id="2168" r:id="rId217"/>
    <p:sldId id="2166" r:id="rId218"/>
    <p:sldId id="2205" r:id="rId219"/>
    <p:sldId id="2072" r:id="rId220"/>
    <p:sldId id="2206" r:id="rId221"/>
    <p:sldId id="269" r:id="rId222"/>
    <p:sldId id="270" r:id="rId223"/>
    <p:sldId id="271" r:id="rId224"/>
    <p:sldId id="2207" r:id="rId225"/>
    <p:sldId id="2208" r:id="rId226"/>
    <p:sldId id="2081" r:id="rId227"/>
    <p:sldId id="284" r:id="rId228"/>
    <p:sldId id="2209" r:id="rId229"/>
    <p:sldId id="2212" r:id="rId230"/>
    <p:sldId id="2127" r:id="rId231"/>
    <p:sldId id="2137" r:id="rId232"/>
    <p:sldId id="2184" r:id="rId233"/>
    <p:sldId id="1875" r:id="rId234"/>
    <p:sldId id="2187" r:id="rId235"/>
    <p:sldId id="2186" r:id="rId236"/>
    <p:sldId id="2191" r:id="rId237"/>
    <p:sldId id="2235" r:id="rId238"/>
    <p:sldId id="1882" r:id="rId239"/>
    <p:sldId id="2098" r:id="rId240"/>
    <p:sldId id="2236" r:id="rId241"/>
    <p:sldId id="2237" r:id="rId242"/>
    <p:sldId id="2238" r:id="rId243"/>
    <p:sldId id="2239" r:id="rId244"/>
    <p:sldId id="2240" r:id="rId245"/>
    <p:sldId id="2241" r:id="rId246"/>
    <p:sldId id="2242" r:id="rId247"/>
    <p:sldId id="2243" r:id="rId248"/>
    <p:sldId id="2244" r:id="rId249"/>
    <p:sldId id="2245" r:id="rId250"/>
    <p:sldId id="2248" r:id="rId251"/>
    <p:sldId id="2258" r:id="rId252"/>
    <p:sldId id="2249" r:id="rId253"/>
    <p:sldId id="2250" r:id="rId254"/>
    <p:sldId id="2252" r:id="rId255"/>
    <p:sldId id="2253" r:id="rId256"/>
    <p:sldId id="2256" r:id="rId257"/>
    <p:sldId id="2259" r:id="rId258"/>
    <p:sldId id="2260" r:id="rId259"/>
    <p:sldId id="2261" r:id="rId260"/>
    <p:sldId id="2170" r:id="rId261"/>
    <p:sldId id="2262" r:id="rId262"/>
    <p:sldId id="293" r:id="rId263"/>
    <p:sldId id="2171" r:id="rId264"/>
    <p:sldId id="342" r:id="rId265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67"/>
      <p:bold r:id="rId268"/>
      <p:italic r:id="rId269"/>
      <p:boldItalic r:id="rId270"/>
    </p:embeddedFont>
    <p:embeddedFont>
      <p:font typeface="Cambria Math" panose="02040503050406030204" pitchFamily="18" charset="0"/>
      <p:regular r:id="rId271"/>
    </p:embeddedFont>
    <p:embeddedFont>
      <p:font typeface="Consolas" panose="020B0609020204030204" pitchFamily="49" charset="0"/>
      <p:regular r:id="rId272"/>
      <p:bold r:id="rId273"/>
      <p:italic r:id="rId274"/>
      <p:boldItalic r:id="rId275"/>
    </p:embeddedFont>
    <p:embeddedFont>
      <p:font typeface="Corbel" panose="020B0503020204020204" pitchFamily="34" charset="0"/>
      <p:regular r:id="rId276"/>
      <p:bold r:id="rId277"/>
      <p:italic r:id="rId278"/>
      <p:boldItalic r:id="rId279"/>
    </p:embeddedFont>
    <p:embeddedFont>
      <p:font typeface="Google Sans" panose="020F0502020204030204" pitchFamily="34" charset="0"/>
      <p:regular r:id="rId280"/>
      <p:bold r:id="rId281"/>
      <p:italic r:id="rId282"/>
      <p:boldItalic r:id="rId283"/>
    </p:embeddedFont>
    <p:embeddedFont>
      <p:font typeface="Lucida Sans Unicode" panose="020B0602030504020204" pitchFamily="34" charset="0"/>
      <p:regular r:id="rId284"/>
    </p:embeddedFont>
    <p:embeddedFont>
      <p:font typeface="Merriweather Sans" pitchFamily="2" charset="77"/>
      <p:regular r:id="rId285"/>
      <p:bold r:id="rId286"/>
      <p:italic r:id="rId287"/>
      <p:boldItalic r:id="rId288"/>
    </p:embeddedFont>
    <p:embeddedFont>
      <p:font typeface="Roboto" panose="02000000000000000000" pitchFamily="2" charset="0"/>
      <p:regular r:id="rId289"/>
      <p:bold r:id="rId290"/>
      <p:italic r:id="rId291"/>
      <p:boldItalic r:id="rId292"/>
    </p:embeddedFont>
    <p:embeddedFont>
      <p:font typeface="Source Sans Pro" panose="020B0503030403020204" pitchFamily="34" charset="0"/>
      <p:regular r:id="rId293"/>
      <p:bold r:id="rId294"/>
      <p:italic r:id="rId295"/>
      <p:boldItalic r:id="rId296"/>
    </p:embeddedFont>
    <p:embeddedFont>
      <p:font typeface="Source Serif Pro" panose="02040603050405020204" pitchFamily="18" charset="0"/>
      <p:regular r:id="rId297"/>
      <p:bold r:id="rId298"/>
      <p:italic r:id="rId299"/>
      <p:boldItalic r:id="rId300"/>
    </p:embeddedFont>
    <p:embeddedFont>
      <p:font typeface="STIXGeneral" pitchFamily="2" charset="2"/>
      <p:regular r:id="rId301"/>
      <p:bold r:id="rId302"/>
      <p:italic r:id="rId303"/>
      <p:boldItalic r:id="rId304"/>
    </p:embeddedFont>
    <p:embeddedFont>
      <p:font typeface="STIXVariants" pitchFamily="2" charset="2"/>
      <p:regular r:id="rId305"/>
      <p:bold r:id="rId306"/>
    </p:embeddedFont>
    <p:embeddedFont>
      <p:font typeface="Tahoma" panose="020B0604030504040204" pitchFamily="34" charset="0"/>
      <p:regular r:id="rId307"/>
      <p:bold r:id="rId308"/>
    </p:embeddedFont>
    <p:embeddedFont>
      <p:font typeface="Trebuchet MS" panose="020B0703020202090204" pitchFamily="34" charset="0"/>
      <p:regular r:id="rId309"/>
      <p:bold r:id="rId310"/>
      <p:italic r:id="rId311"/>
    </p:embeddedFont>
    <p:embeddedFont>
      <p:font typeface="Verdana" panose="020B0604030504040204" pitchFamily="34" charset="0"/>
      <p:regular r:id="rId312"/>
      <p:bold r:id="rId313"/>
      <p:italic r:id="rId314"/>
      <p:boldItalic r:id="rId3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4B6"/>
    <a:srgbClr val="289A00"/>
    <a:srgbClr val="DCECFF"/>
    <a:srgbClr val="FFE5DF"/>
    <a:srgbClr val="FACD9A"/>
    <a:srgbClr val="CDEC8B"/>
    <a:srgbClr val="B0FF63"/>
    <a:srgbClr val="FF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500CE-7F48-F441-8355-F5ADC46D5D7B}" v="11" dt="2024-08-27T12:25:41.876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0"/>
    <p:restoredTop sz="81777"/>
  </p:normalViewPr>
  <p:slideViewPr>
    <p:cSldViewPr snapToGrid="0">
      <p:cViewPr>
        <p:scale>
          <a:sx n="322" d="100"/>
          <a:sy n="322" d="100"/>
        </p:scale>
        <p:origin x="3528" y="1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font" Target="fonts/font33.fntdata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font" Target="fonts/font2.fntdata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279" Type="http://schemas.openxmlformats.org/officeDocument/2006/relationships/font" Target="fonts/font13.fntdata"/><Relationship Id="rId43" Type="http://schemas.openxmlformats.org/officeDocument/2006/relationships/slide" Target="slides/slide38.xml"/><Relationship Id="rId139" Type="http://schemas.openxmlformats.org/officeDocument/2006/relationships/slide" Target="slides/slide134.xml"/><Relationship Id="rId290" Type="http://schemas.openxmlformats.org/officeDocument/2006/relationships/font" Target="fonts/font24.fntdata"/><Relationship Id="rId304" Type="http://schemas.openxmlformats.org/officeDocument/2006/relationships/font" Target="fonts/font38.fntdata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48" Type="http://schemas.openxmlformats.org/officeDocument/2006/relationships/slide" Target="slides/slide243.xml"/><Relationship Id="rId12" Type="http://schemas.openxmlformats.org/officeDocument/2006/relationships/slide" Target="slides/slide7.xml"/><Relationship Id="rId108" Type="http://schemas.openxmlformats.org/officeDocument/2006/relationships/slide" Target="slides/slide103.xml"/><Relationship Id="rId315" Type="http://schemas.openxmlformats.org/officeDocument/2006/relationships/font" Target="fonts/font49.fntdata"/><Relationship Id="rId54" Type="http://schemas.openxmlformats.org/officeDocument/2006/relationships/slide" Target="slides/slide49.xml"/><Relationship Id="rId96" Type="http://schemas.openxmlformats.org/officeDocument/2006/relationships/slide" Target="slides/slide91.xml"/><Relationship Id="rId161" Type="http://schemas.openxmlformats.org/officeDocument/2006/relationships/slide" Target="slides/slide156.xml"/><Relationship Id="rId217" Type="http://schemas.openxmlformats.org/officeDocument/2006/relationships/slide" Target="slides/slide212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font" Target="fonts/font4.fntdata"/><Relationship Id="rId65" Type="http://schemas.openxmlformats.org/officeDocument/2006/relationships/slide" Target="slides/slide60.xml"/><Relationship Id="rId130" Type="http://schemas.openxmlformats.org/officeDocument/2006/relationships/slide" Target="slides/slide125.xml"/><Relationship Id="rId172" Type="http://schemas.openxmlformats.org/officeDocument/2006/relationships/slide" Target="slides/slide167.xml"/><Relationship Id="rId228" Type="http://schemas.openxmlformats.org/officeDocument/2006/relationships/slide" Target="slides/slide223.xml"/><Relationship Id="rId281" Type="http://schemas.openxmlformats.org/officeDocument/2006/relationships/font" Target="fonts/font15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font" Target="fonts/font5.fntdata"/><Relationship Id="rId292" Type="http://schemas.openxmlformats.org/officeDocument/2006/relationships/font" Target="fonts/font26.fntdata"/><Relationship Id="rId306" Type="http://schemas.openxmlformats.org/officeDocument/2006/relationships/font" Target="fonts/font40.fntdata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font" Target="fonts/font16.fntdata"/><Relationship Id="rId317" Type="http://schemas.openxmlformats.org/officeDocument/2006/relationships/viewProps" Target="viewProps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slide" Target="slides/slide214.xml"/><Relationship Id="rId230" Type="http://schemas.openxmlformats.org/officeDocument/2006/relationships/slide" Target="slides/slide225.xml"/><Relationship Id="rId251" Type="http://schemas.openxmlformats.org/officeDocument/2006/relationships/slide" Target="slides/slide246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72" Type="http://schemas.openxmlformats.org/officeDocument/2006/relationships/font" Target="fonts/font6.fntdata"/><Relationship Id="rId293" Type="http://schemas.openxmlformats.org/officeDocument/2006/relationships/font" Target="fonts/font27.fntdata"/><Relationship Id="rId307" Type="http://schemas.openxmlformats.org/officeDocument/2006/relationships/font" Target="fonts/font41.fntdata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220" Type="http://schemas.openxmlformats.org/officeDocument/2006/relationships/slide" Target="slides/slide215.xml"/><Relationship Id="rId241" Type="http://schemas.openxmlformats.org/officeDocument/2006/relationships/slide" Target="slides/slide23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283" Type="http://schemas.openxmlformats.org/officeDocument/2006/relationships/font" Target="fonts/font17.fntdata"/><Relationship Id="rId318" Type="http://schemas.openxmlformats.org/officeDocument/2006/relationships/theme" Target="theme/theme1.xml"/><Relationship Id="rId78" Type="http://schemas.openxmlformats.org/officeDocument/2006/relationships/slide" Target="slides/slide73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64" Type="http://schemas.openxmlformats.org/officeDocument/2006/relationships/slide" Target="slides/slide159.xml"/><Relationship Id="rId185" Type="http://schemas.openxmlformats.org/officeDocument/2006/relationships/slide" Target="slides/slide180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font" Target="fonts/font7.fntdata"/><Relationship Id="rId294" Type="http://schemas.openxmlformats.org/officeDocument/2006/relationships/font" Target="fonts/font28.fntdata"/><Relationship Id="rId308" Type="http://schemas.openxmlformats.org/officeDocument/2006/relationships/font" Target="fonts/font42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font" Target="fonts/font18.fntdata"/><Relationship Id="rId319" Type="http://schemas.openxmlformats.org/officeDocument/2006/relationships/tableStyles" Target="tableStyles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font" Target="fonts/font8.fntdata"/><Relationship Id="rId295" Type="http://schemas.openxmlformats.org/officeDocument/2006/relationships/font" Target="fonts/font29.fntdata"/><Relationship Id="rId309" Type="http://schemas.openxmlformats.org/officeDocument/2006/relationships/font" Target="fonts/font43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microsoft.com/office/2015/10/relationships/revisionInfo" Target="revisionInfo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font" Target="fonts/font19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font" Target="fonts/font44.fntdata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font" Target="fonts/font9.fntdata"/><Relationship Id="rId296" Type="http://schemas.openxmlformats.org/officeDocument/2006/relationships/font" Target="fonts/font30.fntdata"/><Relationship Id="rId300" Type="http://schemas.openxmlformats.org/officeDocument/2006/relationships/font" Target="fonts/font34.fntdata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microsoft.com/office/2018/10/relationships/authors" Target="authors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font" Target="fonts/font20.fntdata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font" Target="fonts/font45.fntdata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font" Target="fonts/font10.fntdata"/><Relationship Id="rId297" Type="http://schemas.openxmlformats.org/officeDocument/2006/relationships/font" Target="fonts/font31.fntdata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font" Target="fonts/font35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notesMaster" Target="notesMasters/notesMaster1.xml"/><Relationship Id="rId287" Type="http://schemas.openxmlformats.org/officeDocument/2006/relationships/font" Target="fonts/font21.fntdata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font" Target="fonts/font46.fntdata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font" Target="fonts/font11.fntdata"/><Relationship Id="rId298" Type="http://schemas.openxmlformats.org/officeDocument/2006/relationships/font" Target="fonts/font32.fntdata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302" Type="http://schemas.openxmlformats.org/officeDocument/2006/relationships/font" Target="fonts/font3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font" Target="fonts/font1.fntdata"/><Relationship Id="rId288" Type="http://schemas.openxmlformats.org/officeDocument/2006/relationships/font" Target="fonts/font22.fntdata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313" Type="http://schemas.openxmlformats.org/officeDocument/2006/relationships/font" Target="fonts/font4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font" Target="fonts/font12.fntdata"/><Relationship Id="rId303" Type="http://schemas.openxmlformats.org/officeDocument/2006/relationships/font" Target="fonts/font37.fntdata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89" Type="http://schemas.openxmlformats.org/officeDocument/2006/relationships/font" Target="fonts/font23.fntdata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314" Type="http://schemas.openxmlformats.org/officeDocument/2006/relationships/font" Target="fonts/font48.fntdata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Relationship Id="rId258" Type="http://schemas.openxmlformats.org/officeDocument/2006/relationships/slide" Target="slides/slide253.xml"/><Relationship Id="rId22" Type="http://schemas.openxmlformats.org/officeDocument/2006/relationships/slide" Target="slides/slide17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71" Type="http://schemas.openxmlformats.org/officeDocument/2006/relationships/slide" Target="slides/slide166.xml"/><Relationship Id="rId227" Type="http://schemas.openxmlformats.org/officeDocument/2006/relationships/slide" Target="slides/slide222.xml"/><Relationship Id="rId269" Type="http://schemas.openxmlformats.org/officeDocument/2006/relationships/font" Target="fonts/font3.fntdata"/><Relationship Id="rId33" Type="http://schemas.openxmlformats.org/officeDocument/2006/relationships/slide" Target="slides/slide28.xml"/><Relationship Id="rId129" Type="http://schemas.openxmlformats.org/officeDocument/2006/relationships/slide" Target="slides/slide124.xml"/><Relationship Id="rId280" Type="http://schemas.openxmlformats.org/officeDocument/2006/relationships/font" Target="fonts/font14.fntdata"/><Relationship Id="rId75" Type="http://schemas.openxmlformats.org/officeDocument/2006/relationships/slide" Target="slides/slide70.xml"/><Relationship Id="rId140" Type="http://schemas.openxmlformats.org/officeDocument/2006/relationships/slide" Target="slides/slide135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91" Type="http://schemas.openxmlformats.org/officeDocument/2006/relationships/font" Target="fonts/font25.fntdata"/><Relationship Id="rId305" Type="http://schemas.openxmlformats.org/officeDocument/2006/relationships/font" Target="fonts/font39.fntdata"/><Relationship Id="rId44" Type="http://schemas.openxmlformats.org/officeDocument/2006/relationships/slide" Target="slides/slide39.xml"/><Relationship Id="rId86" Type="http://schemas.openxmlformats.org/officeDocument/2006/relationships/slide" Target="slides/slide81.xml"/><Relationship Id="rId151" Type="http://schemas.openxmlformats.org/officeDocument/2006/relationships/slide" Target="slides/slide146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16" Type="http://schemas.openxmlformats.org/officeDocument/2006/relationships/presProps" Target="presProps.xml"/></Relationships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A6FF90-B9CA-D74B-9420-C7A8AAFB8717}" authorId="{AC97BE05-7214-46BD-569F-A0959E827800}" created="2024-02-25T13:41:58.493">
    <pc:sldMkLst xmlns:pc="http://schemas.microsoft.com/office/powerpoint/2013/main/command">
      <pc:docMk/>
      <pc:sldMk cId="0" sldId="262"/>
    </pc:sldMkLst>
    <p188:txBody>
      <a:bodyPr/>
      <a:lstStyle/>
      <a:p>
        <a:r>
          <a:rPr lang="en-US"/>
          <a:t>Here explain why negative inf. </a:t>
        </a:r>
      </a:p>
    </p188:txBody>
  </p188:cm>
</p188:cmLst>
</file>

<file path=ppt/comments/modernComment_12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328572-A70A-7A4A-9F98-299F43994104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147_7268B4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B8FECE-3EBA-354B-9D51-411038F0BFEF}" authorId="{AC97BE05-7214-46BD-569F-A0959E827800}" status="resolved" created="2023-12-27T18:38:54.264">
    <pc:sldMkLst xmlns:pc="http://schemas.microsoft.com/office/powerpoint/2013/main/command">
      <pc:docMk/>
      <pc:sldMk cId="474894553" sldId="327"/>
    </pc:sldMkLst>
    <p188:txBody>
      <a:bodyPr/>
      <a:lstStyle/>
      <a:p>
        <a:r>
          <a:rPr lang="en-US"/>
          <a:t>Not sure how important is this question. </a:t>
        </a:r>
      </a:p>
    </p188:txBody>
  </p188:cm>
</p188:cmLst>
</file>

<file path=ppt/comments/modernComment_64B_2335BF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AF4DC6-34D6-AF48-A4FB-D3B3AB9713AF}" authorId="{AC97BE05-7214-46BD-569F-A0959E827800}" status="resolved" created="2023-12-27T16:42:45.078">
    <pc:sldMkLst xmlns:pc="http://schemas.microsoft.com/office/powerpoint/2013/main/command">
      <pc:docMk/>
      <pc:sldMk cId="590724948" sldId="1611"/>
    </pc:sldMkLst>
    <p188:txBody>
      <a:bodyPr/>
      <a:lstStyle/>
      <a:p>
        <a:r>
          <a:rPr lang="en-US"/>
          <a:t>TODO: there are two alpha’s which can be confusing. Change one of them to a different notation. </a:t>
        </a:r>
      </a:p>
    </p188:txBody>
  </p188:cm>
</p188:cmLst>
</file>

<file path=ppt/comments/modernComment_65E_C25A66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FA9241-07BB-9B44-8DAC-23DEE4090B64}" authorId="{AC97BE05-7214-46BD-569F-A0959E827800}" status="resolved" created="2023-11-13T01:53:07.681">
    <pc:sldMkLst xmlns:pc="http://schemas.microsoft.com/office/powerpoint/2013/main/command">
      <pc:docMk/>
      <pc:sldMk cId="2768321608" sldId="1630"/>
    </pc:sldMkLst>
    <p188:txBody>
      <a:bodyPr/>
      <a:lstStyle/>
      <a:p>
        <a:r>
          <a:rPr lang="en-US"/>
          <a:t>quote from Jelineck that everytime I fire a linguist … </a:t>
        </a:r>
      </a:p>
    </p188:txBody>
  </p188:cm>
</p188:cmLst>
</file>

<file path=ppt/comments/modernComment_698_34BFBB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59E32C-1C88-5D4D-857E-1ADD59E851F0}" authorId="{AC97BE05-7214-46BD-569F-A0959E827800}" status="resolved" created="2023-11-13T01:54:26.278" complete="100000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comments/modernComment_6BB_E1C0CF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788AEE-B8B6-494F-85CE-D22B538E9149}" authorId="{AC97BE05-7214-46BD-569F-A0959E827800}" status="resolved" created="2023-12-27T17:23:42.627">
    <pc:sldMkLst xmlns:pc="http://schemas.microsoft.com/office/powerpoint/2013/main/command">
      <pc:docMk/>
      <pc:sldMk cId="2283472175" sldId="1723"/>
    </pc:sldMkLst>
    <p188:txBody>
      <a:bodyPr/>
      <a:lstStyle/>
      <a:p>
        <a:r>
          <a:rPr lang="en-US"/>
          <a:t>Consider moving this to the later section, i.e., to the stack of attention blocks. </a:t>
        </a:r>
      </a:p>
    </p188:txBody>
  </p188:cm>
</p188:cmLst>
</file>

<file path=ppt/comments/modernComment_6C7_3DC620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CC2239-D36E-8A4D-A925-6AC0DBA6A77A}" authorId="{AC97BE05-7214-46BD-569F-A0959E827800}" status="resolved" created="2023-11-13T01:54:26.27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comments/modernComment_6C8_669F04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FC3A04-7182-374C-BBCD-519E10E902F4}" authorId="{AC97BE05-7214-46BD-569F-A0959E827800}" status="resolved" created="2023-11-13T01:54:26.27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comments/modernComment_7C7_7A0CAC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D0AC00-BD4D-2541-93E0-3CA92CE6310F}" authorId="{AC97BE05-7214-46BD-569F-A0959E827800}" status="resolved" created="2023-02-27T02:22:13.549">
    <pc:sldMkLst xmlns:pc="http://schemas.microsoft.com/office/powerpoint/2013/main/command">
      <pc:docMk/>
      <pc:sldMk cId="918904744" sldId="1991"/>
    </pc:sldMkLst>
    <p188:txBody>
      <a:bodyPr/>
      <a:lstStyle/>
      <a:p>
        <a:r>
          <a:rPr lang="en-US"/>
          <a:t>LLamma should be added </a:t>
        </a:r>
      </a:p>
    </p188:txBody>
  </p188:cm>
  <p188:cm id="{B7D2A077-9239-E74D-8EF9-34ADE792F5A6}" authorId="{AC97BE05-7214-46BD-569F-A0959E827800}" status="resolved" created="2024-02-22T13:59:38.740">
    <pc:sldMkLst xmlns:pc="http://schemas.microsoft.com/office/powerpoint/2013/main/command">
      <pc:docMk/>
      <pc:sldMk cId="2047651027" sldId="1991"/>
    </pc:sldMkLst>
    <p188:txBody>
      <a:bodyPr/>
      <a:lstStyle/>
      <a:p>
        <a:r>
          <a:rPr lang="en-US"/>
          <a:t>add more updated models here … </a:t>
        </a:r>
      </a:p>
    </p188:txBody>
  </p188:cm>
</p188:cmLst>
</file>

<file path=ppt/comments/modernComment_7DD_5F9D97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A1ADBF-B3A2-0446-8ED6-B222B354A8C6}" authorId="{AC97BE05-7214-46BD-569F-A0959E827800}" created="2024-02-25T22:36:47.295">
    <pc:sldMkLst xmlns:pc="http://schemas.microsoft.com/office/powerpoint/2013/main/command">
      <pc:docMk/>
      <pc:sldMk cId="1604163348" sldId="2013"/>
    </pc:sldMkLst>
    <p188:txBody>
      <a:bodyPr/>
      <a:lstStyle/>
      <a:p>
        <a:r>
          <a:rPr lang="en-US"/>
          <a:t>citations to t5 paprr</a:t>
        </a:r>
      </a:p>
    </p188:txBody>
  </p188:cm>
</p188:cmLst>
</file>

<file path=ppt/comments/modernComment_7FA_32418B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E4FA6B-D6AE-6646-957A-D9A38D2C0AB3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2C_E0E2BB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BD0B7D-F86D-5749-90C1-0BF121EB1444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2D_D97905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BDF4B3-6D32-FF4F-AB87-B2851315C2A4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2E_5ABE2B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D26BF8-9D72-9C46-970B-88EF3661DC5B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2F_AC4EF6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3F74E7-AFBE-DD4F-A7C9-6B8806CC91A9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30_5C5588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DA2B94-6F23-A442-A0AE-2EB2326E4715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31_327622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3053CB-A3B1-8141-88A5-0FDD6F20F902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40_9E9568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C33303-5E35-0341-9E3D-BF04EF9F024F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41_EDDCBD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793F13-1781-2147-BC13-B92EFD01976D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53_6D7E15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1AF424-777E-184A-A582-AA593BF4D36C}" authorId="{AC97BE05-7214-46BD-569F-A0959E827800}" status="resolved" created="2023-12-27T16:41:12.142">
    <pc:sldMkLst xmlns:pc="http://schemas.microsoft.com/office/powerpoint/2013/main/command">
      <pc:docMk/>
      <pc:sldMk cId="0" sldId="302"/>
    </pc:sldMkLst>
    <p188:txBody>
      <a:bodyPr/>
      <a:lstStyle/>
      <a:p>
        <a:r>
          <a:rPr lang="en-US"/>
          <a:t>I think we can expand this a bit. 
Show that, given an input sentence you get an embedding for each sentence. And then embedding is mapped to a distribution. Given a distribution the loss is producing high-prob for the gold label. </a:t>
        </a:r>
      </a:p>
    </p188:txBody>
  </p188:cm>
</p188:cmLst>
</file>

<file path=ppt/comments/modernComment_86E_E89C09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74E1F0-60E2-4946-A37F-892EFDD245B3}" authorId="{AC97BE05-7214-46BD-569F-A0959E827800}" status="resolved" created="2023-02-23T21:00:59.029">
    <pc:sldMkLst xmlns:pc="http://schemas.microsoft.com/office/powerpoint/2013/main/command">
      <pc:docMk/>
      <pc:sldMk cId="3902540268" sldId="1677"/>
    </pc:sldMkLst>
    <p188:txBody>
      <a:bodyPr/>
      <a:lstStyle/>
      <a:p>
        <a:r>
          <a:rPr lang="en-US"/>
          <a:t>here it would be useful to walk  them through the blocks. 
Most important, show them how encoder-decoder are used (batch vs generate one token at a time). </a:t>
        </a:r>
      </a:p>
    </p188:txBody>
  </p188:cm>
</p188:cmLst>
</file>

<file path=ppt/comments/modernComment_883_B8F7F0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DAF5E0-F44F-7D45-B17B-FD78CF435DA7}" authorId="{AC97BE05-7214-46BD-569F-A0959E827800}" status="resolved" created="2023-12-28T00:49:58.029">
    <pc:sldMkLst xmlns:pc="http://schemas.microsoft.com/office/powerpoint/2013/main/command">
      <pc:docMk/>
      <pc:sldMk cId="193953545" sldId="2115"/>
    </pc:sldMkLst>
    <p188:txBody>
      <a:bodyPr/>
      <a:lstStyle/>
      <a:p>
        <a:r>
          <a:rPr lang="en-US"/>
          <a:t>This figure can appear in slide 1 or 2, or both. </a:t>
        </a:r>
      </a:p>
    </p188:txBody>
  </p188:cm>
</p188:cmLst>
</file>

<file path=ppt/comments/modernComment_8A4_91EEFB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F3EBB5-EF37-BA4E-B5DC-6654A2AAAD5A}" authorId="{AC97BE05-7214-46BD-569F-A0959E827800}" status="resolved" created="2023-12-28T03:46:04.498">
    <pc:sldMkLst xmlns:pc="http://schemas.microsoft.com/office/powerpoint/2013/main/command">
      <pc:docMk/>
      <pc:sldMk cId="2448358222" sldId="2095"/>
    </pc:sldMkLst>
    <p188:txBody>
      <a:bodyPr/>
      <a:lstStyle/>
      <a:p>
        <a:r>
          <a:rPr lang="en-US"/>
          <a:t>Rework this slide.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6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94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07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DC60DEE0-657A-C675-22A4-AB86AABF9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>
            <a:extLst>
              <a:ext uri="{FF2B5EF4-FFF2-40B4-BE49-F238E27FC236}">
                <a16:creationId xmlns:a16="http://schemas.microsoft.com/office/drawing/2014/main" id="{D5C1A15B-81CE-FA5B-6FF3-5B1CCE5F73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>
            <a:extLst>
              <a:ext uri="{FF2B5EF4-FFF2-40B4-BE49-F238E27FC236}">
                <a16:creationId xmlns:a16="http://schemas.microsoft.com/office/drawing/2014/main" id="{C901FA29-57BD-FCE7-3940-0AC04EBF5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Frederick Jelinek, a renowned Czech-American researcher in natural language processing and speech recognition, famously said in 1985, "Every time I fire a linguist,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the performance of the speech recognizer goes up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”</a:t>
            </a:r>
            <a:r>
              <a:rPr lang="en-US" b="0" i="0" baseline="30000" dirty="0">
                <a:solidFill>
                  <a:srgbClr val="E8EAED"/>
                </a:solidFill>
                <a:effectLst/>
                <a:latin typeface="Google Sans"/>
              </a:rPr>
              <a:t>1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, suggesting that there may be no efficient way to include linguistic knowledge in such systems.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123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cat</a:t>
            </a:r>
          </a:p>
        </p:txBody>
      </p:sp>
    </p:spTree>
    <p:extLst>
      <p:ext uri="{BB962C8B-B14F-4D97-AF65-F5344CB8AC3E}">
        <p14:creationId xmlns:p14="http://schemas.microsoft.com/office/powerpoint/2010/main" val="2873225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0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9D8B-A284-40CD-0FB2-0CB4341E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4B63F-0BE8-DA40-7F86-E1D4F2D14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B6A2-1948-6080-BF89-B6950BF1A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34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prevent large input vectors causing the dot product values to become excessively large.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67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(c) is correct.</a:t>
            </a:r>
          </a:p>
        </p:txBody>
      </p:sp>
    </p:spTree>
    <p:extLst>
      <p:ext uri="{BB962C8B-B14F-4D97-AF65-F5344CB8AC3E}">
        <p14:creationId xmlns:p14="http://schemas.microsoft.com/office/powerpoint/2010/main" val="3355034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71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self-attention doesn’t build in order information, we need to encode the order of the sentence in our keys, queries, and values.</a:t>
            </a:r>
          </a:p>
        </p:txBody>
      </p:sp>
    </p:spTree>
    <p:extLst>
      <p:ext uri="{BB962C8B-B14F-4D97-AF65-F5344CB8AC3E}">
        <p14:creationId xmlns:p14="http://schemas.microsoft.com/office/powerpoint/2010/main" val="763536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863293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67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with that, we’re done with the definition of attention. Almost a complete definition.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followed everything, that’s awesome! </a:t>
            </a:r>
          </a:p>
          <a:p>
            <a:pPr lvl="1"/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did not, that’s okay too. There’s a lot to life than ”attention” …. </a:t>
            </a:r>
          </a:p>
        </p:txBody>
      </p:sp>
    </p:spTree>
    <p:extLst>
      <p:ext uri="{BB962C8B-B14F-4D97-AF65-F5344CB8AC3E}">
        <p14:creationId xmlns:p14="http://schemas.microsoft.com/office/powerpoint/2010/main" val="3031698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1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792008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0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406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492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f7412a2f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bf7412a2f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178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84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 engineering </a:t>
            </a:r>
          </a:p>
        </p:txBody>
      </p:sp>
    </p:spTree>
    <p:extLst>
      <p:ext uri="{BB962C8B-B14F-4D97-AF65-F5344CB8AC3E}">
        <p14:creationId xmlns:p14="http://schemas.microsoft.com/office/powerpoint/2010/main" val="388395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47009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88966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all were doing, roughly, was predicting a probability distribution over the next word in the sentence given the previous words. </a:t>
            </a:r>
          </a:p>
        </p:txBody>
      </p:sp>
    </p:spTree>
    <p:extLst>
      <p:ext uri="{BB962C8B-B14F-4D97-AF65-F5344CB8AC3E}">
        <p14:creationId xmlns:p14="http://schemas.microsoft.com/office/powerpoint/2010/main" val="19348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5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1527A-8054-6E82-7281-DAF7C6ADF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D5CE1-8D0F-39BB-0369-7437DBC9E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0C13C-8D42-50DE-0CEF-089352041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75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8/28/24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26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2019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729002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16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3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1724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8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72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32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7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25721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50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921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765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8/28/24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6330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9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69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3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984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75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83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2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7503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20699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2681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3863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44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370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48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480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84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8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4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01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33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36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8825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47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81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139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5638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82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4258987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06217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77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872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206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67278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74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76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57" r:id="rId10"/>
    <p:sldLayoutId id="2147483680" r:id="rId11"/>
    <p:sldLayoutId id="2147483681" r:id="rId12"/>
    <p:sldLayoutId id="2147483683" r:id="rId13"/>
    <p:sldLayoutId id="2147483672" r:id="rId14"/>
    <p:sldLayoutId id="2147483685" r:id="rId15"/>
    <p:sldLayoutId id="2147483754" r:id="rId16"/>
    <p:sldLayoutId id="214748375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94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52" r:id="rId15"/>
    <p:sldLayoutId id="2147483756" r:id="rId16"/>
    <p:sldLayoutId id="214748375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0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68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1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microsoft.com/office/2018/10/relationships/comments" Target="../comments/modernComment_12E_0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6.png"/><Relationship Id="rId11" Type="http://schemas.openxmlformats.org/officeDocument/2006/relationships/image" Target="../media/image152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10" Type="http://schemas.openxmlformats.org/officeDocument/2006/relationships/image" Target="../media/image151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microsoft.com/office/2018/10/relationships/comments" Target="../comments/modernComment_82C_E0E2BB53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510.png"/><Relationship Id="rId10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microsoft.com/office/2018/10/relationships/comments" Target="../comments/modernComment_82D_D9790569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510.png"/><Relationship Id="rId10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60.png"/><Relationship Id="rId2" Type="http://schemas.microsoft.com/office/2018/10/relationships/comments" Target="../comments/modernComment_82E_5ABE2B7A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510.png"/><Relationship Id="rId10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61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60.png"/><Relationship Id="rId2" Type="http://schemas.microsoft.com/office/2018/10/relationships/comments" Target="../comments/modernComment_82F_AC4EF685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510.png"/><Relationship Id="rId10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61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60.png"/><Relationship Id="rId2" Type="http://schemas.microsoft.com/office/2018/10/relationships/comments" Target="../comments/modernComment_830_5C55882A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510.png"/><Relationship Id="rId10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61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60.png"/><Relationship Id="rId2" Type="http://schemas.microsoft.com/office/2018/10/relationships/comments" Target="../comments/modernComment_831_3276221E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510.png"/><Relationship Id="rId10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microsoft.com/office/2018/10/relationships/comments" Target="../comments/modernComment_106_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3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7.png"/><Relationship Id="rId4" Type="http://schemas.openxmlformats.org/officeDocument/2006/relationships/image" Target="../media/image13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61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60.png"/><Relationship Id="rId2" Type="http://schemas.microsoft.com/office/2018/10/relationships/comments" Target="../comments/modernComment_853_6D7E1527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510.png"/><Relationship Id="rId10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Relationship Id="rId14" Type="http://schemas.openxmlformats.org/officeDocument/2006/relationships/image" Target="../media/image13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8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8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5.png"/><Relationship Id="rId4" Type="http://schemas.openxmlformats.org/officeDocument/2006/relationships/image" Target="../media/image14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4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5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4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4.png"/><Relationship Id="rId4" Type="http://schemas.openxmlformats.org/officeDocument/2006/relationships/image" Target="../media/image15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png"/><Relationship Id="rId5" Type="http://schemas.openxmlformats.org/officeDocument/2006/relationships/image" Target="../media/image157.png"/><Relationship Id="rId4" Type="http://schemas.openxmlformats.org/officeDocument/2006/relationships/image" Target="../media/image142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58.png"/><Relationship Id="rId7" Type="http://schemas.openxmlformats.org/officeDocument/2006/relationships/image" Target="../media/image16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42.png"/><Relationship Id="rId7" Type="http://schemas.openxmlformats.org/officeDocument/2006/relationships/image" Target="../media/image164.png"/><Relationship Id="rId2" Type="http://schemas.microsoft.com/office/2018/10/relationships/comments" Target="../comments/modernComment_147_7268B4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58.png"/><Relationship Id="rId9" Type="http://schemas.openxmlformats.org/officeDocument/2006/relationships/image" Target="../media/image184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0.png"/><Relationship Id="rId18" Type="http://schemas.openxmlformats.org/officeDocument/2006/relationships/image" Target="../media/image720.png"/><Relationship Id="rId26" Type="http://schemas.openxmlformats.org/officeDocument/2006/relationships/image" Target="../media/image790.png"/><Relationship Id="rId3" Type="http://schemas.microsoft.com/office/2018/10/relationships/comments" Target="../comments/modernComment_6BB_E1C0CFBC.xml"/><Relationship Id="rId21" Type="http://schemas.openxmlformats.org/officeDocument/2006/relationships/image" Target="../media/image870.png"/><Relationship Id="rId7" Type="http://schemas.openxmlformats.org/officeDocument/2006/relationships/image" Target="../media/image380.png"/><Relationship Id="rId12" Type="http://schemas.openxmlformats.org/officeDocument/2006/relationships/image" Target="../media/image660.png"/><Relationship Id="rId17" Type="http://schemas.openxmlformats.org/officeDocument/2006/relationships/image" Target="../media/image710.png"/><Relationship Id="rId25" Type="http://schemas.openxmlformats.org/officeDocument/2006/relationships/image" Target="../media/image78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00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00.png"/><Relationship Id="rId11" Type="http://schemas.openxmlformats.org/officeDocument/2006/relationships/image" Target="../media/image85.png"/><Relationship Id="rId24" Type="http://schemas.openxmlformats.org/officeDocument/2006/relationships/image" Target="../media/image770.png"/><Relationship Id="rId5" Type="http://schemas.openxmlformats.org/officeDocument/2006/relationships/image" Target="../media/image820.png"/><Relationship Id="rId15" Type="http://schemas.openxmlformats.org/officeDocument/2006/relationships/image" Target="../media/image690.png"/><Relationship Id="rId23" Type="http://schemas.openxmlformats.org/officeDocument/2006/relationships/image" Target="../media/image890.png"/><Relationship Id="rId28" Type="http://schemas.openxmlformats.org/officeDocument/2006/relationships/image" Target="../media/image90.png"/><Relationship Id="rId10" Type="http://schemas.openxmlformats.org/officeDocument/2006/relationships/image" Target="../media/image84.png"/><Relationship Id="rId19" Type="http://schemas.openxmlformats.org/officeDocument/2006/relationships/image" Target="../media/image500.png"/><Relationship Id="rId4" Type="http://schemas.openxmlformats.org/officeDocument/2006/relationships/image" Target="../media/image350.png"/><Relationship Id="rId9" Type="http://schemas.openxmlformats.org/officeDocument/2006/relationships/image" Target="../media/image830.png"/><Relationship Id="rId14" Type="http://schemas.openxmlformats.org/officeDocument/2006/relationships/image" Target="../media/image450.png"/><Relationship Id="rId22" Type="http://schemas.openxmlformats.org/officeDocument/2006/relationships/image" Target="../media/image880.png"/><Relationship Id="rId27" Type="http://schemas.openxmlformats.org/officeDocument/2006/relationships/image" Target="../media/image80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13" Type="http://schemas.openxmlformats.org/officeDocument/2006/relationships/image" Target="../media/image470.png"/><Relationship Id="rId18" Type="http://schemas.openxmlformats.org/officeDocument/2006/relationships/image" Target="../media/image1290.png"/><Relationship Id="rId26" Type="http://schemas.openxmlformats.org/officeDocument/2006/relationships/image" Target="../media/image82.png"/><Relationship Id="rId3" Type="http://schemas.openxmlformats.org/officeDocument/2006/relationships/image" Target="../media/image370.png"/><Relationship Id="rId21" Type="http://schemas.openxmlformats.org/officeDocument/2006/relationships/image" Target="../media/image1320.png"/><Relationship Id="rId7" Type="http://schemas.openxmlformats.org/officeDocument/2006/relationships/image" Target="../media/image64.png"/><Relationship Id="rId12" Type="http://schemas.openxmlformats.org/officeDocument/2006/relationships/image" Target="../media/image691.png"/><Relationship Id="rId17" Type="http://schemas.openxmlformats.org/officeDocument/2006/relationships/image" Target="../media/image740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30.png"/><Relationship Id="rId20" Type="http://schemas.openxmlformats.org/officeDocument/2006/relationships/image" Target="../media/image1311.png"/><Relationship Id="rId29" Type="http://schemas.openxmlformats.org/officeDocument/2006/relationships/image" Target="../media/image136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40.png"/><Relationship Id="rId11" Type="http://schemas.openxmlformats.org/officeDocument/2006/relationships/image" Target="../media/image680.png"/><Relationship Id="rId24" Type="http://schemas.openxmlformats.org/officeDocument/2006/relationships/image" Target="../media/image80.png"/><Relationship Id="rId32" Type="http://schemas.openxmlformats.org/officeDocument/2006/relationships/image" Target="../media/image1390.png"/><Relationship Id="rId5" Type="http://schemas.openxmlformats.org/officeDocument/2006/relationships/image" Target="../media/image62.png"/><Relationship Id="rId15" Type="http://schemas.openxmlformats.org/officeDocument/2006/relationships/image" Target="../media/image721.png"/><Relationship Id="rId23" Type="http://schemas.openxmlformats.org/officeDocument/2006/relationships/image" Target="../media/image79.png"/><Relationship Id="rId28" Type="http://schemas.openxmlformats.org/officeDocument/2006/relationships/image" Target="../media/image1350.png"/><Relationship Id="rId10" Type="http://schemas.openxmlformats.org/officeDocument/2006/relationships/image" Target="../media/image1270.png"/><Relationship Id="rId19" Type="http://schemas.openxmlformats.org/officeDocument/2006/relationships/image" Target="../media/image1300.png"/><Relationship Id="rId31" Type="http://schemas.openxmlformats.org/officeDocument/2006/relationships/image" Target="../media/image1380.png"/><Relationship Id="rId4" Type="http://schemas.openxmlformats.org/officeDocument/2006/relationships/image" Target="../media/image1230.png"/><Relationship Id="rId9" Type="http://schemas.openxmlformats.org/officeDocument/2006/relationships/image" Target="../media/image1260.png"/><Relationship Id="rId14" Type="http://schemas.openxmlformats.org/officeDocument/2006/relationships/image" Target="../media/image1280.png"/><Relationship Id="rId22" Type="http://schemas.openxmlformats.org/officeDocument/2006/relationships/image" Target="../media/image1330.png"/><Relationship Id="rId27" Type="http://schemas.openxmlformats.org/officeDocument/2006/relationships/image" Target="../media/image1340.png"/><Relationship Id="rId30" Type="http://schemas.openxmlformats.org/officeDocument/2006/relationships/image" Target="../media/image137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76.png"/><Relationship Id="rId3" Type="http://schemas.openxmlformats.org/officeDocument/2006/relationships/image" Target="../media/image1240.png"/><Relationship Id="rId7" Type="http://schemas.openxmlformats.org/officeDocument/2006/relationships/image" Target="../media/image1350.png"/><Relationship Id="rId12" Type="http://schemas.openxmlformats.org/officeDocument/2006/relationships/image" Target="../media/image13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90.png"/><Relationship Id="rId11" Type="http://schemas.openxmlformats.org/officeDocument/2006/relationships/image" Target="../media/image175.png"/><Relationship Id="rId5" Type="http://schemas.openxmlformats.org/officeDocument/2006/relationships/image" Target="../media/image1280.png"/><Relationship Id="rId10" Type="http://schemas.openxmlformats.org/officeDocument/2006/relationships/image" Target="../media/image1380.png"/><Relationship Id="rId4" Type="http://schemas.openxmlformats.org/officeDocument/2006/relationships/image" Target="../media/image1270.png"/><Relationship Id="rId9" Type="http://schemas.openxmlformats.org/officeDocument/2006/relationships/image" Target="../media/image137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rasserm/krasserm.github.io/blob/master/notebooks/2022-12-13-rotary-position-embedding.ipynb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microsoft.com/office/2018/10/relationships/comments" Target="../comments/modernComment_86E_E89C09EC.xml"/><Relationship Id="rId1" Type="http://schemas.openxmlformats.org/officeDocument/2006/relationships/slideLayout" Target="../slideLayouts/slideLayout1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3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3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40_9E95688A.xml"/><Relationship Id="rId1" Type="http://schemas.openxmlformats.org/officeDocument/2006/relationships/slideLayout" Target="../slideLayouts/slideLayout3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huggingface.co/bert-base-uncased" TargetMode="Externa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rt-base-uncase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microsoft.com/office/2018/10/relationships/comments" Target="../comments/modernComment_7FA_32418B7F.xml"/><Relationship Id="rId1" Type="http://schemas.openxmlformats.org/officeDocument/2006/relationships/slideLayout" Target="../slideLayouts/slideLayout3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1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microsoft.com/office/2018/10/relationships/comments" Target="../comments/modernComment_841_EDDCBD55.xml"/><Relationship Id="rId1" Type="http://schemas.openxmlformats.org/officeDocument/2006/relationships/slideLayout" Target="../slideLayouts/slideLayout3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penai.com/pricing" TargetMode="Externa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llama" TargetMode="External"/><Relationship Id="rId2" Type="http://schemas.microsoft.com/office/2018/10/relationships/comments" Target="../comments/modernComment_7C7_7A0CACD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huggingface.co/mistralai/Mixtral-8x7B-Instruct-v0.1" TargetMode="External"/><Relationship Id="rId4" Type="http://schemas.openxmlformats.org/officeDocument/2006/relationships/hyperlink" Target="https://huggingface.co/mistralai/Mistral-7B-Instruct-v0.2" TargetMode="Externa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lmarena.ai/" TargetMode="External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microsoft.com/office/2018/10/relationships/comments" Target="../comments/modernComment_7DD_5F9D9714.xml"/><Relationship Id="rId1" Type="http://schemas.openxmlformats.org/officeDocument/2006/relationships/slideLayout" Target="../slideLayouts/slideLayout1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microsoft.com/office/2018/10/relationships/comments" Target="../comments/modernComment_883_B8F7F09.xml"/><Relationship Id="rId1" Type="http://schemas.openxmlformats.org/officeDocument/2006/relationships/slideLayout" Target="../slideLayouts/slideLayout1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9685" TargetMode="External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9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arxiv.org/abs/2005.14165" TargetMode="Externa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9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9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allenai/acl2022-zerofewshot-tutorial/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9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9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09690.pdf" TargetMode="External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9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9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09690.pdf" TargetMode="External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9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9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09690.pdf" TargetMode="External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9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9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2.07206" TargetMode="External"/><Relationship Id="rId1" Type="http://schemas.openxmlformats.org/officeDocument/2006/relationships/slideLayout" Target="../slideLayouts/slideLayout19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hyperlink" Target="https://arxiv.org/abs/2202.07206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7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30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30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19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19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arxiv.org/pdf/2212.10001.pdf" TargetMode="External"/></Relationships>
</file>

<file path=ppt/slides/_rels/slide22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A4_91EEFB4E.xml"/><Relationship Id="rId1" Type="http://schemas.openxmlformats.org/officeDocument/2006/relationships/slideLayout" Target="../slideLayouts/slideLayout19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6732.pdf" TargetMode="External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allenai/naacl2021-longdoc-tutorial/" TargetMode="Externa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9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osdi18/presentation/chen" TargetMode="External"/><Relationship Id="rId2" Type="http://schemas.openxmlformats.org/officeDocument/2006/relationships/hyperlink" Target="https://cdn.openai.com/blocksparse/blocksparsepaper.pdf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2.png"/><Relationship Id="rId4" Type="http://schemas.openxmlformats.org/officeDocument/2006/relationships/hyperlink" Target="https://arxiv.org/pdf/2007.14062.pdf" TargetMode="Externa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jpg"/><Relationship Id="rId3" Type="http://schemas.openxmlformats.org/officeDocument/2006/relationships/hyperlink" Target="https://arxiv.org/pdf/1904.10509.pdf" TargetMode="External"/><Relationship Id="rId7" Type="http://schemas.openxmlformats.org/officeDocument/2006/relationships/image" Target="../media/image256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5.jpg"/><Relationship Id="rId5" Type="http://schemas.openxmlformats.org/officeDocument/2006/relationships/image" Target="../media/image254.jpg"/><Relationship Id="rId4" Type="http://schemas.openxmlformats.org/officeDocument/2006/relationships/image" Target="../media/image253.jpg"/><Relationship Id="rId9" Type="http://schemas.openxmlformats.org/officeDocument/2006/relationships/hyperlink" Target="https://github.com/allenai/naacl2021-longdoc-tutorial/" TargetMode="Externa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9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1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9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0.png"/><Relationship Id="rId5" Type="http://schemas.openxmlformats.org/officeDocument/2006/relationships/image" Target="../media/image263.png"/><Relationship Id="rId4" Type="http://schemas.openxmlformats.org/officeDocument/2006/relationships/image" Target="../media/image269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19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9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9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9.png"/><Relationship Id="rId11" Type="http://schemas.openxmlformats.org/officeDocument/2006/relationships/image" Target="../media/image283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4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9.png"/><Relationship Id="rId11" Type="http://schemas.openxmlformats.org/officeDocument/2006/relationships/image" Target="../media/image283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4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9.png"/><Relationship Id="rId11" Type="http://schemas.openxmlformats.org/officeDocument/2006/relationships/image" Target="../media/image283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277.png"/><Relationship Id="rId9" Type="http://schemas.openxmlformats.org/officeDocument/2006/relationships/image" Target="../media/image284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princeton.edu/~wbialek/rome/refs/shannon_51.pdf" TargetMode="Externa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princeton.edu/~wbialek/rome/refs/shannon_51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princeton.edu/~wbialek/rome/refs/shannon_51.pdf" TargetMode="Externa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5E_C25A669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41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98_34BFBB46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C7_3DC620D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hyperlink" Target="https://paperswithcode.com/sota/language-modelling-on-penn-treebank-wor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C8_669F049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9.png"/><Relationship Id="rId4" Type="http://schemas.microsoft.com/office/2007/relationships/hdphoto" Target="../media/hdphoto4.wdp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1.png"/><Relationship Id="rId13" Type="http://schemas.openxmlformats.org/officeDocument/2006/relationships/image" Target="../media/image2010.png"/><Relationship Id="rId18" Type="http://schemas.openxmlformats.org/officeDocument/2006/relationships/image" Target="../media/image48.jpe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12" Type="http://schemas.openxmlformats.org/officeDocument/2006/relationships/image" Target="../media/image190.png"/><Relationship Id="rId17" Type="http://schemas.openxmlformats.org/officeDocument/2006/relationships/image" Target="../media/image240.png"/><Relationship Id="rId2" Type="http://schemas.openxmlformats.org/officeDocument/2006/relationships/image" Target="../media/image910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10.png"/><Relationship Id="rId11" Type="http://schemas.openxmlformats.org/officeDocument/2006/relationships/image" Target="../media/image189.png"/><Relationship Id="rId5" Type="http://schemas.openxmlformats.org/officeDocument/2006/relationships/image" Target="../media/image121.png"/><Relationship Id="rId15" Type="http://schemas.openxmlformats.org/officeDocument/2006/relationships/image" Target="../media/image220.png"/><Relationship Id="rId10" Type="http://schemas.openxmlformats.org/officeDocument/2006/relationships/image" Target="../media/image1710.png"/><Relationship Id="rId19" Type="http://schemas.openxmlformats.org/officeDocument/2006/relationships/image" Target="../media/image260.png"/><Relationship Id="rId4" Type="http://schemas.openxmlformats.org/officeDocument/2006/relationships/image" Target="../media/image115.png"/><Relationship Id="rId9" Type="http://schemas.openxmlformats.org/officeDocument/2006/relationships/image" Target="../media/image1610.png"/><Relationship Id="rId14" Type="http://schemas.openxmlformats.org/officeDocument/2006/relationships/image" Target="../media/image211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81.png"/><Relationship Id="rId7" Type="http://schemas.openxmlformats.org/officeDocument/2006/relationships/image" Target="../media/image3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40.png"/><Relationship Id="rId10" Type="http://schemas.openxmlformats.org/officeDocument/2006/relationships/image" Target="../media/image351.png"/><Relationship Id="rId4" Type="http://schemas.openxmlformats.org/officeDocument/2006/relationships/image" Target="../media/image390.png"/><Relationship Id="rId9" Type="http://schemas.openxmlformats.org/officeDocument/2006/relationships/image" Target="../media/image34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18" Type="http://schemas.openxmlformats.org/officeDocument/2006/relationships/image" Target="../media/image530.png"/><Relationship Id="rId3" Type="http://schemas.openxmlformats.org/officeDocument/2006/relationships/image" Target="../media/image381.png"/><Relationship Id="rId21" Type="http://schemas.openxmlformats.org/officeDocument/2006/relationships/image" Target="../media/image34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image" Target="../media/image370.png"/><Relationship Id="rId16" Type="http://schemas.openxmlformats.org/officeDocument/2006/relationships/image" Target="../media/image510.png"/><Relationship Id="rId20" Type="http://schemas.openxmlformats.org/officeDocument/2006/relationships/image" Target="../media/image33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.png"/><Relationship Id="rId15" Type="http://schemas.openxmlformats.org/officeDocument/2006/relationships/image" Target="../media/image501.png"/><Relationship Id="rId23" Type="http://schemas.openxmlformats.org/officeDocument/2006/relationships/image" Target="../media/image360.png"/><Relationship Id="rId10" Type="http://schemas.openxmlformats.org/officeDocument/2006/relationships/image" Target="../media/image451.png"/><Relationship Id="rId19" Type="http://schemas.openxmlformats.org/officeDocument/2006/relationships/image" Target="../media/image32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Relationship Id="rId22" Type="http://schemas.openxmlformats.org/officeDocument/2006/relationships/image" Target="../media/image35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26" Type="http://schemas.openxmlformats.org/officeDocument/2006/relationships/image" Target="../media/image59.png"/><Relationship Id="rId3" Type="http://schemas.microsoft.com/office/2018/10/relationships/comments" Target="../comments/modernComment_64B_2335BF54.xml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1.png"/><Relationship Id="rId17" Type="http://schemas.openxmlformats.org/officeDocument/2006/relationships/image" Target="../media/image501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90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24" Type="http://schemas.openxmlformats.org/officeDocument/2006/relationships/image" Target="../media/image57.png"/><Relationship Id="rId5" Type="http://schemas.openxmlformats.org/officeDocument/2006/relationships/image" Target="../media/image381.png"/><Relationship Id="rId15" Type="http://schemas.openxmlformats.org/officeDocument/2006/relationships/image" Target="../media/image480.png"/><Relationship Id="rId23" Type="http://schemas.openxmlformats.org/officeDocument/2006/relationships/image" Target="../media/image56.png"/><Relationship Id="rId10" Type="http://schemas.openxmlformats.org/officeDocument/2006/relationships/image" Target="../media/image430.png"/><Relationship Id="rId19" Type="http://schemas.openxmlformats.org/officeDocument/2006/relationships/image" Target="../media/image520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13" Type="http://schemas.openxmlformats.org/officeDocument/2006/relationships/image" Target="../media/image711.png"/><Relationship Id="rId18" Type="http://schemas.openxmlformats.org/officeDocument/2006/relationships/image" Target="../media/image750.png"/><Relationship Id="rId26" Type="http://schemas.openxmlformats.org/officeDocument/2006/relationships/image" Target="../media/image83.png"/><Relationship Id="rId3" Type="http://schemas.openxmlformats.org/officeDocument/2006/relationships/image" Target="../media/image61.png"/><Relationship Id="rId21" Type="http://schemas.openxmlformats.org/officeDocument/2006/relationships/image" Target="../media/image78.png"/><Relationship Id="rId7" Type="http://schemas.openxmlformats.org/officeDocument/2006/relationships/image" Target="../media/image650.png"/><Relationship Id="rId12" Type="http://schemas.openxmlformats.org/officeDocument/2006/relationships/image" Target="../media/image70.png"/><Relationship Id="rId17" Type="http://schemas.openxmlformats.org/officeDocument/2006/relationships/image" Target="../media/image520.png"/><Relationship Id="rId25" Type="http://schemas.openxmlformats.org/officeDocument/2006/relationships/image" Target="../media/image82.png"/><Relationship Id="rId2" Type="http://schemas.openxmlformats.org/officeDocument/2006/relationships/image" Target="../media/image370.png"/><Relationship Id="rId16" Type="http://schemas.openxmlformats.org/officeDocument/2006/relationships/image" Target="../media/image740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png"/><Relationship Id="rId11" Type="http://schemas.openxmlformats.org/officeDocument/2006/relationships/image" Target="../media/image691.png"/><Relationship Id="rId24" Type="http://schemas.openxmlformats.org/officeDocument/2006/relationships/image" Target="../media/image81.png"/><Relationship Id="rId5" Type="http://schemas.openxmlformats.org/officeDocument/2006/relationships/image" Target="../media/image63.png"/><Relationship Id="rId15" Type="http://schemas.openxmlformats.org/officeDocument/2006/relationships/image" Target="../media/image730.png"/><Relationship Id="rId23" Type="http://schemas.openxmlformats.org/officeDocument/2006/relationships/image" Target="../media/image80.png"/><Relationship Id="rId10" Type="http://schemas.openxmlformats.org/officeDocument/2006/relationships/image" Target="../media/image680.png"/><Relationship Id="rId19" Type="http://schemas.openxmlformats.org/officeDocument/2006/relationships/image" Target="../media/image760.png"/><Relationship Id="rId4" Type="http://schemas.openxmlformats.org/officeDocument/2006/relationships/image" Target="../media/image62.png"/><Relationship Id="rId9" Type="http://schemas.openxmlformats.org/officeDocument/2006/relationships/image" Target="../media/image671.png"/><Relationship Id="rId14" Type="http://schemas.openxmlformats.org/officeDocument/2006/relationships/image" Target="../media/image721.png"/><Relationship Id="rId22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690.png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" Type="http://schemas.openxmlformats.org/officeDocument/2006/relationships/image" Target="../media/image820.png"/><Relationship Id="rId21" Type="http://schemas.openxmlformats.org/officeDocument/2006/relationships/image" Target="../media/image890.png"/><Relationship Id="rId7" Type="http://schemas.openxmlformats.org/officeDocument/2006/relationships/image" Target="../media/image83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5" Type="http://schemas.openxmlformats.org/officeDocument/2006/relationships/image" Target="../media/image800.png"/><Relationship Id="rId2" Type="http://schemas.openxmlformats.org/officeDocument/2006/relationships/image" Target="../media/image350.png"/><Relationship Id="rId16" Type="http://schemas.openxmlformats.org/officeDocument/2006/relationships/image" Target="../media/image72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24" Type="http://schemas.openxmlformats.org/officeDocument/2006/relationships/image" Target="../media/image790.png"/><Relationship Id="rId5" Type="http://schemas.openxmlformats.org/officeDocument/2006/relationships/image" Target="../media/image380.png"/><Relationship Id="rId15" Type="http://schemas.openxmlformats.org/officeDocument/2006/relationships/image" Target="../media/image710.png"/><Relationship Id="rId23" Type="http://schemas.openxmlformats.org/officeDocument/2006/relationships/image" Target="../media/image780.png"/><Relationship Id="rId10" Type="http://schemas.openxmlformats.org/officeDocument/2006/relationships/image" Target="../media/image660.png"/><Relationship Id="rId19" Type="http://schemas.openxmlformats.org/officeDocument/2006/relationships/image" Target="../media/image870.png"/><Relationship Id="rId4" Type="http://schemas.openxmlformats.org/officeDocument/2006/relationships/image" Target="../media/image600.png"/><Relationship Id="rId9" Type="http://schemas.openxmlformats.org/officeDocument/2006/relationships/image" Target="../media/image85.png"/><Relationship Id="rId14" Type="http://schemas.openxmlformats.org/officeDocument/2006/relationships/image" Target="../media/image700.png"/><Relationship Id="rId22" Type="http://schemas.openxmlformats.org/officeDocument/2006/relationships/image" Target="../media/image7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5.png"/><Relationship Id="rId11" Type="http://schemas.openxmlformats.org/officeDocument/2006/relationships/image" Target="../media/image48.jpe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4.png"/><Relationship Id="rId7" Type="http://schemas.openxmlformats.org/officeDocument/2006/relationships/image" Target="../media/image10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microsoft.com/office/2007/relationships/hdphoto" Target="../media/hdphoto5.wdp"/><Relationship Id="rId9" Type="http://schemas.openxmlformats.org/officeDocument/2006/relationships/hyperlink" Target="https://arxiv.org/abs/1706.03762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4" Type="http://schemas.openxmlformats.org/officeDocument/2006/relationships/image" Target="../media/image11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Reviewing the Foundations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601-771 (NLP: Advances in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/fa2024/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7C632-4C9B-B9AB-0699-D87DE54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of Upcoming Word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</a:p>
              <a:p>
                <a:pPr marL="0" indent="0" algn="ctr">
                  <a:buNone/>
                </a:pP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057C3D97-4E4A-B83E-E064-CC23A61D5E85}"/>
              </a:ext>
            </a:extLst>
          </p:cNvPr>
          <p:cNvSpPr/>
          <p:nvPr/>
        </p:nvSpPr>
        <p:spPr>
          <a:xfrm rot="16200000">
            <a:off x="5336046" y="1747769"/>
            <a:ext cx="181836" cy="299008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D33B80-1702-6EBA-F3E8-25B603B60B99}"/>
              </a:ext>
            </a:extLst>
          </p:cNvPr>
          <p:cNvSpPr/>
          <p:nvPr/>
        </p:nvSpPr>
        <p:spPr>
          <a:xfrm rot="16200000">
            <a:off x="2769471" y="2775161"/>
            <a:ext cx="181835" cy="91242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F613D-E610-DD81-9FAF-37B87BFE68BE}"/>
              </a:ext>
            </a:extLst>
          </p:cNvPr>
          <p:cNvSpPr/>
          <p:nvPr/>
        </p:nvSpPr>
        <p:spPr>
          <a:xfrm>
            <a:off x="4655353" y="3322293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810B-E39D-E1F9-FF00-BE88B3E5799C}"/>
              </a:ext>
            </a:extLst>
          </p:cNvPr>
          <p:cNvSpPr/>
          <p:nvPr/>
        </p:nvSpPr>
        <p:spPr>
          <a:xfrm>
            <a:off x="2404174" y="33012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1200238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b="1" dirty="0">
                <a:latin typeface="Calibri"/>
                <a:cs typeface="Calibri"/>
              </a:rPr>
              <a:t>Goal: </a:t>
            </a:r>
            <a:r>
              <a:rPr lang="en-US" sz="1600" dirty="0">
                <a:latin typeface="Calibri"/>
                <a:cs typeface="Calibri"/>
              </a:rPr>
              <a:t>Train a Transformer for language modeling (i.e., predicting the next word). </a:t>
            </a:r>
          </a:p>
          <a:p>
            <a:pPr marL="5776">
              <a:spcBef>
                <a:spcPts val="582"/>
              </a:spcBef>
            </a:pPr>
            <a:r>
              <a:rPr lang="en-US" sz="1600" b="1" dirty="0">
                <a:latin typeface="Calibri"/>
                <a:cs typeface="Calibri"/>
              </a:rPr>
              <a:t>Approach:</a:t>
            </a:r>
            <a:r>
              <a:rPr lang="en-US" sz="1600" dirty="0">
                <a:latin typeface="Calibri"/>
                <a:cs typeface="Calibri"/>
              </a:rPr>
              <a:t> Train it so </a:t>
            </a:r>
            <a:r>
              <a:rPr lang="en-US" dirty="0">
                <a:latin typeface="Calibri"/>
                <a:cs typeface="Calibri"/>
              </a:rPr>
              <a:t>that each position is predictor of the next (right) token. </a:t>
            </a:r>
          </a:p>
          <a:p>
            <a:pPr marL="347088" lvl="1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2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just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shift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input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right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by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one,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and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use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as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labels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100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468252" y="2340780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23" name="object 8">
            <a:extLst>
              <a:ext uri="{FF2B5EF4-FFF2-40B4-BE49-F238E27FC236}">
                <a16:creationId xmlns:a16="http://schemas.microsoft.com/office/drawing/2014/main" id="{C9D1B7DD-1ED7-32D9-8DE6-F8503A4BAC4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4373" y="2638976"/>
            <a:ext cx="2063325" cy="794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0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84150" y="2447920"/>
                <a:ext cx="1435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150" y="2447920"/>
                <a:ext cx="1435521" cy="276999"/>
              </a:xfrm>
              <a:prstGeom prst="rect">
                <a:avLst/>
              </a:prstGeom>
              <a:blipFill>
                <a:blip r:embed="rId11"/>
                <a:stretch>
                  <a:fillRect l="-7895" r="-263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object 14">
            <a:extLst>
              <a:ext uri="{FF2B5EF4-FFF2-40B4-BE49-F238E27FC236}">
                <a16:creationId xmlns:a16="http://schemas.microsoft.com/office/drawing/2014/main" id="{965DD515-124B-FD99-D44D-E2FB81382910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29" name="object 16">
            <a:extLst>
              <a:ext uri="{FF2B5EF4-FFF2-40B4-BE49-F238E27FC236}">
                <a16:creationId xmlns:a16="http://schemas.microsoft.com/office/drawing/2014/main" id="{081191BA-5CDA-E709-6D14-D31C2B5E13E5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30" name="object 17">
            <a:extLst>
              <a:ext uri="{FF2B5EF4-FFF2-40B4-BE49-F238E27FC236}">
                <a16:creationId xmlns:a16="http://schemas.microsoft.com/office/drawing/2014/main" id="{9D2BCA90-6900-2963-7382-3B18E4DC2FA3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31" name="object 18">
            <a:extLst>
              <a:ext uri="{FF2B5EF4-FFF2-40B4-BE49-F238E27FC236}">
                <a16:creationId xmlns:a16="http://schemas.microsoft.com/office/drawing/2014/main" id="{A9CBF2CF-E894-68E4-045D-2DD23F340CA3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32" name="object 19">
            <a:extLst>
              <a:ext uri="{FF2B5EF4-FFF2-40B4-BE49-F238E27FC236}">
                <a16:creationId xmlns:a16="http://schemas.microsoft.com/office/drawing/2014/main" id="{DD55A356-E9CB-B7CF-CF60-8F7A01296906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p:pic>
        <p:nvPicPr>
          <p:cNvPr id="33" name="object 15">
            <a:extLst>
              <a:ext uri="{FF2B5EF4-FFF2-40B4-BE49-F238E27FC236}">
                <a16:creationId xmlns:a16="http://schemas.microsoft.com/office/drawing/2014/main" id="{6CD1D70F-5687-6D31-104F-915CBFFC75E4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sp>
        <p:nvSpPr>
          <p:cNvPr id="34" name="文字方塊 74">
            <a:extLst>
              <a:ext uri="{FF2B5EF4-FFF2-40B4-BE49-F238E27FC236}">
                <a16:creationId xmlns:a16="http://schemas.microsoft.com/office/drawing/2014/main" id="{7B2AF6BD-D356-2D24-27AC-EE4794FA4B43}"/>
              </a:ext>
            </a:extLst>
          </p:cNvPr>
          <p:cNvSpPr txBox="1"/>
          <p:nvPr/>
        </p:nvSpPr>
        <p:spPr>
          <a:xfrm>
            <a:off x="6463865" y="2107401"/>
            <a:ext cx="1606346" cy="340519"/>
          </a:xfrm>
          <a:prstGeom prst="wedgeRoundRectCallout">
            <a:avLst>
              <a:gd name="adj1" fmla="val -60773"/>
              <a:gd name="adj2" fmla="val 4158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400" dirty="0">
                <a:latin typeface="Calibri"/>
                <a:cs typeface="Calibri"/>
              </a:rPr>
              <a:t>EOS special token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FAD3C-180E-FF1C-BF15-A963B4421C36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For each position, </a:t>
            </a:r>
            <a:r>
              <a:rPr lang="en-US" dirty="0">
                <a:latin typeface="Calibri"/>
                <a:cs typeface="Calibri"/>
              </a:rPr>
              <a:t>compute their corresponding </a:t>
            </a:r>
            <a:r>
              <a:rPr lang="en-US" b="1" dirty="0">
                <a:latin typeface="Calibri"/>
                <a:cs typeface="Calibri"/>
              </a:rPr>
              <a:t>distribution </a:t>
            </a:r>
            <a:r>
              <a:rPr lang="en-US" dirty="0">
                <a:latin typeface="Calibri"/>
                <a:cs typeface="Calibri"/>
              </a:rPr>
              <a:t>over the whole vocab. 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101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6CEFD9E-5428-7136-FB60-C30F3C2CD29A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6CEFD9E-5428-7136-FB60-C30F3C2CD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5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For each position, compute the </a:t>
            </a:r>
            <a:r>
              <a:rPr lang="en-US" sz="1600" b="1" dirty="0">
                <a:latin typeface="Calibri"/>
                <a:cs typeface="Calibri"/>
              </a:rPr>
              <a:t>loss </a:t>
            </a:r>
            <a:r>
              <a:rPr lang="en-US" sz="1600" dirty="0">
                <a:latin typeface="Calibri"/>
                <a:cs typeface="Calibri"/>
              </a:rPr>
              <a:t>between the distribution and the gold output label. </a:t>
            </a: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102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BF914-82E5-E89B-BEF2-56F1AADEC577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CBF914-82E5-E89B-BEF2-56F1AADE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58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Sum the position-wise loss values to a obtain a </a:t>
            </a:r>
            <a:r>
              <a:rPr lang="en-US" sz="1600" b="1" dirty="0">
                <a:latin typeface="Calibri"/>
                <a:cs typeface="Calibri"/>
              </a:rPr>
              <a:t>global loss</a:t>
            </a:r>
            <a:r>
              <a:rPr lang="en-US" sz="1600" dirty="0">
                <a:latin typeface="Calibri"/>
                <a:cs typeface="Calibri"/>
              </a:rPr>
              <a:t>. </a:t>
            </a: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103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41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Using this loss, do </a:t>
            </a:r>
            <a:r>
              <a:rPr lang="en-US" sz="1600" b="1" dirty="0">
                <a:latin typeface="Calibri"/>
                <a:cs typeface="Calibri"/>
              </a:rPr>
              <a:t>Backprop</a:t>
            </a:r>
            <a:r>
              <a:rPr lang="en-US" sz="1600" dirty="0">
                <a:latin typeface="Calibri"/>
                <a:cs typeface="Calibri"/>
              </a:rPr>
              <a:t> and </a:t>
            </a:r>
            <a:r>
              <a:rPr lang="en-US" sz="1600" b="1" dirty="0">
                <a:latin typeface="Calibri"/>
                <a:cs typeface="Calibri"/>
              </a:rPr>
              <a:t>update</a:t>
            </a:r>
            <a:r>
              <a:rPr lang="en-US" sz="1600" dirty="0">
                <a:latin typeface="Calibri"/>
                <a:cs typeface="Calibri"/>
              </a:rPr>
              <a:t> the Transformer parameters.</a:t>
            </a:r>
          </a:p>
          <a:p>
            <a:pPr marL="347088" lvl="1"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104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74">
            <a:extLst>
              <a:ext uri="{FF2B5EF4-FFF2-40B4-BE49-F238E27FC236}">
                <a16:creationId xmlns:a16="http://schemas.microsoft.com/office/drawing/2014/main" id="{F92FD66C-7AB7-CF7A-667C-8D03F50ED283}"/>
              </a:ext>
            </a:extLst>
          </p:cNvPr>
          <p:cNvSpPr txBox="1"/>
          <p:nvPr/>
        </p:nvSpPr>
        <p:spPr>
          <a:xfrm>
            <a:off x="6308621" y="2591682"/>
            <a:ext cx="2751162" cy="646986"/>
          </a:xfrm>
          <a:prstGeom prst="wedgeRoundRectCallout">
            <a:avLst>
              <a:gd name="adj1" fmla="val -54088"/>
              <a:gd name="adj2" fmla="val 1126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Well, this is not quite right 🤡 …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what</a:t>
            </a:r>
            <a:r>
              <a:rPr lang="en-US" sz="1600" spc="-1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problem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with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this?</a:t>
            </a: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85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098981"/>
            <a:ext cx="8085415" cy="3077573"/>
          </a:xfrm>
        </p:spPr>
        <p:txBody>
          <a:bodyPr/>
          <a:lstStyle/>
          <a:p>
            <a:pPr marL="5776" marR="2310">
              <a:lnSpc>
                <a:spcPct val="100000"/>
              </a:lnSpc>
              <a:spcBef>
                <a:spcPts val="271"/>
              </a:spcBef>
            </a:pP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model</a:t>
            </a:r>
            <a:r>
              <a:rPr lang="en-US" sz="1600" spc="-14" dirty="0">
                <a:latin typeface="Calibri"/>
                <a:cs typeface="Calibri"/>
              </a:rPr>
              <a:t> would </a:t>
            </a:r>
            <a:r>
              <a:rPr lang="en-US" sz="1600" dirty="0">
                <a:latin typeface="Calibri"/>
                <a:cs typeface="Calibri"/>
              </a:rPr>
              <a:t>solve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task</a:t>
            </a:r>
            <a:r>
              <a:rPr lang="en-US" sz="1600" spc="-16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by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copying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next</a:t>
            </a:r>
            <a:r>
              <a:rPr lang="en-US" sz="1600" spc="-14" dirty="0">
                <a:latin typeface="Calibri"/>
                <a:cs typeface="Calibri"/>
              </a:rPr>
              <a:t> </a:t>
            </a:r>
            <a:r>
              <a:rPr lang="en-US" sz="1600" spc="-9" dirty="0">
                <a:latin typeface="Calibri"/>
                <a:cs typeface="Calibri"/>
              </a:rPr>
              <a:t>token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23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output (data leakage). </a:t>
            </a:r>
          </a:p>
          <a:p>
            <a:pPr marL="347088" marR="2310" lvl="1">
              <a:lnSpc>
                <a:spcPct val="100000"/>
              </a:lnSpc>
              <a:spcBef>
                <a:spcPts val="271"/>
              </a:spcBef>
            </a:pPr>
            <a:r>
              <a:rPr lang="en-US" spc="-16" dirty="0">
                <a:latin typeface="Calibri"/>
                <a:cs typeface="Calibri"/>
              </a:rPr>
              <a:t>Does </a:t>
            </a:r>
            <a:r>
              <a:rPr lang="en-US" spc="-16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lang="en-US" spc="-16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learn</a:t>
            </a:r>
            <a:r>
              <a:rPr lang="en-US" spc="-14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anything</a:t>
            </a:r>
            <a:r>
              <a:rPr lang="en-US" spc="-14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useful</a:t>
            </a:r>
            <a:endParaRPr lang="en-US" dirty="0">
              <a:latin typeface="Calibri"/>
              <a:cs typeface="Calibri"/>
            </a:endParaRPr>
          </a:p>
          <a:p>
            <a:pPr marL="347088" lvl="1">
              <a:lnSpc>
                <a:spcPct val="100000"/>
              </a:lnSpc>
              <a:spcBef>
                <a:spcPts val="582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347088" lvl="1">
              <a:lnSpc>
                <a:spcPct val="100000"/>
              </a:lnSpc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105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10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0874"/>
            <a:ext cx="8085415" cy="3077573"/>
          </a:xfrm>
        </p:spPr>
        <p:txBody>
          <a:bodyPr/>
          <a:lstStyle/>
          <a:p>
            <a:pPr marL="5776" marR="1105808">
              <a:lnSpc>
                <a:spcPct val="123100"/>
              </a:lnSpc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need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prevent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information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leakage</a:t>
            </a:r>
            <a:r>
              <a:rPr lang="en-US" sz="1600" b="1" spc="-4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from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future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tokens! </a:t>
            </a:r>
            <a:r>
              <a:rPr lang="en-US" sz="1600" spc="-9" dirty="0">
                <a:latin typeface="Calibri"/>
                <a:cs typeface="Calibri"/>
              </a:rPr>
              <a:t>How?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106</a:t>
            </a:fld>
            <a:endParaRPr spc="-11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60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607C5-92E4-7109-C56B-825B713697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703" y="1349103"/>
            <a:ext cx="3174087" cy="328361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241417B-8F6C-8A0B-9240-65662C4DC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90513-7A00-07AB-F773-C44CC72EF16B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1E424AF-AAD3-5B06-5704-859213C19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81" t="21052"/>
          <a:stretch/>
        </p:blipFill>
        <p:spPr>
          <a:xfrm>
            <a:off x="6633146" y="199794"/>
            <a:ext cx="2218545" cy="237195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4E2C11-82DB-7A5E-D7DF-79E0812EF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8" t="21052" r="37967"/>
          <a:stretch/>
        </p:blipFill>
        <p:spPr>
          <a:xfrm>
            <a:off x="4253702" y="191214"/>
            <a:ext cx="1981484" cy="2371956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B2DDD093-980D-A7D8-1A45-F4F084621B7C}"/>
              </a:ext>
            </a:extLst>
          </p:cNvPr>
          <p:cNvSpPr/>
          <p:nvPr/>
        </p:nvSpPr>
        <p:spPr>
          <a:xfrm>
            <a:off x="6258393" y="1058673"/>
            <a:ext cx="277318" cy="492808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4349B-5DD1-5745-6A72-731DB06204A4}"/>
              </a:ext>
            </a:extLst>
          </p:cNvPr>
          <p:cNvSpPr txBox="1"/>
          <p:nvPr/>
        </p:nvSpPr>
        <p:spPr>
          <a:xfrm>
            <a:off x="6957186" y="2431537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What we have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CCEC8-00C3-17E9-02EB-6F67D8E081DF}"/>
              </a:ext>
            </a:extLst>
          </p:cNvPr>
          <p:cNvSpPr txBox="1"/>
          <p:nvPr/>
        </p:nvSpPr>
        <p:spPr>
          <a:xfrm>
            <a:off x="4581366" y="2421861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What we want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14D5F4-8597-5C45-51F6-8756B3DD23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8307" y="1393994"/>
            <a:ext cx="3659980" cy="33086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703" y="1349103"/>
            <a:ext cx="3174087" cy="3283616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E5FC73D7-5954-8A3A-E696-12D67A37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1C7ED-0069-DDEE-A648-2CD157F764A5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9266B7-A683-A974-939F-C13F465D4A73}"/>
              </a:ext>
            </a:extLst>
          </p:cNvPr>
          <p:cNvSpPr txBox="1"/>
          <p:nvPr/>
        </p:nvSpPr>
        <p:spPr>
          <a:xfrm>
            <a:off x="5608071" y="1317571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Attention mask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E31F35-EF13-4FCF-75F3-F2224ABBD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8" t="21052"/>
          <a:stretch/>
        </p:blipFill>
        <p:spPr>
          <a:xfrm>
            <a:off x="5265536" y="182315"/>
            <a:ext cx="2162090" cy="1089817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E8BA43C6-538C-C17D-A5C8-E533980B79B0}"/>
              </a:ext>
            </a:extLst>
          </p:cNvPr>
          <p:cNvSpPr/>
          <p:nvPr/>
        </p:nvSpPr>
        <p:spPr>
          <a:xfrm>
            <a:off x="6170202" y="462954"/>
            <a:ext cx="200617" cy="390081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8307" y="1393994"/>
            <a:ext cx="3659980" cy="33086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703" y="1349103"/>
            <a:ext cx="3174087" cy="32836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53063" y="2706513"/>
            <a:ext cx="184309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latin typeface="Calibri"/>
                <a:cs typeface="Calibri"/>
              </a:rPr>
              <a:t>x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9F9590-47B9-CB90-1719-5785E6C1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058E6-069D-264D-F95C-E8ECA81F6718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B8A09-1E07-FF93-252C-B478D206D126}"/>
              </a:ext>
            </a:extLst>
          </p:cNvPr>
          <p:cNvSpPr txBox="1"/>
          <p:nvPr/>
        </p:nvSpPr>
        <p:spPr>
          <a:xfrm>
            <a:off x="5608071" y="1317571"/>
            <a:ext cx="1429811" cy="1926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050" dirty="0"/>
              <a:t>Attention mask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FD047B3-C3CD-1235-5DAE-7251DAA43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18" t="21052"/>
          <a:stretch/>
        </p:blipFill>
        <p:spPr>
          <a:xfrm>
            <a:off x="5265536" y="182315"/>
            <a:ext cx="2162090" cy="1089817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B57B0094-54B0-AE6E-C6E9-23C9653484A7}"/>
              </a:ext>
            </a:extLst>
          </p:cNvPr>
          <p:cNvSpPr/>
          <p:nvPr/>
        </p:nvSpPr>
        <p:spPr>
          <a:xfrm>
            <a:off x="6170202" y="462954"/>
            <a:ext cx="200617" cy="390081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A022AA5B-BE50-B5B5-2508-C63AEF8235A0}"/>
              </a:ext>
            </a:extLst>
          </p:cNvPr>
          <p:cNvSpPr txBox="1"/>
          <p:nvPr/>
        </p:nvSpPr>
        <p:spPr>
          <a:xfrm>
            <a:off x="233647" y="4668746"/>
            <a:ext cx="4103725" cy="374571"/>
          </a:xfrm>
          <a:prstGeom prst="wedgeRoundRectCallout">
            <a:avLst>
              <a:gd name="adj1" fmla="val 41587"/>
              <a:gd name="adj2" fmla="val -9234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Note matrix multiplication is quite fast in GPUs.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“marginals”: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Language 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29150" y="1315191"/>
            <a:ext cx="2604134" cy="1117759"/>
            <a:chOff x="705533" y="1753588"/>
            <a:chExt cx="3472179" cy="1490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1922" y="1812235"/>
              <a:ext cx="1565327" cy="14150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533" y="1753588"/>
              <a:ext cx="1440560" cy="14902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29702" y="2248404"/>
              <a:ext cx="481330" cy="509905"/>
            </a:xfrm>
            <a:custGeom>
              <a:avLst/>
              <a:gdLst/>
              <a:ahLst/>
              <a:cxnLst/>
              <a:rect l="l" t="t" r="r" b="b"/>
              <a:pathLst>
                <a:path w="481330" h="509905">
                  <a:moveTo>
                    <a:pt x="240361" y="0"/>
                  </a:moveTo>
                  <a:lnTo>
                    <a:pt x="194287" y="4665"/>
                  </a:lnTo>
                  <a:lnTo>
                    <a:pt x="149585" y="18663"/>
                  </a:lnTo>
                  <a:lnTo>
                    <a:pt x="107626" y="41992"/>
                  </a:lnTo>
                  <a:lnTo>
                    <a:pt x="69784" y="74654"/>
                  </a:lnTo>
                  <a:lnTo>
                    <a:pt x="41870" y="109954"/>
                  </a:lnTo>
                  <a:lnTo>
                    <a:pt x="20935" y="148818"/>
                  </a:lnTo>
                  <a:lnTo>
                    <a:pt x="6978" y="190226"/>
                  </a:lnTo>
                  <a:lnTo>
                    <a:pt x="0" y="233162"/>
                  </a:lnTo>
                  <a:lnTo>
                    <a:pt x="0" y="276607"/>
                  </a:lnTo>
                  <a:lnTo>
                    <a:pt x="6978" y="319542"/>
                  </a:lnTo>
                  <a:lnTo>
                    <a:pt x="20935" y="360950"/>
                  </a:lnTo>
                  <a:lnTo>
                    <a:pt x="41870" y="399814"/>
                  </a:lnTo>
                  <a:lnTo>
                    <a:pt x="69784" y="435114"/>
                  </a:lnTo>
                  <a:lnTo>
                    <a:pt x="107626" y="467775"/>
                  </a:lnTo>
                  <a:lnTo>
                    <a:pt x="149585" y="491104"/>
                  </a:lnTo>
                  <a:lnTo>
                    <a:pt x="194287" y="505102"/>
                  </a:lnTo>
                  <a:lnTo>
                    <a:pt x="240361" y="509768"/>
                  </a:lnTo>
                  <a:lnTo>
                    <a:pt x="286436" y="505102"/>
                  </a:lnTo>
                  <a:lnTo>
                    <a:pt x="331138" y="491104"/>
                  </a:lnTo>
                  <a:lnTo>
                    <a:pt x="373097" y="467775"/>
                  </a:lnTo>
                  <a:lnTo>
                    <a:pt x="410940" y="435114"/>
                  </a:lnTo>
                  <a:lnTo>
                    <a:pt x="438853" y="399814"/>
                  </a:lnTo>
                  <a:lnTo>
                    <a:pt x="459788" y="360950"/>
                  </a:lnTo>
                  <a:lnTo>
                    <a:pt x="473745" y="319542"/>
                  </a:lnTo>
                  <a:lnTo>
                    <a:pt x="480723" y="276607"/>
                  </a:lnTo>
                  <a:lnTo>
                    <a:pt x="480723" y="233162"/>
                  </a:lnTo>
                  <a:lnTo>
                    <a:pt x="473745" y="190226"/>
                  </a:lnTo>
                  <a:lnTo>
                    <a:pt x="459788" y="148818"/>
                  </a:lnTo>
                  <a:lnTo>
                    <a:pt x="438853" y="109954"/>
                  </a:lnTo>
                  <a:lnTo>
                    <a:pt x="410940" y="74654"/>
                  </a:lnTo>
                  <a:lnTo>
                    <a:pt x="373097" y="41992"/>
                  </a:lnTo>
                  <a:lnTo>
                    <a:pt x="331138" y="18663"/>
                  </a:lnTo>
                  <a:lnTo>
                    <a:pt x="286436" y="4665"/>
                  </a:lnTo>
                  <a:lnTo>
                    <a:pt x="2403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7214" y="1315191"/>
            <a:ext cx="3615519" cy="35059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85517" y="1583010"/>
            <a:ext cx="175593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1555909" algn="l"/>
              </a:tabLst>
            </a:pPr>
            <a:r>
              <a:rPr sz="3000" dirty="0">
                <a:latin typeface="Calibri"/>
                <a:cs typeface="Calibri"/>
              </a:rPr>
              <a:t>x	=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D0255DF4-A101-6C9C-6911-6AFB322F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3D6CA-C7CB-E4C6-84AF-86CDB3222F7A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9853487A-0140-A677-06F3-F8B3A96BD1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8" t="21052"/>
          <a:stretch/>
        </p:blipFill>
        <p:spPr>
          <a:xfrm>
            <a:off x="5265536" y="182315"/>
            <a:ext cx="2162090" cy="1089817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6182A491-1B96-87EF-D5F7-A346BFE5F38A}"/>
              </a:ext>
            </a:extLst>
          </p:cNvPr>
          <p:cNvSpPr/>
          <p:nvPr/>
        </p:nvSpPr>
        <p:spPr>
          <a:xfrm>
            <a:off x="6170202" y="462954"/>
            <a:ext cx="200617" cy="390081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897" y="1341401"/>
            <a:ext cx="1173995" cy="10612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150" y="1315192"/>
            <a:ext cx="1080420" cy="1117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551" y="2820730"/>
            <a:ext cx="1150035" cy="1189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7748" y="1053661"/>
            <a:ext cx="4325810" cy="3913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37335" y="1583009"/>
            <a:ext cx="184309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00" dirty="0">
                <a:latin typeface="Calibri"/>
                <a:cs typeface="Calibri"/>
              </a:rPr>
              <a:t>x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6671" y="3112957"/>
            <a:ext cx="516255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200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ft</a:t>
            </a:r>
            <a:r>
              <a:rPr sz="1200" spc="-4" dirty="0">
                <a:latin typeface="Calibri"/>
                <a:cs typeface="Calibri"/>
              </a:rPr>
              <a:t>m</a:t>
            </a:r>
            <a:r>
              <a:rPr sz="1200" spc="-11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CF5B54DD-544C-B747-51F6-FBA8CBB7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spc="-5" dirty="0"/>
              <a:t>Attention</a:t>
            </a:r>
            <a:r>
              <a:rPr lang="en-US" spc="-161" dirty="0"/>
              <a:t> </a:t>
            </a:r>
            <a:r>
              <a:rPr lang="en-US" spc="-9" dirty="0"/>
              <a:t>mask</a:t>
            </a:r>
            <a:endParaRPr lang="en-US" dirty="0"/>
          </a:p>
        </p:txBody>
      </p:sp>
      <p:sp>
        <p:nvSpPr>
          <p:cNvPr id="17" name="文字方塊 74">
            <a:extLst>
              <a:ext uri="{FF2B5EF4-FFF2-40B4-BE49-F238E27FC236}">
                <a16:creationId xmlns:a16="http://schemas.microsoft.com/office/drawing/2014/main" id="{F67CFC33-24AA-EAB3-4711-2BEFE9D1CDFF}"/>
              </a:ext>
            </a:extLst>
          </p:cNvPr>
          <p:cNvSpPr txBox="1"/>
          <p:nvPr/>
        </p:nvSpPr>
        <p:spPr>
          <a:xfrm>
            <a:off x="3977748" y="244619"/>
            <a:ext cx="4957246" cy="646986"/>
          </a:xfrm>
          <a:prstGeom prst="wedgeRoundRectCallout">
            <a:avLst>
              <a:gd name="adj1" fmla="val -52801"/>
              <a:gd name="adj2" fmla="val 3371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effect is more than just pruning out some of the wirings in self-attention block.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4E99F94-26B4-DBBE-BA75-55A0E5A175B8}"/>
              </a:ext>
            </a:extLst>
          </p:cNvPr>
          <p:cNvSpPr/>
          <p:nvPr/>
        </p:nvSpPr>
        <p:spPr>
          <a:xfrm>
            <a:off x="3143128" y="3315950"/>
            <a:ext cx="653809" cy="1500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AF528-8B0F-785F-4993-10EDE94EDC77}"/>
              </a:ext>
            </a:extLst>
          </p:cNvPr>
          <p:cNvSpPr txBox="1"/>
          <p:nvPr/>
        </p:nvSpPr>
        <p:spPr>
          <a:xfrm>
            <a:off x="3446417" y="4821133"/>
            <a:ext cx="2251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Arman Cohan</a:t>
            </a:r>
            <a:endParaRPr 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T</a:t>
            </a:r>
            <a:r>
              <a:rPr dirty="0"/>
              <a:t>rain</a:t>
            </a:r>
            <a:r>
              <a:rPr lang="en-US" dirty="0"/>
              <a:t>ing</a:t>
            </a:r>
            <a:r>
              <a:rPr spc="-25" dirty="0"/>
              <a:t> </a:t>
            </a:r>
            <a:r>
              <a:rPr lang="en-US" dirty="0"/>
              <a:t>a Transformer L</a:t>
            </a:r>
            <a:r>
              <a:rPr dirty="0"/>
              <a:t>anguage</a:t>
            </a:r>
            <a:r>
              <a:rPr spc="-25" dirty="0"/>
              <a:t> </a:t>
            </a:r>
            <a:r>
              <a:rPr lang="en-US" spc="-5" dirty="0"/>
              <a:t>M</a:t>
            </a:r>
            <a:r>
              <a:rPr spc="-5" dirty="0"/>
              <a:t>odel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FA832D-DFEC-9D65-6409-5F253A2C0D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0874"/>
            <a:ext cx="8085415" cy="3077573"/>
          </a:xfrm>
        </p:spPr>
        <p:txBody>
          <a:bodyPr/>
          <a:lstStyle/>
          <a:p>
            <a:pPr marL="5776" marR="1105808">
              <a:lnSpc>
                <a:spcPct val="123100"/>
              </a:lnSpc>
            </a:pPr>
            <a:r>
              <a:rPr lang="en-US" sz="1600" dirty="0">
                <a:latin typeface="Calibri"/>
                <a:cs typeface="Calibri"/>
              </a:rPr>
              <a:t>We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need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to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prevent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information</a:t>
            </a:r>
            <a:r>
              <a:rPr lang="en-US" sz="1600" b="1" spc="-50" dirty="0">
                <a:latin typeface="Calibri"/>
                <a:cs typeface="Calibri"/>
              </a:rPr>
              <a:t> </a:t>
            </a:r>
            <a:r>
              <a:rPr lang="en-US" sz="1600" b="1" dirty="0">
                <a:latin typeface="Calibri"/>
                <a:cs typeface="Calibri"/>
              </a:rPr>
              <a:t>leakage</a:t>
            </a:r>
            <a:r>
              <a:rPr lang="en-US" sz="1600" b="1" spc="-4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from</a:t>
            </a:r>
            <a:r>
              <a:rPr lang="en-US" sz="1600" spc="-5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future</a:t>
            </a:r>
            <a:r>
              <a:rPr lang="en-US" sz="1600" spc="-48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tokens! </a:t>
            </a:r>
            <a:r>
              <a:rPr lang="en-US" sz="1600" spc="-9" dirty="0">
                <a:latin typeface="Calibri"/>
                <a:cs typeface="Calibri"/>
              </a:rPr>
              <a:t>How?</a:t>
            </a:r>
            <a:endParaRPr lang="en-US" sz="1600" dirty="0">
              <a:latin typeface="Calibri"/>
              <a:cs typeface="Calibri"/>
            </a:endParaRPr>
          </a:p>
          <a:p>
            <a:pPr marL="347088" lvl="1">
              <a:spcBef>
                <a:spcPts val="582"/>
              </a:spcBef>
            </a:pP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82241" y="1696212"/>
            <a:ext cx="6894196" cy="401851"/>
          </a:xfrm>
          <a:prstGeom prst="rect">
            <a:avLst/>
          </a:prstGeom>
        </p:spPr>
        <p:txBody>
          <a:bodyPr vert="horz" wrap="square" lIns="0" tIns="79131" rIns="0" bIns="0" rtlCol="0">
            <a:spAutoFit/>
          </a:bodyPr>
          <a:lstStyle/>
          <a:p>
            <a:pPr marL="2377674">
              <a:spcBef>
                <a:spcPts val="1824"/>
              </a:spcBef>
              <a:tabLst>
                <a:tab pos="2958158" algn="l"/>
                <a:tab pos="3568966" algn="l"/>
                <a:tab pos="4164756" algn="l"/>
                <a:tab pos="4760546" algn="l"/>
                <a:tab pos="5395324" algn="l"/>
              </a:tabLst>
            </a:pPr>
            <a:r>
              <a:rPr sz="2092" spc="-11" dirty="0">
                <a:latin typeface="Calibri"/>
                <a:cs typeface="Calibri"/>
              </a:rPr>
              <a:t>cat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9" dirty="0">
                <a:latin typeface="Calibri"/>
                <a:cs typeface="Calibri"/>
              </a:rPr>
              <a:t>&lt;/s&gt;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293" y="332989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4473" y="350832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 dirty="0"/>
          </a:p>
        </p:txBody>
      </p:sp>
      <p:sp>
        <p:nvSpPr>
          <p:cNvPr id="6" name="object 6"/>
          <p:cNvSpPr txBox="1"/>
          <p:nvPr/>
        </p:nvSpPr>
        <p:spPr>
          <a:xfrm>
            <a:off x="2827542" y="4627654"/>
            <a:ext cx="849934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endParaRPr sz="209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1380" y="4627654"/>
            <a:ext cx="2241653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616295" algn="l"/>
                <a:tab pos="1212085" algn="l"/>
                <a:tab pos="1807875" algn="l"/>
              </a:tabLst>
            </a:pPr>
            <a:r>
              <a:rPr sz="2092" spc="-11" dirty="0">
                <a:latin typeface="Calibri"/>
                <a:cs typeface="Calibri"/>
              </a:rPr>
              <a:t>sat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on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mat</a:t>
            </a:r>
            <a:endParaRPr sz="2092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3590" y="424002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0652" y="424259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9280" y="423508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0021" y="424002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0759" y="424023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9981" y="4242595"/>
            <a:ext cx="150808" cy="4717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27232" y="2830000"/>
            <a:ext cx="150809" cy="471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13761" y="2832544"/>
            <a:ext cx="150809" cy="4717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85125" y="2829793"/>
            <a:ext cx="150809" cy="4717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4096" y="2829793"/>
            <a:ext cx="150808" cy="4717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6438" y="2829999"/>
            <a:ext cx="150808" cy="4717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5832" y="2832544"/>
            <a:ext cx="150808" cy="471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/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21C02E-57D7-4D28-F2D8-A2FD69B7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49" y="4650611"/>
                <a:ext cx="456087" cy="276999"/>
              </a:xfrm>
              <a:prstGeom prst="rect">
                <a:avLst/>
              </a:prstGeom>
              <a:blipFill>
                <a:blip r:embed="rId15"/>
                <a:stretch>
                  <a:fillRect l="-10811" r="-270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/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(gold output)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C5CFA0-CDB2-1DEF-DD5D-16805792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1810972"/>
                <a:ext cx="1486817" cy="276999"/>
              </a:xfrm>
              <a:prstGeom prst="rect">
                <a:avLst/>
              </a:prstGeom>
              <a:blipFill>
                <a:blip r:embed="rId16"/>
                <a:stretch>
                  <a:fillRect l="-6780" r="-254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1404A221-795B-426D-DBA5-13CDF20CF6DB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40" y="2600156"/>
            <a:ext cx="359040" cy="127221"/>
            <a:chOff x="7316835" y="187982"/>
            <a:chExt cx="1490982" cy="528309"/>
          </a:xfrm>
        </p:grpSpPr>
        <p:grpSp>
          <p:nvGrpSpPr>
            <p:cNvPr id="60" name="object 14">
              <a:extLst>
                <a:ext uri="{FF2B5EF4-FFF2-40B4-BE49-F238E27FC236}">
                  <a16:creationId xmlns:a16="http://schemas.microsoft.com/office/drawing/2014/main" id="{FCC18A61-DD28-2AE2-B0E1-CE6146F9CE8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4" name="object 16">
                <a:extLst>
                  <a:ext uri="{FF2B5EF4-FFF2-40B4-BE49-F238E27FC236}">
                    <a16:creationId xmlns:a16="http://schemas.microsoft.com/office/drawing/2014/main" id="{5E14CF9A-5181-DB69-23C9-30DB4DA18BD6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5" name="object 17">
                <a:extLst>
                  <a:ext uri="{FF2B5EF4-FFF2-40B4-BE49-F238E27FC236}">
                    <a16:creationId xmlns:a16="http://schemas.microsoft.com/office/drawing/2014/main" id="{0977510F-D6CD-0FCA-391F-836DE2840D2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8">
                <a:extLst>
                  <a:ext uri="{FF2B5EF4-FFF2-40B4-BE49-F238E27FC236}">
                    <a16:creationId xmlns:a16="http://schemas.microsoft.com/office/drawing/2014/main" id="{B9E6E809-5F66-6A1B-0047-912A0C17479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564D755B-A965-C4FA-9C61-72FBA75F56C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43A25425-CFA1-A3D0-1041-4F37BB1CE05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1">
                <a:extLst>
                  <a:ext uri="{FF2B5EF4-FFF2-40B4-BE49-F238E27FC236}">
                    <a16:creationId xmlns:a16="http://schemas.microsoft.com/office/drawing/2014/main" id="{2ACFB58D-FCCD-16EC-BBD0-78AD0A7056D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D2E35862-C0CC-75CF-5C71-999A838D8D4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3">
                <a:extLst>
                  <a:ext uri="{FF2B5EF4-FFF2-40B4-BE49-F238E27FC236}">
                    <a16:creationId xmlns:a16="http://schemas.microsoft.com/office/drawing/2014/main" id="{3D1BBC62-C43B-53D9-EBF2-D1CA63458B0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4">
                <a:extLst>
                  <a:ext uri="{FF2B5EF4-FFF2-40B4-BE49-F238E27FC236}">
                    <a16:creationId xmlns:a16="http://schemas.microsoft.com/office/drawing/2014/main" id="{641CC7A1-39AE-E44F-2652-CBD325C60CA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5">
                <a:extLst>
                  <a:ext uri="{FF2B5EF4-FFF2-40B4-BE49-F238E27FC236}">
                    <a16:creationId xmlns:a16="http://schemas.microsoft.com/office/drawing/2014/main" id="{9E46B6E0-7662-174A-C19F-EFCE4A2711D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0B385ABF-E1E5-8CDE-DBF9-AF2150BDAFF1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7">
                <a:extLst>
                  <a:ext uri="{FF2B5EF4-FFF2-40B4-BE49-F238E27FC236}">
                    <a16:creationId xmlns:a16="http://schemas.microsoft.com/office/drawing/2014/main" id="{FFEC9911-56F4-1FC8-A367-295139515738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8">
                <a:extLst>
                  <a:ext uri="{FF2B5EF4-FFF2-40B4-BE49-F238E27FC236}">
                    <a16:creationId xmlns:a16="http://schemas.microsoft.com/office/drawing/2014/main" id="{555432D6-4054-9FB1-61CD-AFB5DC6C654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9">
                <a:extLst>
                  <a:ext uri="{FF2B5EF4-FFF2-40B4-BE49-F238E27FC236}">
                    <a16:creationId xmlns:a16="http://schemas.microsoft.com/office/drawing/2014/main" id="{31D54DD2-A547-A6A6-39F0-B5E145D78867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30">
                <a:extLst>
                  <a:ext uri="{FF2B5EF4-FFF2-40B4-BE49-F238E27FC236}">
                    <a16:creationId xmlns:a16="http://schemas.microsoft.com/office/drawing/2014/main" id="{1F0E101A-9FCA-59D0-80DC-DD4A3FF0D0E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1">
                <a:extLst>
                  <a:ext uri="{FF2B5EF4-FFF2-40B4-BE49-F238E27FC236}">
                    <a16:creationId xmlns:a16="http://schemas.microsoft.com/office/drawing/2014/main" id="{58D6DDE0-F062-6DD4-F80A-879DD365783C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2">
                <a:extLst>
                  <a:ext uri="{FF2B5EF4-FFF2-40B4-BE49-F238E27FC236}">
                    <a16:creationId xmlns:a16="http://schemas.microsoft.com/office/drawing/2014/main" id="{F25F96E1-C8AF-8707-7E40-1723AC9E8ECA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3">
                <a:extLst>
                  <a:ext uri="{FF2B5EF4-FFF2-40B4-BE49-F238E27FC236}">
                    <a16:creationId xmlns:a16="http://schemas.microsoft.com/office/drawing/2014/main" id="{F48E7B3C-CE89-F010-D6A1-CC86D31097F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4">
                <a:extLst>
                  <a:ext uri="{FF2B5EF4-FFF2-40B4-BE49-F238E27FC236}">
                    <a16:creationId xmlns:a16="http://schemas.microsoft.com/office/drawing/2014/main" id="{67713E2A-F2C1-83D7-65E8-0DF00679043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5">
                <a:extLst>
                  <a:ext uri="{FF2B5EF4-FFF2-40B4-BE49-F238E27FC236}">
                    <a16:creationId xmlns:a16="http://schemas.microsoft.com/office/drawing/2014/main" id="{08F6D350-D223-9031-A9E9-CB46128B30E3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6">
                <a:extLst>
                  <a:ext uri="{FF2B5EF4-FFF2-40B4-BE49-F238E27FC236}">
                    <a16:creationId xmlns:a16="http://schemas.microsoft.com/office/drawing/2014/main" id="{A5797E77-5124-8034-6501-D9B2E9A8568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7">
                <a:extLst>
                  <a:ext uri="{FF2B5EF4-FFF2-40B4-BE49-F238E27FC236}">
                    <a16:creationId xmlns:a16="http://schemas.microsoft.com/office/drawing/2014/main" id="{0CD0EC10-C658-2C13-842C-EBDB01C6C0C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8">
                <a:extLst>
                  <a:ext uri="{FF2B5EF4-FFF2-40B4-BE49-F238E27FC236}">
                    <a16:creationId xmlns:a16="http://schemas.microsoft.com/office/drawing/2014/main" id="{826FEC10-71FD-7AA9-0974-96B19937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9">
                <a:extLst>
                  <a:ext uri="{FF2B5EF4-FFF2-40B4-BE49-F238E27FC236}">
                    <a16:creationId xmlns:a16="http://schemas.microsoft.com/office/drawing/2014/main" id="{92FF2277-E4D4-7C56-C988-18506A95CB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40">
                <a:extLst>
                  <a:ext uri="{FF2B5EF4-FFF2-40B4-BE49-F238E27FC236}">
                    <a16:creationId xmlns:a16="http://schemas.microsoft.com/office/drawing/2014/main" id="{0CF7AFDA-F6F7-8507-0458-421865651CC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1">
                <a:extLst>
                  <a:ext uri="{FF2B5EF4-FFF2-40B4-BE49-F238E27FC236}">
                    <a16:creationId xmlns:a16="http://schemas.microsoft.com/office/drawing/2014/main" id="{BCDA00F9-5EFB-7D2A-0DAA-B9ED1F3F2FC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1" name="object 129">
              <a:extLst>
                <a:ext uri="{FF2B5EF4-FFF2-40B4-BE49-F238E27FC236}">
                  <a16:creationId xmlns:a16="http://schemas.microsoft.com/office/drawing/2014/main" id="{BE370929-30D0-F996-58E0-EF7E8F8DFE3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2" name="object 130">
                <a:extLst>
                  <a:ext uri="{FF2B5EF4-FFF2-40B4-BE49-F238E27FC236}">
                    <a16:creationId xmlns:a16="http://schemas.microsoft.com/office/drawing/2014/main" id="{B41F4EC9-C338-4755-1237-4E3B17C73FFE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object 131">
                <a:extLst>
                  <a:ext uri="{FF2B5EF4-FFF2-40B4-BE49-F238E27FC236}">
                    <a16:creationId xmlns:a16="http://schemas.microsoft.com/office/drawing/2014/main" id="{17BD70EB-3B33-5315-CC21-DE894C0EB27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0A00FD-0B36-1FFA-15E4-C1223E36814A}"/>
              </a:ext>
            </a:extLst>
          </p:cNvPr>
          <p:cNvGrpSpPr>
            <a:grpSpLocks noChangeAspect="1"/>
          </p:cNvGrpSpPr>
          <p:nvPr/>
        </p:nvGrpSpPr>
        <p:grpSpPr>
          <a:xfrm>
            <a:off x="2804531" y="2599914"/>
            <a:ext cx="359040" cy="127221"/>
            <a:chOff x="7316835" y="187982"/>
            <a:chExt cx="1490982" cy="528309"/>
          </a:xfrm>
        </p:grpSpPr>
        <p:grpSp>
          <p:nvGrpSpPr>
            <p:cNvPr id="91" name="object 14">
              <a:extLst>
                <a:ext uri="{FF2B5EF4-FFF2-40B4-BE49-F238E27FC236}">
                  <a16:creationId xmlns:a16="http://schemas.microsoft.com/office/drawing/2014/main" id="{EE78FE48-82AB-CC9D-AC05-D14CDE518EEE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5" name="object 16">
                <a:extLst>
                  <a:ext uri="{FF2B5EF4-FFF2-40B4-BE49-F238E27FC236}">
                    <a16:creationId xmlns:a16="http://schemas.microsoft.com/office/drawing/2014/main" id="{EA906702-4B25-0E92-46B1-4FC678D0C8F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6" name="object 17">
                <a:extLst>
                  <a:ext uri="{FF2B5EF4-FFF2-40B4-BE49-F238E27FC236}">
                    <a16:creationId xmlns:a16="http://schemas.microsoft.com/office/drawing/2014/main" id="{74307EAE-FE07-F840-2710-2A1E21732C4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8">
                <a:extLst>
                  <a:ext uri="{FF2B5EF4-FFF2-40B4-BE49-F238E27FC236}">
                    <a16:creationId xmlns:a16="http://schemas.microsoft.com/office/drawing/2014/main" id="{F145D19A-3850-98FA-E0F8-F6FC9DF0A74E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9">
                <a:extLst>
                  <a:ext uri="{FF2B5EF4-FFF2-40B4-BE49-F238E27FC236}">
                    <a16:creationId xmlns:a16="http://schemas.microsoft.com/office/drawing/2014/main" id="{C5C56AAF-8F5E-5F21-1200-34904546F0A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20">
                <a:extLst>
                  <a:ext uri="{FF2B5EF4-FFF2-40B4-BE49-F238E27FC236}">
                    <a16:creationId xmlns:a16="http://schemas.microsoft.com/office/drawing/2014/main" id="{AD981CE9-F48D-F435-87C7-BCF070AA43D1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1">
                <a:extLst>
                  <a:ext uri="{FF2B5EF4-FFF2-40B4-BE49-F238E27FC236}">
                    <a16:creationId xmlns:a16="http://schemas.microsoft.com/office/drawing/2014/main" id="{44246344-7758-8C13-6DE2-128BA12BFD3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2">
                <a:extLst>
                  <a:ext uri="{FF2B5EF4-FFF2-40B4-BE49-F238E27FC236}">
                    <a16:creationId xmlns:a16="http://schemas.microsoft.com/office/drawing/2014/main" id="{354FD713-6A25-16C1-D9C5-1F4C562F41C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3">
                <a:extLst>
                  <a:ext uri="{FF2B5EF4-FFF2-40B4-BE49-F238E27FC236}">
                    <a16:creationId xmlns:a16="http://schemas.microsoft.com/office/drawing/2014/main" id="{03BABCA3-6D06-1238-419F-F314AAAEACA1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4">
                <a:extLst>
                  <a:ext uri="{FF2B5EF4-FFF2-40B4-BE49-F238E27FC236}">
                    <a16:creationId xmlns:a16="http://schemas.microsoft.com/office/drawing/2014/main" id="{176C170B-120C-620C-941E-0DBC16BDA6B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5">
                <a:extLst>
                  <a:ext uri="{FF2B5EF4-FFF2-40B4-BE49-F238E27FC236}">
                    <a16:creationId xmlns:a16="http://schemas.microsoft.com/office/drawing/2014/main" id="{DEEC5818-A37D-6B6D-190C-A3F2D3840C3A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6">
                <a:extLst>
                  <a:ext uri="{FF2B5EF4-FFF2-40B4-BE49-F238E27FC236}">
                    <a16:creationId xmlns:a16="http://schemas.microsoft.com/office/drawing/2014/main" id="{2D7A9383-BC3B-AC81-3BCF-C7BB2ABA3BB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7">
                <a:extLst>
                  <a:ext uri="{FF2B5EF4-FFF2-40B4-BE49-F238E27FC236}">
                    <a16:creationId xmlns:a16="http://schemas.microsoft.com/office/drawing/2014/main" id="{271283AD-0C48-C926-E2BE-BC10428A1D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8">
                <a:extLst>
                  <a:ext uri="{FF2B5EF4-FFF2-40B4-BE49-F238E27FC236}">
                    <a16:creationId xmlns:a16="http://schemas.microsoft.com/office/drawing/2014/main" id="{67BF7050-E3B1-F557-EEC9-84A61FBD0FC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9">
                <a:extLst>
                  <a:ext uri="{FF2B5EF4-FFF2-40B4-BE49-F238E27FC236}">
                    <a16:creationId xmlns:a16="http://schemas.microsoft.com/office/drawing/2014/main" id="{1504D439-926A-8DBE-DC0A-50BE2DC30DA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30">
                <a:extLst>
                  <a:ext uri="{FF2B5EF4-FFF2-40B4-BE49-F238E27FC236}">
                    <a16:creationId xmlns:a16="http://schemas.microsoft.com/office/drawing/2014/main" id="{0CEAF9FD-9FF2-6D0E-70B1-70880E7095D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1">
                <a:extLst>
                  <a:ext uri="{FF2B5EF4-FFF2-40B4-BE49-F238E27FC236}">
                    <a16:creationId xmlns:a16="http://schemas.microsoft.com/office/drawing/2014/main" id="{F1FAF3CD-A06A-8EE8-7019-D72E5AC2DD89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2">
                <a:extLst>
                  <a:ext uri="{FF2B5EF4-FFF2-40B4-BE49-F238E27FC236}">
                    <a16:creationId xmlns:a16="http://schemas.microsoft.com/office/drawing/2014/main" id="{8A7A48AE-684A-9E8D-F567-2FE753E3F88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3">
                <a:extLst>
                  <a:ext uri="{FF2B5EF4-FFF2-40B4-BE49-F238E27FC236}">
                    <a16:creationId xmlns:a16="http://schemas.microsoft.com/office/drawing/2014/main" id="{4B9BC823-BB34-2C69-D6CC-926456C13FA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4">
                <a:extLst>
                  <a:ext uri="{FF2B5EF4-FFF2-40B4-BE49-F238E27FC236}">
                    <a16:creationId xmlns:a16="http://schemas.microsoft.com/office/drawing/2014/main" id="{0D64BC09-4653-E670-79A5-030D43B284E4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5">
                <a:extLst>
                  <a:ext uri="{FF2B5EF4-FFF2-40B4-BE49-F238E27FC236}">
                    <a16:creationId xmlns:a16="http://schemas.microsoft.com/office/drawing/2014/main" id="{A534AEC0-B843-1B71-3C66-EA4D711605D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6">
                <a:extLst>
                  <a:ext uri="{FF2B5EF4-FFF2-40B4-BE49-F238E27FC236}">
                    <a16:creationId xmlns:a16="http://schemas.microsoft.com/office/drawing/2014/main" id="{6EAD373E-CC0B-F37B-C41B-3F1EAA34E93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7">
                <a:extLst>
                  <a:ext uri="{FF2B5EF4-FFF2-40B4-BE49-F238E27FC236}">
                    <a16:creationId xmlns:a16="http://schemas.microsoft.com/office/drawing/2014/main" id="{1802EDB8-4584-F377-83CD-3E8625FF79B2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8">
                <a:extLst>
                  <a:ext uri="{FF2B5EF4-FFF2-40B4-BE49-F238E27FC236}">
                    <a16:creationId xmlns:a16="http://schemas.microsoft.com/office/drawing/2014/main" id="{7D04A237-B768-330E-8187-A0152D98021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9">
                <a:extLst>
                  <a:ext uri="{FF2B5EF4-FFF2-40B4-BE49-F238E27FC236}">
                    <a16:creationId xmlns:a16="http://schemas.microsoft.com/office/drawing/2014/main" id="{09815331-2BA2-9EEA-C9BA-CCB5B539F68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40">
                <a:extLst>
                  <a:ext uri="{FF2B5EF4-FFF2-40B4-BE49-F238E27FC236}">
                    <a16:creationId xmlns:a16="http://schemas.microsoft.com/office/drawing/2014/main" id="{FFF52A06-16AB-79F2-D5DA-75ED109B0EC4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1">
                <a:extLst>
                  <a:ext uri="{FF2B5EF4-FFF2-40B4-BE49-F238E27FC236}">
                    <a16:creationId xmlns:a16="http://schemas.microsoft.com/office/drawing/2014/main" id="{38E16090-D8D7-2C1B-39D2-67DB900FA56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2" name="object 129">
              <a:extLst>
                <a:ext uri="{FF2B5EF4-FFF2-40B4-BE49-F238E27FC236}">
                  <a16:creationId xmlns:a16="http://schemas.microsoft.com/office/drawing/2014/main" id="{5C5204E0-3348-DD0C-2F1E-D9E9E12C398C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3" name="object 130">
                <a:extLst>
                  <a:ext uri="{FF2B5EF4-FFF2-40B4-BE49-F238E27FC236}">
                    <a16:creationId xmlns:a16="http://schemas.microsoft.com/office/drawing/2014/main" id="{C0A5C2BF-AFBD-6630-FCD3-38306431A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4" name="object 131">
                <a:extLst>
                  <a:ext uri="{FF2B5EF4-FFF2-40B4-BE49-F238E27FC236}">
                    <a16:creationId xmlns:a16="http://schemas.microsoft.com/office/drawing/2014/main" id="{C0D7E23E-5F66-FE06-F03F-FF90DF7604C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483C75C-01E3-9FC3-AC34-96709EE68C0A}"/>
              </a:ext>
            </a:extLst>
          </p:cNvPr>
          <p:cNvGrpSpPr>
            <a:grpSpLocks noChangeAspect="1"/>
          </p:cNvGrpSpPr>
          <p:nvPr/>
        </p:nvGrpSpPr>
        <p:grpSpPr>
          <a:xfrm>
            <a:off x="3869322" y="2598021"/>
            <a:ext cx="359040" cy="127221"/>
            <a:chOff x="7316835" y="187982"/>
            <a:chExt cx="1490982" cy="528309"/>
          </a:xfrm>
        </p:grpSpPr>
        <p:grpSp>
          <p:nvGrpSpPr>
            <p:cNvPr id="122" name="object 14">
              <a:extLst>
                <a:ext uri="{FF2B5EF4-FFF2-40B4-BE49-F238E27FC236}">
                  <a16:creationId xmlns:a16="http://schemas.microsoft.com/office/drawing/2014/main" id="{53C91944-5ADB-2D33-9512-DB54897B06D7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6" name="object 16">
                <a:extLst>
                  <a:ext uri="{FF2B5EF4-FFF2-40B4-BE49-F238E27FC236}">
                    <a16:creationId xmlns:a16="http://schemas.microsoft.com/office/drawing/2014/main" id="{C887E5D3-B80E-955D-82DC-01087A499457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7" name="object 17">
                <a:extLst>
                  <a:ext uri="{FF2B5EF4-FFF2-40B4-BE49-F238E27FC236}">
                    <a16:creationId xmlns:a16="http://schemas.microsoft.com/office/drawing/2014/main" id="{A6C302E2-228A-A263-1A34-A7DEE2E12E4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8">
                <a:extLst>
                  <a:ext uri="{FF2B5EF4-FFF2-40B4-BE49-F238E27FC236}">
                    <a16:creationId xmlns:a16="http://schemas.microsoft.com/office/drawing/2014/main" id="{39173D57-57A9-FBB3-8753-74DF117CC863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9">
                <a:extLst>
                  <a:ext uri="{FF2B5EF4-FFF2-40B4-BE49-F238E27FC236}">
                    <a16:creationId xmlns:a16="http://schemas.microsoft.com/office/drawing/2014/main" id="{94F5C7F2-7A58-D6D4-C4DE-D6733CAE878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20">
                <a:extLst>
                  <a:ext uri="{FF2B5EF4-FFF2-40B4-BE49-F238E27FC236}">
                    <a16:creationId xmlns:a16="http://schemas.microsoft.com/office/drawing/2014/main" id="{DA4BBE94-8E8D-6110-19BA-384B83936177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1">
                <a:extLst>
                  <a:ext uri="{FF2B5EF4-FFF2-40B4-BE49-F238E27FC236}">
                    <a16:creationId xmlns:a16="http://schemas.microsoft.com/office/drawing/2014/main" id="{9BF30D2D-765D-DE8B-6533-BDF25FF9297B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2">
                <a:extLst>
                  <a:ext uri="{FF2B5EF4-FFF2-40B4-BE49-F238E27FC236}">
                    <a16:creationId xmlns:a16="http://schemas.microsoft.com/office/drawing/2014/main" id="{7F387C50-CB7C-C71A-F64D-F96644B752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3">
                <a:extLst>
                  <a:ext uri="{FF2B5EF4-FFF2-40B4-BE49-F238E27FC236}">
                    <a16:creationId xmlns:a16="http://schemas.microsoft.com/office/drawing/2014/main" id="{84FA8268-9E4A-4F57-A2DF-038A549FEA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4">
                <a:extLst>
                  <a:ext uri="{FF2B5EF4-FFF2-40B4-BE49-F238E27FC236}">
                    <a16:creationId xmlns:a16="http://schemas.microsoft.com/office/drawing/2014/main" id="{972DEE92-2EB8-3A9D-04BF-AC7CCF557B1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5">
                <a:extLst>
                  <a:ext uri="{FF2B5EF4-FFF2-40B4-BE49-F238E27FC236}">
                    <a16:creationId xmlns:a16="http://schemas.microsoft.com/office/drawing/2014/main" id="{80CDA202-92A5-0E8A-6823-7AC15263B74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6">
                <a:extLst>
                  <a:ext uri="{FF2B5EF4-FFF2-40B4-BE49-F238E27FC236}">
                    <a16:creationId xmlns:a16="http://schemas.microsoft.com/office/drawing/2014/main" id="{B6C92119-F33A-2B5B-453D-2FEC2DD4A56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7">
                <a:extLst>
                  <a:ext uri="{FF2B5EF4-FFF2-40B4-BE49-F238E27FC236}">
                    <a16:creationId xmlns:a16="http://schemas.microsoft.com/office/drawing/2014/main" id="{E4339CD6-EB85-672F-5398-437233924A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8">
                <a:extLst>
                  <a:ext uri="{FF2B5EF4-FFF2-40B4-BE49-F238E27FC236}">
                    <a16:creationId xmlns:a16="http://schemas.microsoft.com/office/drawing/2014/main" id="{E87F5D51-C0CE-975D-0628-AF2F5F85862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9">
                <a:extLst>
                  <a:ext uri="{FF2B5EF4-FFF2-40B4-BE49-F238E27FC236}">
                    <a16:creationId xmlns:a16="http://schemas.microsoft.com/office/drawing/2014/main" id="{2E7E9748-0775-BFF3-67CA-C50FA009EFB3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30">
                <a:extLst>
                  <a:ext uri="{FF2B5EF4-FFF2-40B4-BE49-F238E27FC236}">
                    <a16:creationId xmlns:a16="http://schemas.microsoft.com/office/drawing/2014/main" id="{C4226D40-2FCA-1C71-2C46-1DBF9B5D8F3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1">
                <a:extLst>
                  <a:ext uri="{FF2B5EF4-FFF2-40B4-BE49-F238E27FC236}">
                    <a16:creationId xmlns:a16="http://schemas.microsoft.com/office/drawing/2014/main" id="{EC9853C7-F682-5554-616F-80CF9EAF426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2">
                <a:extLst>
                  <a:ext uri="{FF2B5EF4-FFF2-40B4-BE49-F238E27FC236}">
                    <a16:creationId xmlns:a16="http://schemas.microsoft.com/office/drawing/2014/main" id="{E8F7F754-31FD-CD72-0988-5CBF1C7C7F3B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3">
                <a:extLst>
                  <a:ext uri="{FF2B5EF4-FFF2-40B4-BE49-F238E27FC236}">
                    <a16:creationId xmlns:a16="http://schemas.microsoft.com/office/drawing/2014/main" id="{0A386B3D-7B9E-F607-9305-F106C414F19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4">
                <a:extLst>
                  <a:ext uri="{FF2B5EF4-FFF2-40B4-BE49-F238E27FC236}">
                    <a16:creationId xmlns:a16="http://schemas.microsoft.com/office/drawing/2014/main" id="{E18D5125-2810-D088-AAE0-23E6BCED0277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5">
                <a:extLst>
                  <a:ext uri="{FF2B5EF4-FFF2-40B4-BE49-F238E27FC236}">
                    <a16:creationId xmlns:a16="http://schemas.microsoft.com/office/drawing/2014/main" id="{0F14435C-5663-D546-4649-AE2BCED68D6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6">
                <a:extLst>
                  <a:ext uri="{FF2B5EF4-FFF2-40B4-BE49-F238E27FC236}">
                    <a16:creationId xmlns:a16="http://schemas.microsoft.com/office/drawing/2014/main" id="{9AE50E9A-357F-4D64-0601-2123E6EB82C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7">
                <a:extLst>
                  <a:ext uri="{FF2B5EF4-FFF2-40B4-BE49-F238E27FC236}">
                    <a16:creationId xmlns:a16="http://schemas.microsoft.com/office/drawing/2014/main" id="{CB2D69F8-46A1-E22F-D4D3-736654CE9695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8">
                <a:extLst>
                  <a:ext uri="{FF2B5EF4-FFF2-40B4-BE49-F238E27FC236}">
                    <a16:creationId xmlns:a16="http://schemas.microsoft.com/office/drawing/2014/main" id="{754F91CD-0713-CB72-AE58-C1D6C0E071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9">
                <a:extLst>
                  <a:ext uri="{FF2B5EF4-FFF2-40B4-BE49-F238E27FC236}">
                    <a16:creationId xmlns:a16="http://schemas.microsoft.com/office/drawing/2014/main" id="{3AAA5796-13E1-4D92-3E70-169CFC507EA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40">
                <a:extLst>
                  <a:ext uri="{FF2B5EF4-FFF2-40B4-BE49-F238E27FC236}">
                    <a16:creationId xmlns:a16="http://schemas.microsoft.com/office/drawing/2014/main" id="{E09C2AD9-B8F8-4ED9-69F7-48F21B1E70C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1">
                <a:extLst>
                  <a:ext uri="{FF2B5EF4-FFF2-40B4-BE49-F238E27FC236}">
                    <a16:creationId xmlns:a16="http://schemas.microsoft.com/office/drawing/2014/main" id="{53AF8CE2-08EA-281B-08FA-D3AE4AEE6276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3" name="object 129">
              <a:extLst>
                <a:ext uri="{FF2B5EF4-FFF2-40B4-BE49-F238E27FC236}">
                  <a16:creationId xmlns:a16="http://schemas.microsoft.com/office/drawing/2014/main" id="{B8F405C9-EFCB-F8BA-8498-35C9BBF55D8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4" name="object 130">
                <a:extLst>
                  <a:ext uri="{FF2B5EF4-FFF2-40B4-BE49-F238E27FC236}">
                    <a16:creationId xmlns:a16="http://schemas.microsoft.com/office/drawing/2014/main" id="{799428A0-894D-9140-2218-F3C1E2ECD07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5" name="object 131">
                <a:extLst>
                  <a:ext uri="{FF2B5EF4-FFF2-40B4-BE49-F238E27FC236}">
                    <a16:creationId xmlns:a16="http://schemas.microsoft.com/office/drawing/2014/main" id="{C246CE83-FE55-886F-7987-2C12E70C5E0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55C1866-399A-3740-5E36-C33657F2FBC4}"/>
              </a:ext>
            </a:extLst>
          </p:cNvPr>
          <p:cNvGrpSpPr>
            <a:grpSpLocks noChangeAspect="1"/>
          </p:cNvGrpSpPr>
          <p:nvPr/>
        </p:nvGrpSpPr>
        <p:grpSpPr>
          <a:xfrm>
            <a:off x="4472041" y="2598021"/>
            <a:ext cx="359040" cy="127221"/>
            <a:chOff x="7316835" y="187982"/>
            <a:chExt cx="1490982" cy="528309"/>
          </a:xfrm>
        </p:grpSpPr>
        <p:grpSp>
          <p:nvGrpSpPr>
            <p:cNvPr id="153" name="object 14">
              <a:extLst>
                <a:ext uri="{FF2B5EF4-FFF2-40B4-BE49-F238E27FC236}">
                  <a16:creationId xmlns:a16="http://schemas.microsoft.com/office/drawing/2014/main" id="{9CD0E574-6704-4459-3604-E82B4A700EB9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7" name="object 16">
                <a:extLst>
                  <a:ext uri="{FF2B5EF4-FFF2-40B4-BE49-F238E27FC236}">
                    <a16:creationId xmlns:a16="http://schemas.microsoft.com/office/drawing/2014/main" id="{434E8BA2-6F28-9017-AFEC-BF36B3F7605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8" name="object 17">
                <a:extLst>
                  <a:ext uri="{FF2B5EF4-FFF2-40B4-BE49-F238E27FC236}">
                    <a16:creationId xmlns:a16="http://schemas.microsoft.com/office/drawing/2014/main" id="{B1D08EBD-81F8-7302-B2C8-ED5749C4615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8">
                <a:extLst>
                  <a:ext uri="{FF2B5EF4-FFF2-40B4-BE49-F238E27FC236}">
                    <a16:creationId xmlns:a16="http://schemas.microsoft.com/office/drawing/2014/main" id="{89D91AC7-5A21-475C-DA69-77DE8D73757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9">
                <a:extLst>
                  <a:ext uri="{FF2B5EF4-FFF2-40B4-BE49-F238E27FC236}">
                    <a16:creationId xmlns:a16="http://schemas.microsoft.com/office/drawing/2014/main" id="{11A6836F-2AEC-1909-94AE-8D1BDB69FC1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20">
                <a:extLst>
                  <a:ext uri="{FF2B5EF4-FFF2-40B4-BE49-F238E27FC236}">
                    <a16:creationId xmlns:a16="http://schemas.microsoft.com/office/drawing/2014/main" id="{79227824-B8B2-ACB0-CEB8-ABCA5558FE3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1">
                <a:extLst>
                  <a:ext uri="{FF2B5EF4-FFF2-40B4-BE49-F238E27FC236}">
                    <a16:creationId xmlns:a16="http://schemas.microsoft.com/office/drawing/2014/main" id="{0620F0B5-8DB7-3F9B-FFBA-74B119A672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2">
                <a:extLst>
                  <a:ext uri="{FF2B5EF4-FFF2-40B4-BE49-F238E27FC236}">
                    <a16:creationId xmlns:a16="http://schemas.microsoft.com/office/drawing/2014/main" id="{C6E40365-649B-C102-844F-5966FAD71A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3">
                <a:extLst>
                  <a:ext uri="{FF2B5EF4-FFF2-40B4-BE49-F238E27FC236}">
                    <a16:creationId xmlns:a16="http://schemas.microsoft.com/office/drawing/2014/main" id="{7B9AC3C6-52F5-7D66-0D14-DDD54D27C33F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4">
                <a:extLst>
                  <a:ext uri="{FF2B5EF4-FFF2-40B4-BE49-F238E27FC236}">
                    <a16:creationId xmlns:a16="http://schemas.microsoft.com/office/drawing/2014/main" id="{3FA2EBD1-BA32-A20E-931E-1DE2DE832BE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5">
                <a:extLst>
                  <a:ext uri="{FF2B5EF4-FFF2-40B4-BE49-F238E27FC236}">
                    <a16:creationId xmlns:a16="http://schemas.microsoft.com/office/drawing/2014/main" id="{80E91959-9DB3-165F-4739-E4BE69904C2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6">
                <a:extLst>
                  <a:ext uri="{FF2B5EF4-FFF2-40B4-BE49-F238E27FC236}">
                    <a16:creationId xmlns:a16="http://schemas.microsoft.com/office/drawing/2014/main" id="{EA1F2333-8413-41D1-370D-5201E5ADD233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7">
                <a:extLst>
                  <a:ext uri="{FF2B5EF4-FFF2-40B4-BE49-F238E27FC236}">
                    <a16:creationId xmlns:a16="http://schemas.microsoft.com/office/drawing/2014/main" id="{47B1704F-67BA-57CB-C0E9-8492C1B6C22A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8">
                <a:extLst>
                  <a:ext uri="{FF2B5EF4-FFF2-40B4-BE49-F238E27FC236}">
                    <a16:creationId xmlns:a16="http://schemas.microsoft.com/office/drawing/2014/main" id="{1D60F3B0-B5E3-3D0D-B62F-FD8F1C0B285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9">
                <a:extLst>
                  <a:ext uri="{FF2B5EF4-FFF2-40B4-BE49-F238E27FC236}">
                    <a16:creationId xmlns:a16="http://schemas.microsoft.com/office/drawing/2014/main" id="{ABFB557B-E053-76FA-B2E0-774102FACC79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30">
                <a:extLst>
                  <a:ext uri="{FF2B5EF4-FFF2-40B4-BE49-F238E27FC236}">
                    <a16:creationId xmlns:a16="http://schemas.microsoft.com/office/drawing/2014/main" id="{BF5B421E-FE5E-D968-D4BE-B6E9FE1EA4A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1">
                <a:extLst>
                  <a:ext uri="{FF2B5EF4-FFF2-40B4-BE49-F238E27FC236}">
                    <a16:creationId xmlns:a16="http://schemas.microsoft.com/office/drawing/2014/main" id="{22BB57DE-6040-8D63-EE03-0BBBA499BDC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2">
                <a:extLst>
                  <a:ext uri="{FF2B5EF4-FFF2-40B4-BE49-F238E27FC236}">
                    <a16:creationId xmlns:a16="http://schemas.microsoft.com/office/drawing/2014/main" id="{5974FEB8-BAF4-0E43-6F92-914622F9FB8C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3">
                <a:extLst>
                  <a:ext uri="{FF2B5EF4-FFF2-40B4-BE49-F238E27FC236}">
                    <a16:creationId xmlns:a16="http://schemas.microsoft.com/office/drawing/2014/main" id="{A3ABCC60-30C0-290A-0281-94918DBE8DF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4">
                <a:extLst>
                  <a:ext uri="{FF2B5EF4-FFF2-40B4-BE49-F238E27FC236}">
                    <a16:creationId xmlns:a16="http://schemas.microsoft.com/office/drawing/2014/main" id="{EB8DBE2E-F0EE-BCD5-3BA2-EA00C28D100B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5">
                <a:extLst>
                  <a:ext uri="{FF2B5EF4-FFF2-40B4-BE49-F238E27FC236}">
                    <a16:creationId xmlns:a16="http://schemas.microsoft.com/office/drawing/2014/main" id="{AFABF6BD-F93D-C5D5-36B6-B5C250F4FA7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6">
                <a:extLst>
                  <a:ext uri="{FF2B5EF4-FFF2-40B4-BE49-F238E27FC236}">
                    <a16:creationId xmlns:a16="http://schemas.microsoft.com/office/drawing/2014/main" id="{32E3856A-98B8-61F9-FA33-6F3F2AF41A0F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7">
                <a:extLst>
                  <a:ext uri="{FF2B5EF4-FFF2-40B4-BE49-F238E27FC236}">
                    <a16:creationId xmlns:a16="http://schemas.microsoft.com/office/drawing/2014/main" id="{E122F3B3-8728-5ADC-0E6E-2104E444A30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8">
                <a:extLst>
                  <a:ext uri="{FF2B5EF4-FFF2-40B4-BE49-F238E27FC236}">
                    <a16:creationId xmlns:a16="http://schemas.microsoft.com/office/drawing/2014/main" id="{CDE2020B-1CC0-52B7-9643-AD8B7CF58F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9">
                <a:extLst>
                  <a:ext uri="{FF2B5EF4-FFF2-40B4-BE49-F238E27FC236}">
                    <a16:creationId xmlns:a16="http://schemas.microsoft.com/office/drawing/2014/main" id="{8B1034D8-F5D0-AB72-9338-B85E896EE310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40">
                <a:extLst>
                  <a:ext uri="{FF2B5EF4-FFF2-40B4-BE49-F238E27FC236}">
                    <a16:creationId xmlns:a16="http://schemas.microsoft.com/office/drawing/2014/main" id="{F0E4F48F-73C7-F930-F775-CA2D3E2C316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1">
                <a:extLst>
                  <a:ext uri="{FF2B5EF4-FFF2-40B4-BE49-F238E27FC236}">
                    <a16:creationId xmlns:a16="http://schemas.microsoft.com/office/drawing/2014/main" id="{E409B679-B46C-5909-140F-743CD2CB0FF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4" name="object 129">
              <a:extLst>
                <a:ext uri="{FF2B5EF4-FFF2-40B4-BE49-F238E27FC236}">
                  <a16:creationId xmlns:a16="http://schemas.microsoft.com/office/drawing/2014/main" id="{C198712A-F9BA-959E-3587-089D3D022237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5" name="object 130">
                <a:extLst>
                  <a:ext uri="{FF2B5EF4-FFF2-40B4-BE49-F238E27FC236}">
                    <a16:creationId xmlns:a16="http://schemas.microsoft.com/office/drawing/2014/main" id="{D6D4D617-1DC9-2B2E-F112-D355E8F513EA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6" name="object 131">
                <a:extLst>
                  <a:ext uri="{FF2B5EF4-FFF2-40B4-BE49-F238E27FC236}">
                    <a16:creationId xmlns:a16="http://schemas.microsoft.com/office/drawing/2014/main" id="{6B4B3077-5FFA-3E45-B576-59E68BE5225D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7D5B831-644F-039B-4E51-8EA8CC01F694}"/>
              </a:ext>
            </a:extLst>
          </p:cNvPr>
          <p:cNvGrpSpPr>
            <a:grpSpLocks noChangeAspect="1"/>
          </p:cNvGrpSpPr>
          <p:nvPr/>
        </p:nvGrpSpPr>
        <p:grpSpPr>
          <a:xfrm>
            <a:off x="5105116" y="2597515"/>
            <a:ext cx="359040" cy="127221"/>
            <a:chOff x="7316835" y="187982"/>
            <a:chExt cx="1490982" cy="528309"/>
          </a:xfrm>
        </p:grpSpPr>
        <p:grpSp>
          <p:nvGrpSpPr>
            <p:cNvPr id="184" name="object 14">
              <a:extLst>
                <a:ext uri="{FF2B5EF4-FFF2-40B4-BE49-F238E27FC236}">
                  <a16:creationId xmlns:a16="http://schemas.microsoft.com/office/drawing/2014/main" id="{E5CC6128-FE0E-4909-6E8D-113ECDC9B9D5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8" name="object 16">
                <a:extLst>
                  <a:ext uri="{FF2B5EF4-FFF2-40B4-BE49-F238E27FC236}">
                    <a16:creationId xmlns:a16="http://schemas.microsoft.com/office/drawing/2014/main" id="{D1DB00EC-1963-1C6B-A3F2-8E539D577E1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9" name="object 17">
                <a:extLst>
                  <a:ext uri="{FF2B5EF4-FFF2-40B4-BE49-F238E27FC236}">
                    <a16:creationId xmlns:a16="http://schemas.microsoft.com/office/drawing/2014/main" id="{4BB92108-1BEB-E81C-D9FA-F3536BB78CC0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8">
                <a:extLst>
                  <a:ext uri="{FF2B5EF4-FFF2-40B4-BE49-F238E27FC236}">
                    <a16:creationId xmlns:a16="http://schemas.microsoft.com/office/drawing/2014/main" id="{9B1ACD03-5367-E8B2-91C5-6F6F15F475C8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9">
                <a:extLst>
                  <a:ext uri="{FF2B5EF4-FFF2-40B4-BE49-F238E27FC236}">
                    <a16:creationId xmlns:a16="http://schemas.microsoft.com/office/drawing/2014/main" id="{DF260DD7-4838-6B11-8641-5304EAEB89B5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20">
                <a:extLst>
                  <a:ext uri="{FF2B5EF4-FFF2-40B4-BE49-F238E27FC236}">
                    <a16:creationId xmlns:a16="http://schemas.microsoft.com/office/drawing/2014/main" id="{65525AFE-2793-A647-95E3-C7C9394E26F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1">
                <a:extLst>
                  <a:ext uri="{FF2B5EF4-FFF2-40B4-BE49-F238E27FC236}">
                    <a16:creationId xmlns:a16="http://schemas.microsoft.com/office/drawing/2014/main" id="{025935EF-9947-084B-6B7D-7151ECB6B70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2">
                <a:extLst>
                  <a:ext uri="{FF2B5EF4-FFF2-40B4-BE49-F238E27FC236}">
                    <a16:creationId xmlns:a16="http://schemas.microsoft.com/office/drawing/2014/main" id="{FF77FB81-ACA0-F9CD-51A2-B450B8C2E4B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3">
                <a:extLst>
                  <a:ext uri="{FF2B5EF4-FFF2-40B4-BE49-F238E27FC236}">
                    <a16:creationId xmlns:a16="http://schemas.microsoft.com/office/drawing/2014/main" id="{707EEFC8-B243-FF77-6DEE-6DB01FB58093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4">
                <a:extLst>
                  <a:ext uri="{FF2B5EF4-FFF2-40B4-BE49-F238E27FC236}">
                    <a16:creationId xmlns:a16="http://schemas.microsoft.com/office/drawing/2014/main" id="{84F72D41-6F9D-C88A-D237-5F9355D0547D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5">
                <a:extLst>
                  <a:ext uri="{FF2B5EF4-FFF2-40B4-BE49-F238E27FC236}">
                    <a16:creationId xmlns:a16="http://schemas.microsoft.com/office/drawing/2014/main" id="{FE032540-7409-D7FD-FE38-62E73A00D83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6">
                <a:extLst>
                  <a:ext uri="{FF2B5EF4-FFF2-40B4-BE49-F238E27FC236}">
                    <a16:creationId xmlns:a16="http://schemas.microsoft.com/office/drawing/2014/main" id="{3EB06126-DAA0-A679-A755-C44FCF290E2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7">
                <a:extLst>
                  <a:ext uri="{FF2B5EF4-FFF2-40B4-BE49-F238E27FC236}">
                    <a16:creationId xmlns:a16="http://schemas.microsoft.com/office/drawing/2014/main" id="{1EA94F81-82B6-DA19-6C17-EA13B1C697F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8">
                <a:extLst>
                  <a:ext uri="{FF2B5EF4-FFF2-40B4-BE49-F238E27FC236}">
                    <a16:creationId xmlns:a16="http://schemas.microsoft.com/office/drawing/2014/main" id="{9DB95938-DA6D-4F5C-2C3C-02114ED18EA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9">
                <a:extLst>
                  <a:ext uri="{FF2B5EF4-FFF2-40B4-BE49-F238E27FC236}">
                    <a16:creationId xmlns:a16="http://schemas.microsoft.com/office/drawing/2014/main" id="{F4366B7E-45C0-9784-F1F4-FEE7BA21EE8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30">
                <a:extLst>
                  <a:ext uri="{FF2B5EF4-FFF2-40B4-BE49-F238E27FC236}">
                    <a16:creationId xmlns:a16="http://schemas.microsoft.com/office/drawing/2014/main" id="{E37BC9D1-03D3-3A8C-2D99-D060AC780AF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1">
                <a:extLst>
                  <a:ext uri="{FF2B5EF4-FFF2-40B4-BE49-F238E27FC236}">
                    <a16:creationId xmlns:a16="http://schemas.microsoft.com/office/drawing/2014/main" id="{35770631-527A-755D-6573-D8C5025C64AD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2">
                <a:extLst>
                  <a:ext uri="{FF2B5EF4-FFF2-40B4-BE49-F238E27FC236}">
                    <a16:creationId xmlns:a16="http://schemas.microsoft.com/office/drawing/2014/main" id="{2B25B527-D282-2C53-705E-5D388E94A72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3">
                <a:extLst>
                  <a:ext uri="{FF2B5EF4-FFF2-40B4-BE49-F238E27FC236}">
                    <a16:creationId xmlns:a16="http://schemas.microsoft.com/office/drawing/2014/main" id="{D4F3B5F3-F741-30C7-4FA9-7ECBD17F393E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4">
                <a:extLst>
                  <a:ext uri="{FF2B5EF4-FFF2-40B4-BE49-F238E27FC236}">
                    <a16:creationId xmlns:a16="http://schemas.microsoft.com/office/drawing/2014/main" id="{97DCFB45-CE48-FBC0-E547-11B7D90C2E1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5">
                <a:extLst>
                  <a:ext uri="{FF2B5EF4-FFF2-40B4-BE49-F238E27FC236}">
                    <a16:creationId xmlns:a16="http://schemas.microsoft.com/office/drawing/2014/main" id="{16F29297-9FB8-3123-DFBF-E5F0147DE286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6">
                <a:extLst>
                  <a:ext uri="{FF2B5EF4-FFF2-40B4-BE49-F238E27FC236}">
                    <a16:creationId xmlns:a16="http://schemas.microsoft.com/office/drawing/2014/main" id="{E2F9CD8F-FDFA-BE2E-2B2C-FCB735E615B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7">
                <a:extLst>
                  <a:ext uri="{FF2B5EF4-FFF2-40B4-BE49-F238E27FC236}">
                    <a16:creationId xmlns:a16="http://schemas.microsoft.com/office/drawing/2014/main" id="{A346140B-0C17-AC1C-DDB7-E9F5B7E5017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8">
                <a:extLst>
                  <a:ext uri="{FF2B5EF4-FFF2-40B4-BE49-F238E27FC236}">
                    <a16:creationId xmlns:a16="http://schemas.microsoft.com/office/drawing/2014/main" id="{47AF6C65-7600-E077-B3B5-923DAF56B8C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9">
                <a:extLst>
                  <a:ext uri="{FF2B5EF4-FFF2-40B4-BE49-F238E27FC236}">
                    <a16:creationId xmlns:a16="http://schemas.microsoft.com/office/drawing/2014/main" id="{F16A8E4C-E0C6-3FA2-FA6C-6FFD55A52B1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40">
                <a:extLst>
                  <a:ext uri="{FF2B5EF4-FFF2-40B4-BE49-F238E27FC236}">
                    <a16:creationId xmlns:a16="http://schemas.microsoft.com/office/drawing/2014/main" id="{E6C1E77A-5529-2715-6DE4-F67DE2B0709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1">
                <a:extLst>
                  <a:ext uri="{FF2B5EF4-FFF2-40B4-BE49-F238E27FC236}">
                    <a16:creationId xmlns:a16="http://schemas.microsoft.com/office/drawing/2014/main" id="{CD513DB4-06C4-7575-ACC8-01D2DA397DB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5" name="object 129">
              <a:extLst>
                <a:ext uri="{FF2B5EF4-FFF2-40B4-BE49-F238E27FC236}">
                  <a16:creationId xmlns:a16="http://schemas.microsoft.com/office/drawing/2014/main" id="{2A9B4202-714D-ED0C-E4C2-2584CC9003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6" name="object 130">
                <a:extLst>
                  <a:ext uri="{FF2B5EF4-FFF2-40B4-BE49-F238E27FC236}">
                    <a16:creationId xmlns:a16="http://schemas.microsoft.com/office/drawing/2014/main" id="{FC597AAB-8518-A654-FDAD-51331B1CE245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7" name="object 131">
                <a:extLst>
                  <a:ext uri="{FF2B5EF4-FFF2-40B4-BE49-F238E27FC236}">
                    <a16:creationId xmlns:a16="http://schemas.microsoft.com/office/drawing/2014/main" id="{60CC09BE-DDD3-5247-4896-68799CBD447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3EC9B32-0AFF-068C-6AC1-11B1B1A8A44E}"/>
              </a:ext>
            </a:extLst>
          </p:cNvPr>
          <p:cNvGrpSpPr>
            <a:grpSpLocks noChangeAspect="1"/>
          </p:cNvGrpSpPr>
          <p:nvPr/>
        </p:nvGrpSpPr>
        <p:grpSpPr>
          <a:xfrm>
            <a:off x="5768576" y="2597515"/>
            <a:ext cx="359040" cy="127221"/>
            <a:chOff x="7316835" y="187982"/>
            <a:chExt cx="1490982" cy="528309"/>
          </a:xfrm>
        </p:grpSpPr>
        <p:grpSp>
          <p:nvGrpSpPr>
            <p:cNvPr id="215" name="object 14">
              <a:extLst>
                <a:ext uri="{FF2B5EF4-FFF2-40B4-BE49-F238E27FC236}">
                  <a16:creationId xmlns:a16="http://schemas.microsoft.com/office/drawing/2014/main" id="{9CC0975C-1C5D-1A7F-B0C6-66996B4A024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219" name="object 16">
                <a:extLst>
                  <a:ext uri="{FF2B5EF4-FFF2-40B4-BE49-F238E27FC236}">
                    <a16:creationId xmlns:a16="http://schemas.microsoft.com/office/drawing/2014/main" id="{DE996CDE-F9A8-76BF-BC9E-FB17EFA660D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0" name="object 17">
                <a:extLst>
                  <a:ext uri="{FF2B5EF4-FFF2-40B4-BE49-F238E27FC236}">
                    <a16:creationId xmlns:a16="http://schemas.microsoft.com/office/drawing/2014/main" id="{63C3B7BA-863D-6E69-8DFF-A447CA0BCF7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1" name="object 18">
                <a:extLst>
                  <a:ext uri="{FF2B5EF4-FFF2-40B4-BE49-F238E27FC236}">
                    <a16:creationId xmlns:a16="http://schemas.microsoft.com/office/drawing/2014/main" id="{698158B0-CAA8-ACDD-1E13-4DA935152EA2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2" name="object 19">
                <a:extLst>
                  <a:ext uri="{FF2B5EF4-FFF2-40B4-BE49-F238E27FC236}">
                    <a16:creationId xmlns:a16="http://schemas.microsoft.com/office/drawing/2014/main" id="{BF362DF0-6B55-1283-33DE-6FEED7E6EAAE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3" name="object 20">
                <a:extLst>
                  <a:ext uri="{FF2B5EF4-FFF2-40B4-BE49-F238E27FC236}">
                    <a16:creationId xmlns:a16="http://schemas.microsoft.com/office/drawing/2014/main" id="{D3FDCA2E-C3F6-6BEF-EFC8-1AFA98779AC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4" name="object 21">
                <a:extLst>
                  <a:ext uri="{FF2B5EF4-FFF2-40B4-BE49-F238E27FC236}">
                    <a16:creationId xmlns:a16="http://schemas.microsoft.com/office/drawing/2014/main" id="{7474F078-9C6B-2D2C-3C22-792D87A501F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5" name="object 22">
                <a:extLst>
                  <a:ext uri="{FF2B5EF4-FFF2-40B4-BE49-F238E27FC236}">
                    <a16:creationId xmlns:a16="http://schemas.microsoft.com/office/drawing/2014/main" id="{A7727F45-F076-CB08-17CD-D692CA5AD049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6" name="object 23">
                <a:extLst>
                  <a:ext uri="{FF2B5EF4-FFF2-40B4-BE49-F238E27FC236}">
                    <a16:creationId xmlns:a16="http://schemas.microsoft.com/office/drawing/2014/main" id="{0C0A6FA4-65F9-ACC0-01A4-E6258CF72A8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7" name="object 24">
                <a:extLst>
                  <a:ext uri="{FF2B5EF4-FFF2-40B4-BE49-F238E27FC236}">
                    <a16:creationId xmlns:a16="http://schemas.microsoft.com/office/drawing/2014/main" id="{0BC96B25-30D6-B4A6-FBB8-7B8B6A58F85C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8" name="object 25">
                <a:extLst>
                  <a:ext uri="{FF2B5EF4-FFF2-40B4-BE49-F238E27FC236}">
                    <a16:creationId xmlns:a16="http://schemas.microsoft.com/office/drawing/2014/main" id="{978FB878-BCE1-37AF-C81B-FC0F98CBA95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9" name="object 26">
                <a:extLst>
                  <a:ext uri="{FF2B5EF4-FFF2-40B4-BE49-F238E27FC236}">
                    <a16:creationId xmlns:a16="http://schemas.microsoft.com/office/drawing/2014/main" id="{63A729BD-9726-6A17-C140-27758A3B551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0" name="object 27">
                <a:extLst>
                  <a:ext uri="{FF2B5EF4-FFF2-40B4-BE49-F238E27FC236}">
                    <a16:creationId xmlns:a16="http://schemas.microsoft.com/office/drawing/2014/main" id="{63AF2046-4A43-EBFA-A6F3-507DE534CA0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1" name="object 28">
                <a:extLst>
                  <a:ext uri="{FF2B5EF4-FFF2-40B4-BE49-F238E27FC236}">
                    <a16:creationId xmlns:a16="http://schemas.microsoft.com/office/drawing/2014/main" id="{1DD2DB5A-7030-6BCD-187B-9AB76F37AAAE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2" name="object 29">
                <a:extLst>
                  <a:ext uri="{FF2B5EF4-FFF2-40B4-BE49-F238E27FC236}">
                    <a16:creationId xmlns:a16="http://schemas.microsoft.com/office/drawing/2014/main" id="{B756E520-54F2-3ADA-3351-77681A54261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3" name="object 30">
                <a:extLst>
                  <a:ext uri="{FF2B5EF4-FFF2-40B4-BE49-F238E27FC236}">
                    <a16:creationId xmlns:a16="http://schemas.microsoft.com/office/drawing/2014/main" id="{6C98861A-7928-3393-4D9B-6C48E4A1B6E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4" name="object 31">
                <a:extLst>
                  <a:ext uri="{FF2B5EF4-FFF2-40B4-BE49-F238E27FC236}">
                    <a16:creationId xmlns:a16="http://schemas.microsoft.com/office/drawing/2014/main" id="{157C1D00-E389-259D-81BD-BE0C959A6DE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5" name="object 32">
                <a:extLst>
                  <a:ext uri="{FF2B5EF4-FFF2-40B4-BE49-F238E27FC236}">
                    <a16:creationId xmlns:a16="http://schemas.microsoft.com/office/drawing/2014/main" id="{58D0DF63-E594-A667-05AD-8635F63BB055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6" name="object 33">
                <a:extLst>
                  <a:ext uri="{FF2B5EF4-FFF2-40B4-BE49-F238E27FC236}">
                    <a16:creationId xmlns:a16="http://schemas.microsoft.com/office/drawing/2014/main" id="{001E8D4E-7982-0B8A-FCC4-4C3CC85E460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7" name="object 34">
                <a:extLst>
                  <a:ext uri="{FF2B5EF4-FFF2-40B4-BE49-F238E27FC236}">
                    <a16:creationId xmlns:a16="http://schemas.microsoft.com/office/drawing/2014/main" id="{CEFFDCC7-879C-FC31-CBC3-F7F553DC39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8" name="object 35">
                <a:extLst>
                  <a:ext uri="{FF2B5EF4-FFF2-40B4-BE49-F238E27FC236}">
                    <a16:creationId xmlns:a16="http://schemas.microsoft.com/office/drawing/2014/main" id="{C35930A6-BF90-0375-A684-81FD9FC06FF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9" name="object 36">
                <a:extLst>
                  <a:ext uri="{FF2B5EF4-FFF2-40B4-BE49-F238E27FC236}">
                    <a16:creationId xmlns:a16="http://schemas.microsoft.com/office/drawing/2014/main" id="{9C245F8E-352B-44E6-3C98-6CDEB1F6D46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0" name="object 37">
                <a:extLst>
                  <a:ext uri="{FF2B5EF4-FFF2-40B4-BE49-F238E27FC236}">
                    <a16:creationId xmlns:a16="http://schemas.microsoft.com/office/drawing/2014/main" id="{3A6D1D94-7E35-C978-DED1-CE8D6B3DA5F1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1" name="object 38">
                <a:extLst>
                  <a:ext uri="{FF2B5EF4-FFF2-40B4-BE49-F238E27FC236}">
                    <a16:creationId xmlns:a16="http://schemas.microsoft.com/office/drawing/2014/main" id="{9986C38D-0C97-865E-8DB9-BBC7EA38C3F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2" name="object 39">
                <a:extLst>
                  <a:ext uri="{FF2B5EF4-FFF2-40B4-BE49-F238E27FC236}">
                    <a16:creationId xmlns:a16="http://schemas.microsoft.com/office/drawing/2014/main" id="{B29C3B38-E955-3C56-1F89-765FAF53785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3" name="object 40">
                <a:extLst>
                  <a:ext uri="{FF2B5EF4-FFF2-40B4-BE49-F238E27FC236}">
                    <a16:creationId xmlns:a16="http://schemas.microsoft.com/office/drawing/2014/main" id="{DE0952D9-016E-0DC8-2E5A-900DC6E43CC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4" name="object 41">
                <a:extLst>
                  <a:ext uri="{FF2B5EF4-FFF2-40B4-BE49-F238E27FC236}">
                    <a16:creationId xmlns:a16="http://schemas.microsoft.com/office/drawing/2014/main" id="{42F1628B-30F3-EC86-443A-A6FF401D962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216" name="object 129">
              <a:extLst>
                <a:ext uri="{FF2B5EF4-FFF2-40B4-BE49-F238E27FC236}">
                  <a16:creationId xmlns:a16="http://schemas.microsoft.com/office/drawing/2014/main" id="{89350AAB-A847-4C46-96AA-100B94CA121F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217" name="object 130">
                <a:extLst>
                  <a:ext uri="{FF2B5EF4-FFF2-40B4-BE49-F238E27FC236}">
                    <a16:creationId xmlns:a16="http://schemas.microsoft.com/office/drawing/2014/main" id="{C922DDD4-E928-19DB-D8B1-26BDBF6D675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8" name="object 131">
                <a:extLst>
                  <a:ext uri="{FF2B5EF4-FFF2-40B4-BE49-F238E27FC236}">
                    <a16:creationId xmlns:a16="http://schemas.microsoft.com/office/drawing/2014/main" id="{E347214E-AF7E-117F-458F-5FE1D5ED7B5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46" name="Up-Down Arrow 245">
            <a:extLst>
              <a:ext uri="{FF2B5EF4-FFF2-40B4-BE49-F238E27FC236}">
                <a16:creationId xmlns:a16="http://schemas.microsoft.com/office/drawing/2014/main" id="{4F53868C-EBBE-C1A3-65D9-757549E7C2BA}"/>
              </a:ext>
            </a:extLst>
          </p:cNvPr>
          <p:cNvSpPr/>
          <p:nvPr/>
        </p:nvSpPr>
        <p:spPr>
          <a:xfrm>
            <a:off x="2910828" y="2142758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Up-Down Arrow 246">
            <a:extLst>
              <a:ext uri="{FF2B5EF4-FFF2-40B4-BE49-F238E27FC236}">
                <a16:creationId xmlns:a16="http://schemas.microsoft.com/office/drawing/2014/main" id="{5CEDB769-D1C6-A61F-E0FD-98C5429D6D6B}"/>
              </a:ext>
            </a:extLst>
          </p:cNvPr>
          <p:cNvSpPr/>
          <p:nvPr/>
        </p:nvSpPr>
        <p:spPr>
          <a:xfrm>
            <a:off x="3472790" y="2141490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Up-Down Arrow 247">
            <a:extLst>
              <a:ext uri="{FF2B5EF4-FFF2-40B4-BE49-F238E27FC236}">
                <a16:creationId xmlns:a16="http://schemas.microsoft.com/office/drawing/2014/main" id="{E4938E66-9E21-9F67-5B4C-9BE1E933D02B}"/>
              </a:ext>
            </a:extLst>
          </p:cNvPr>
          <p:cNvSpPr/>
          <p:nvPr/>
        </p:nvSpPr>
        <p:spPr>
          <a:xfrm>
            <a:off x="4010974" y="2131877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Up-Down Arrow 248">
            <a:extLst>
              <a:ext uri="{FF2B5EF4-FFF2-40B4-BE49-F238E27FC236}">
                <a16:creationId xmlns:a16="http://schemas.microsoft.com/office/drawing/2014/main" id="{EBF8D79C-1498-EE69-F9D6-80839799BA7A}"/>
              </a:ext>
            </a:extLst>
          </p:cNvPr>
          <p:cNvSpPr/>
          <p:nvPr/>
        </p:nvSpPr>
        <p:spPr>
          <a:xfrm>
            <a:off x="4615752" y="2133766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Up-Down Arrow 249">
            <a:extLst>
              <a:ext uri="{FF2B5EF4-FFF2-40B4-BE49-F238E27FC236}">
                <a16:creationId xmlns:a16="http://schemas.microsoft.com/office/drawing/2014/main" id="{5D20A81F-797C-DA9D-16B3-5907B1117063}"/>
              </a:ext>
            </a:extLst>
          </p:cNvPr>
          <p:cNvSpPr/>
          <p:nvPr/>
        </p:nvSpPr>
        <p:spPr>
          <a:xfrm>
            <a:off x="5243165" y="2126394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Up-Down Arrow 250">
            <a:extLst>
              <a:ext uri="{FF2B5EF4-FFF2-40B4-BE49-F238E27FC236}">
                <a16:creationId xmlns:a16="http://schemas.microsoft.com/office/drawing/2014/main" id="{A48BC4AA-F701-9E79-B4BA-EEA46574D057}"/>
              </a:ext>
            </a:extLst>
          </p:cNvPr>
          <p:cNvSpPr/>
          <p:nvPr/>
        </p:nvSpPr>
        <p:spPr>
          <a:xfrm>
            <a:off x="5895178" y="2120359"/>
            <a:ext cx="132862" cy="407870"/>
          </a:xfrm>
          <a:prstGeom prst="upDownArrow">
            <a:avLst>
              <a:gd name="adj1" fmla="val 2274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C767D-D844-4FF2-2E60-58D7C6E8EC20}"/>
              </a:ext>
            </a:extLst>
          </p:cNvPr>
          <p:cNvSpPr txBox="1"/>
          <p:nvPr/>
        </p:nvSpPr>
        <p:spPr>
          <a:xfrm>
            <a:off x="3081528" y="214296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C6DBD2-AB2A-5E2C-99E4-8BE9148C222C}"/>
              </a:ext>
            </a:extLst>
          </p:cNvPr>
          <p:cNvSpPr txBox="1"/>
          <p:nvPr/>
        </p:nvSpPr>
        <p:spPr>
          <a:xfrm>
            <a:off x="3658196" y="2149310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92747-C4D3-5576-2233-3E3734EA2B15}"/>
              </a:ext>
            </a:extLst>
          </p:cNvPr>
          <p:cNvSpPr txBox="1"/>
          <p:nvPr/>
        </p:nvSpPr>
        <p:spPr>
          <a:xfrm>
            <a:off x="4225599" y="2137646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F7814-D269-9A0A-1B5A-75A7E6EBFF7B}"/>
              </a:ext>
            </a:extLst>
          </p:cNvPr>
          <p:cNvSpPr txBox="1"/>
          <p:nvPr/>
        </p:nvSpPr>
        <p:spPr>
          <a:xfrm>
            <a:off x="484084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6955-3BB9-3998-95A4-E3B87CEFD01F}"/>
              </a:ext>
            </a:extLst>
          </p:cNvPr>
          <p:cNvSpPr txBox="1"/>
          <p:nvPr/>
        </p:nvSpPr>
        <p:spPr>
          <a:xfrm>
            <a:off x="5489086" y="2147283"/>
            <a:ext cx="308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+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/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D6C350-8EFA-5B30-13C1-1820E67F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704" y="2161512"/>
                <a:ext cx="6854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14E4756-7BBC-BDED-C604-F0AE08FBD301}"/>
              </a:ext>
            </a:extLst>
          </p:cNvPr>
          <p:cNvCxnSpPr>
            <a:cxnSpLocks/>
            <a:stCxn id="32" idx="2"/>
            <a:endCxn id="4" idx="1"/>
          </p:cNvCxnSpPr>
          <p:nvPr/>
        </p:nvCxnSpPr>
        <p:spPr>
          <a:xfrm rot="16200000" flipH="1">
            <a:off x="2008577" y="2919710"/>
            <a:ext cx="1223583" cy="445849"/>
          </a:xfrm>
          <a:prstGeom prst="curvedConnector2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/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D40677-3478-0D24-0776-BC564CA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93" y="3000959"/>
                <a:ext cx="493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4F813BC-939E-6AF1-4644-7430EBC8A911}"/>
              </a:ext>
            </a:extLst>
          </p:cNvPr>
          <p:cNvSpPr txBox="1"/>
          <p:nvPr/>
        </p:nvSpPr>
        <p:spPr>
          <a:xfrm>
            <a:off x="4734904" y="3124751"/>
            <a:ext cx="1915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</a:rPr>
              <a:t>+ masking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7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5A0E853-06E6-12E6-7B74-20B9A93EEF06}"/>
              </a:ext>
            </a:extLst>
          </p:cNvPr>
          <p:cNvGrpSpPr/>
          <p:nvPr/>
        </p:nvGrpSpPr>
        <p:grpSpPr>
          <a:xfrm>
            <a:off x="3202286" y="2002757"/>
            <a:ext cx="672531" cy="594615"/>
            <a:chOff x="3879354" y="1837362"/>
            <a:chExt cx="672531" cy="594615"/>
          </a:xfrm>
        </p:grpSpPr>
        <p:cxnSp>
          <p:nvCxnSpPr>
            <p:cNvPr id="217" name="Curved Connector 216">
              <a:extLst>
                <a:ext uri="{FF2B5EF4-FFF2-40B4-BE49-F238E27FC236}">
                  <a16:creationId xmlns:a16="http://schemas.microsoft.com/office/drawing/2014/main" id="{A710703A-57E4-4C27-4BFE-F882D01E62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B62818E-1092-D476-A065-DA132E1D85C8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7B2873B4-38BF-47E9-2781-86AE1E48F19D}"/>
              </a:ext>
            </a:extLst>
          </p:cNvPr>
          <p:cNvSpPr txBox="1"/>
          <p:nvPr/>
        </p:nvSpPr>
        <p:spPr>
          <a:xfrm>
            <a:off x="3889510" y="1855382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sat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876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sat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9125D01-AFEC-4773-17EB-A0D888F320EE}"/>
              </a:ext>
            </a:extLst>
          </p:cNvPr>
          <p:cNvGrpSpPr/>
          <p:nvPr/>
        </p:nvGrpSpPr>
        <p:grpSpPr>
          <a:xfrm>
            <a:off x="3771137" y="1990067"/>
            <a:ext cx="672531" cy="594615"/>
            <a:chOff x="3879354" y="1837362"/>
            <a:chExt cx="672531" cy="594615"/>
          </a:xfrm>
        </p:grpSpPr>
        <p:cxnSp>
          <p:nvCxnSpPr>
            <p:cNvPr id="237" name="Curved Connector 236">
              <a:extLst>
                <a:ext uri="{FF2B5EF4-FFF2-40B4-BE49-F238E27FC236}">
                  <a16:creationId xmlns:a16="http://schemas.microsoft.com/office/drawing/2014/main" id="{3D04CA4A-7407-A19F-F37B-C27695F4831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78126B6-322C-3010-CD91-D351FB52C7C1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67C4A61B-84EC-9127-F655-8E5A0BCE6CDD}"/>
              </a:ext>
            </a:extLst>
          </p:cNvPr>
          <p:cNvSpPr txBox="1"/>
          <p:nvPr/>
        </p:nvSpPr>
        <p:spPr>
          <a:xfrm>
            <a:off x="4457783" y="1833640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12736139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sat</a:t>
            </a:r>
            <a:endParaRPr lang="en-US" sz="209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D91B8D-AB17-0C28-61A8-A89A3578B72F}"/>
              </a:ext>
            </a:extLst>
          </p:cNvPr>
          <p:cNvSpPr txBox="1"/>
          <p:nvPr/>
        </p:nvSpPr>
        <p:spPr>
          <a:xfrm>
            <a:off x="4483725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on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7A81F264-7916-94F6-AADF-169E07D3ECF4}"/>
              </a:ext>
            </a:extLst>
          </p:cNvPr>
          <p:cNvGrpSpPr/>
          <p:nvPr/>
        </p:nvGrpSpPr>
        <p:grpSpPr>
          <a:xfrm>
            <a:off x="4367023" y="1999421"/>
            <a:ext cx="672531" cy="594615"/>
            <a:chOff x="3879354" y="1837362"/>
            <a:chExt cx="672531" cy="594615"/>
          </a:xfrm>
        </p:grpSpPr>
        <p:cxnSp>
          <p:nvCxnSpPr>
            <p:cNvPr id="240" name="Curved Connector 239">
              <a:extLst>
                <a:ext uri="{FF2B5EF4-FFF2-40B4-BE49-F238E27FC236}">
                  <a16:creationId xmlns:a16="http://schemas.microsoft.com/office/drawing/2014/main" id="{9C0D9C49-C2B5-7F47-67C7-B6BCAC08E8B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5EBC69BF-FBBF-4F1C-8938-1B127114C435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F7881C2E-6452-2D90-DF5D-37A3E88B9559}"/>
              </a:ext>
            </a:extLst>
          </p:cNvPr>
          <p:cNvSpPr txBox="1"/>
          <p:nvPr/>
        </p:nvSpPr>
        <p:spPr>
          <a:xfrm>
            <a:off x="5028675" y="1827051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29581539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116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sat</a:t>
            </a:r>
            <a:endParaRPr lang="en-US" sz="209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D91B8D-AB17-0C28-61A8-A89A3578B72F}"/>
              </a:ext>
            </a:extLst>
          </p:cNvPr>
          <p:cNvSpPr txBox="1"/>
          <p:nvPr/>
        </p:nvSpPr>
        <p:spPr>
          <a:xfrm>
            <a:off x="4483725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on</a:t>
            </a:r>
            <a:endParaRPr lang="en-US" sz="209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7086B04-CECB-D3E2-C06C-AB5C5EA0F64E}"/>
              </a:ext>
            </a:extLst>
          </p:cNvPr>
          <p:cNvSpPr txBox="1"/>
          <p:nvPr/>
        </p:nvSpPr>
        <p:spPr>
          <a:xfrm>
            <a:off x="5097843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the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F3F365B7-7A28-1386-33CD-3DA38A66430C}"/>
              </a:ext>
            </a:extLst>
          </p:cNvPr>
          <p:cNvGrpSpPr/>
          <p:nvPr/>
        </p:nvGrpSpPr>
        <p:grpSpPr>
          <a:xfrm>
            <a:off x="4986992" y="2011710"/>
            <a:ext cx="672531" cy="594615"/>
            <a:chOff x="3879354" y="1837362"/>
            <a:chExt cx="672531" cy="594615"/>
          </a:xfrm>
        </p:grpSpPr>
        <p:cxnSp>
          <p:nvCxnSpPr>
            <p:cNvPr id="243" name="Curved Connector 242">
              <a:extLst>
                <a:ext uri="{FF2B5EF4-FFF2-40B4-BE49-F238E27FC236}">
                  <a16:creationId xmlns:a16="http://schemas.microsoft.com/office/drawing/2014/main" id="{D5540445-FD50-00CD-63F3-F17D88F61A1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5136B6A-CD96-7659-08EB-1353FBB452B9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09294905-5089-A051-8054-55104532544A}"/>
              </a:ext>
            </a:extLst>
          </p:cNvPr>
          <p:cNvSpPr txBox="1"/>
          <p:nvPr/>
        </p:nvSpPr>
        <p:spPr>
          <a:xfrm>
            <a:off x="5629934" y="1829034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mat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25030639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C523BBC-4A40-685E-A7C0-A4D53647E8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776">
              <a:lnSpc>
                <a:spcPts val="2426"/>
              </a:lnSpc>
            </a:pPr>
            <a:r>
              <a:rPr lang="en-US" sz="1800" dirty="0">
                <a:latin typeface="Calibri"/>
                <a:cs typeface="Calibri"/>
              </a:rPr>
              <a:t>Use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output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previous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</a:t>
            </a:r>
            <a:r>
              <a:rPr lang="en-US" sz="1800" spc="-1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input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next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step</a:t>
            </a:r>
            <a:r>
              <a:rPr lang="en-US" sz="1800" spc="-16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repeatedly</a:t>
            </a: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117</a:t>
            </a:fld>
            <a:endParaRPr spc="-11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2120" y="3281703"/>
            <a:ext cx="3432110" cy="8490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63300" y="3460137"/>
            <a:ext cx="2948632" cy="472674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3024" spc="-23" dirty="0">
                <a:solidFill>
                  <a:srgbClr val="FFFFFF"/>
                </a:solidFill>
              </a:rPr>
              <a:t>TRANSFORMER</a:t>
            </a:r>
            <a:endParaRPr sz="3024"/>
          </a:p>
        </p:txBody>
      </p:sp>
      <p:sp>
        <p:nvSpPr>
          <p:cNvPr id="6" name="object 6"/>
          <p:cNvSpPr txBox="1"/>
          <p:nvPr/>
        </p:nvSpPr>
        <p:spPr>
          <a:xfrm>
            <a:off x="2906368" y="4579464"/>
            <a:ext cx="3723032" cy="32865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  <a:tabLst>
                <a:tab pos="518681" algn="l"/>
              </a:tabLst>
            </a:pPr>
            <a:r>
              <a:rPr sz="2092" spc="-11" dirty="0">
                <a:latin typeface="Calibri"/>
                <a:cs typeface="Calibri"/>
              </a:rPr>
              <a:t>the</a:t>
            </a:r>
            <a:r>
              <a:rPr sz="2092" dirty="0">
                <a:latin typeface="Calibri"/>
                <a:cs typeface="Calibri"/>
              </a:rPr>
              <a:t>	</a:t>
            </a:r>
            <a:r>
              <a:rPr sz="2092" spc="-11" dirty="0">
                <a:latin typeface="Calibri"/>
                <a:cs typeface="Calibri"/>
              </a:rPr>
              <a:t>cat</a:t>
            </a:r>
            <a:r>
              <a:rPr lang="en-US" sz="2092" spc="-11" dirty="0">
                <a:latin typeface="Calibri"/>
                <a:cs typeface="Calibri"/>
              </a:rPr>
              <a:t>      </a:t>
            </a:r>
            <a:endParaRPr sz="2092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2417" y="4191833"/>
            <a:ext cx="150809" cy="4717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9479" y="4194405"/>
            <a:ext cx="150809" cy="47176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8107" y="4186897"/>
            <a:ext cx="150809" cy="4717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848" y="4191833"/>
            <a:ext cx="150808" cy="4717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9586" y="4192042"/>
            <a:ext cx="150808" cy="4717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8808" y="4194405"/>
            <a:ext cx="150808" cy="47176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759223CE-925B-AC8A-2758-9501DF6B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spc="-43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use</a:t>
            </a:r>
            <a:r>
              <a:rPr lang="en-US" spc="-36" dirty="0"/>
              <a:t> </a:t>
            </a:r>
            <a:r>
              <a:rPr lang="en-US" dirty="0"/>
              <a:t>the</a:t>
            </a:r>
            <a:r>
              <a:rPr lang="en-US" spc="-36" dirty="0"/>
              <a:t> </a:t>
            </a:r>
            <a:r>
              <a:rPr lang="en-US" dirty="0"/>
              <a:t>model</a:t>
            </a:r>
            <a:r>
              <a:rPr lang="en-US" spc="-36" dirty="0"/>
              <a:t> </a:t>
            </a:r>
            <a:r>
              <a:rPr lang="en-US" dirty="0"/>
              <a:t>to</a:t>
            </a:r>
            <a:r>
              <a:rPr lang="en-US" spc="-36" dirty="0"/>
              <a:t> </a:t>
            </a:r>
            <a:r>
              <a:rPr lang="en-US" dirty="0"/>
              <a:t>generate</a:t>
            </a:r>
            <a:r>
              <a:rPr lang="en-US" spc="-36" dirty="0"/>
              <a:t> </a:t>
            </a:r>
            <a:r>
              <a:rPr lang="en-US" spc="-9" dirty="0"/>
              <a:t>text?</a:t>
            </a:r>
            <a:endParaRPr lang="en-US" dirty="0"/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EC886CC7-7087-F3C8-362F-AE945B46194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13944" y="2814233"/>
            <a:ext cx="150809" cy="471769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D8E1DCC-B4DC-693C-680D-6E794FFD3E5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00473" y="2816777"/>
            <a:ext cx="150809" cy="471769"/>
          </a:xfrm>
          <a:prstGeom prst="rect">
            <a:avLst/>
          </a:prstGeom>
        </p:spPr>
      </p:pic>
      <p:pic>
        <p:nvPicPr>
          <p:cNvPr id="25" name="object 16">
            <a:extLst>
              <a:ext uri="{FF2B5EF4-FFF2-40B4-BE49-F238E27FC236}">
                <a16:creationId xmlns:a16="http://schemas.microsoft.com/office/drawing/2014/main" id="{7CC936D5-3B1B-5D7F-925E-173617DDB0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1837" y="2814026"/>
            <a:ext cx="150809" cy="471769"/>
          </a:xfrm>
          <a:prstGeom prst="rect">
            <a:avLst/>
          </a:prstGeom>
        </p:spPr>
      </p:pic>
      <p:pic>
        <p:nvPicPr>
          <p:cNvPr id="26" name="object 17">
            <a:extLst>
              <a:ext uri="{FF2B5EF4-FFF2-40B4-BE49-F238E27FC236}">
                <a16:creationId xmlns:a16="http://schemas.microsoft.com/office/drawing/2014/main" id="{E89A51E8-B1A9-DB07-156E-EFC68AB37C1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70808" y="2814026"/>
            <a:ext cx="150808" cy="471769"/>
          </a:xfrm>
          <a:prstGeom prst="rect">
            <a:avLst/>
          </a:prstGeom>
        </p:spPr>
      </p:pic>
      <p:pic>
        <p:nvPicPr>
          <p:cNvPr id="27" name="object 18">
            <a:extLst>
              <a:ext uri="{FF2B5EF4-FFF2-40B4-BE49-F238E27FC236}">
                <a16:creationId xmlns:a16="http://schemas.microsoft.com/office/drawing/2014/main" id="{4F9C20B9-C94D-9675-5CF9-6E423A64EAB6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03150" y="2814232"/>
            <a:ext cx="150808" cy="471769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C510B9B-E96F-BB63-351B-97890A12760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2544" y="2816777"/>
            <a:ext cx="150808" cy="47176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A6BF8-FB90-D152-002B-8A206A79374D}"/>
              </a:ext>
            </a:extLst>
          </p:cNvPr>
          <p:cNvGrpSpPr>
            <a:grpSpLocks noChangeAspect="1"/>
          </p:cNvGrpSpPr>
          <p:nvPr/>
        </p:nvGrpSpPr>
        <p:grpSpPr>
          <a:xfrm>
            <a:off x="3401752" y="2584389"/>
            <a:ext cx="359040" cy="127221"/>
            <a:chOff x="7316835" y="187982"/>
            <a:chExt cx="1490982" cy="528309"/>
          </a:xfrm>
        </p:grpSpPr>
        <p:grpSp>
          <p:nvGrpSpPr>
            <p:cNvPr id="30" name="object 14">
              <a:extLst>
                <a:ext uri="{FF2B5EF4-FFF2-40B4-BE49-F238E27FC236}">
                  <a16:creationId xmlns:a16="http://schemas.microsoft.com/office/drawing/2014/main" id="{6E3CC8BE-763B-73A0-8FCB-D5903DC0D12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5089C2EE-15E5-E2DF-7680-7B0C34ED0C3C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B0472FD5-BBD0-0C17-96B4-EFDA7543085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5E05BF68-895A-AD95-6FFB-1D4CB50EEED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6EC1A8C2-C5C6-AFE5-BDD5-7BC86A27563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854FA202-295C-92D9-907A-9903C660B6F3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7E7CCF93-ECA0-022E-08D0-847B3CC3C02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22">
                <a:extLst>
                  <a:ext uri="{FF2B5EF4-FFF2-40B4-BE49-F238E27FC236}">
                    <a16:creationId xmlns:a16="http://schemas.microsoft.com/office/drawing/2014/main" id="{921D9F67-21C4-6ECB-A8B0-359B4B4D50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22F2AFAB-4EA3-B8BA-CFBB-7067D833F9B5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2" name="object 24">
                <a:extLst>
                  <a:ext uri="{FF2B5EF4-FFF2-40B4-BE49-F238E27FC236}">
                    <a16:creationId xmlns:a16="http://schemas.microsoft.com/office/drawing/2014/main" id="{412D8BC5-A57D-4864-8C1A-D6F72A2BD986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object 25">
                <a:extLst>
                  <a:ext uri="{FF2B5EF4-FFF2-40B4-BE49-F238E27FC236}">
                    <a16:creationId xmlns:a16="http://schemas.microsoft.com/office/drawing/2014/main" id="{4AEE9781-B2E5-BC3A-23A5-C41654B491B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4" name="object 26">
                <a:extLst>
                  <a:ext uri="{FF2B5EF4-FFF2-40B4-BE49-F238E27FC236}">
                    <a16:creationId xmlns:a16="http://schemas.microsoft.com/office/drawing/2014/main" id="{BC9FABB4-5C6D-D18A-CE86-0C13F3054377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27">
                <a:extLst>
                  <a:ext uri="{FF2B5EF4-FFF2-40B4-BE49-F238E27FC236}">
                    <a16:creationId xmlns:a16="http://schemas.microsoft.com/office/drawing/2014/main" id="{90F68DA0-A276-875E-FC82-C69B549F119F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6" name="object 28">
                <a:extLst>
                  <a:ext uri="{FF2B5EF4-FFF2-40B4-BE49-F238E27FC236}">
                    <a16:creationId xmlns:a16="http://schemas.microsoft.com/office/drawing/2014/main" id="{9CC13F11-B1C9-D886-724B-BDCC155665C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7" name="object 29">
                <a:extLst>
                  <a:ext uri="{FF2B5EF4-FFF2-40B4-BE49-F238E27FC236}">
                    <a16:creationId xmlns:a16="http://schemas.microsoft.com/office/drawing/2014/main" id="{BE951150-5D47-EF88-B797-064141931FD2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8" name="object 30">
                <a:extLst>
                  <a:ext uri="{FF2B5EF4-FFF2-40B4-BE49-F238E27FC236}">
                    <a16:creationId xmlns:a16="http://schemas.microsoft.com/office/drawing/2014/main" id="{0F421B6B-F93A-4EE3-A441-21F5B5AF5E45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9" name="object 31">
                <a:extLst>
                  <a:ext uri="{FF2B5EF4-FFF2-40B4-BE49-F238E27FC236}">
                    <a16:creationId xmlns:a16="http://schemas.microsoft.com/office/drawing/2014/main" id="{11093A0C-015F-7F7A-A2D8-F25DD33BB068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0" name="object 32">
                <a:extLst>
                  <a:ext uri="{FF2B5EF4-FFF2-40B4-BE49-F238E27FC236}">
                    <a16:creationId xmlns:a16="http://schemas.microsoft.com/office/drawing/2014/main" id="{D3A1C9EC-09E2-DABC-70C1-FF295C9029D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1" name="object 33">
                <a:extLst>
                  <a:ext uri="{FF2B5EF4-FFF2-40B4-BE49-F238E27FC236}">
                    <a16:creationId xmlns:a16="http://schemas.microsoft.com/office/drawing/2014/main" id="{5DB89367-22DC-7BC5-C6A2-C4F53B724B87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2" name="object 34">
                <a:extLst>
                  <a:ext uri="{FF2B5EF4-FFF2-40B4-BE49-F238E27FC236}">
                    <a16:creationId xmlns:a16="http://schemas.microsoft.com/office/drawing/2014/main" id="{428FCE1F-D9B5-F1F1-4A94-566494D7490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F6DD47FE-30E1-9427-24D6-5D8604B0DEE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66DF5A60-4A42-8036-3808-BE489E732AA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0C288099-FBF7-CB6A-1A6F-09782CFD3F1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6" name="object 38">
                <a:extLst>
                  <a:ext uri="{FF2B5EF4-FFF2-40B4-BE49-F238E27FC236}">
                    <a16:creationId xmlns:a16="http://schemas.microsoft.com/office/drawing/2014/main" id="{FE473D7F-BE94-6FBF-8B5C-BE60BC3C3497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object 39">
                <a:extLst>
                  <a:ext uri="{FF2B5EF4-FFF2-40B4-BE49-F238E27FC236}">
                    <a16:creationId xmlns:a16="http://schemas.microsoft.com/office/drawing/2014/main" id="{15C7CC62-806A-FB21-73BC-1C8AEE8739B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8" name="object 40">
                <a:extLst>
                  <a:ext uri="{FF2B5EF4-FFF2-40B4-BE49-F238E27FC236}">
                    <a16:creationId xmlns:a16="http://schemas.microsoft.com/office/drawing/2014/main" id="{A51541F3-A3F1-DD20-B139-82C449E7BD28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object 41">
                <a:extLst>
                  <a:ext uri="{FF2B5EF4-FFF2-40B4-BE49-F238E27FC236}">
                    <a16:creationId xmlns:a16="http://schemas.microsoft.com/office/drawing/2014/main" id="{C8AFDD05-34D0-6035-5767-C2AC52725ACE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1" name="object 129">
              <a:extLst>
                <a:ext uri="{FF2B5EF4-FFF2-40B4-BE49-F238E27FC236}">
                  <a16:creationId xmlns:a16="http://schemas.microsoft.com/office/drawing/2014/main" id="{E79DFC8B-5D85-1054-5BFA-36A67381977E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32" name="object 130">
                <a:extLst>
                  <a:ext uri="{FF2B5EF4-FFF2-40B4-BE49-F238E27FC236}">
                    <a16:creationId xmlns:a16="http://schemas.microsoft.com/office/drawing/2014/main" id="{8F704BFC-E02F-0385-79D1-6F0D52DAFB1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131">
                <a:extLst>
                  <a:ext uri="{FF2B5EF4-FFF2-40B4-BE49-F238E27FC236}">
                    <a16:creationId xmlns:a16="http://schemas.microsoft.com/office/drawing/2014/main" id="{A245B466-8978-0D80-B749-A0F432E634FB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3C477D-557E-C16E-705D-55653E0B89B0}"/>
              </a:ext>
            </a:extLst>
          </p:cNvPr>
          <p:cNvGrpSpPr>
            <a:grpSpLocks noChangeAspect="1"/>
          </p:cNvGrpSpPr>
          <p:nvPr/>
        </p:nvGrpSpPr>
        <p:grpSpPr>
          <a:xfrm>
            <a:off x="2891243" y="2584147"/>
            <a:ext cx="359040" cy="127221"/>
            <a:chOff x="7316835" y="187982"/>
            <a:chExt cx="1490982" cy="528309"/>
          </a:xfrm>
        </p:grpSpPr>
        <p:grpSp>
          <p:nvGrpSpPr>
            <p:cNvPr id="61" name="object 14">
              <a:extLst>
                <a:ext uri="{FF2B5EF4-FFF2-40B4-BE49-F238E27FC236}">
                  <a16:creationId xmlns:a16="http://schemas.microsoft.com/office/drawing/2014/main" id="{9AB3F877-7583-9813-BAA2-B227C3DC0868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C3AAA315-B91C-ED76-449E-A3CAD31DC299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62582538-18E6-3567-3047-11010AD5E69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7" name="object 18">
                <a:extLst>
                  <a:ext uri="{FF2B5EF4-FFF2-40B4-BE49-F238E27FC236}">
                    <a16:creationId xmlns:a16="http://schemas.microsoft.com/office/drawing/2014/main" id="{57B1D6C1-0345-F357-155C-BBB8A9E6A6BB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02A60057-E65C-3C91-81DC-624DD7AF93B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9" name="object 20">
                <a:extLst>
                  <a:ext uri="{FF2B5EF4-FFF2-40B4-BE49-F238E27FC236}">
                    <a16:creationId xmlns:a16="http://schemas.microsoft.com/office/drawing/2014/main" id="{66BA2B7A-AC98-66B8-D98C-8EEC30838D4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0" name="object 21">
                <a:extLst>
                  <a:ext uri="{FF2B5EF4-FFF2-40B4-BE49-F238E27FC236}">
                    <a16:creationId xmlns:a16="http://schemas.microsoft.com/office/drawing/2014/main" id="{76121E77-3793-58F9-36D9-4E15A1DF531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1" name="object 22">
                <a:extLst>
                  <a:ext uri="{FF2B5EF4-FFF2-40B4-BE49-F238E27FC236}">
                    <a16:creationId xmlns:a16="http://schemas.microsoft.com/office/drawing/2014/main" id="{3DA3922D-9793-FDD0-0D09-7337B799578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2" name="object 23">
                <a:extLst>
                  <a:ext uri="{FF2B5EF4-FFF2-40B4-BE49-F238E27FC236}">
                    <a16:creationId xmlns:a16="http://schemas.microsoft.com/office/drawing/2014/main" id="{02ACD7D7-653E-1844-7443-50D04B5963D7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3" name="object 24">
                <a:extLst>
                  <a:ext uri="{FF2B5EF4-FFF2-40B4-BE49-F238E27FC236}">
                    <a16:creationId xmlns:a16="http://schemas.microsoft.com/office/drawing/2014/main" id="{30D431B5-3FE3-2F34-ACEF-1500A0FD836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4" name="object 25">
                <a:extLst>
                  <a:ext uri="{FF2B5EF4-FFF2-40B4-BE49-F238E27FC236}">
                    <a16:creationId xmlns:a16="http://schemas.microsoft.com/office/drawing/2014/main" id="{200E1170-AF8B-8DF6-13CA-D06B885DD97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5" name="object 26">
                <a:extLst>
                  <a:ext uri="{FF2B5EF4-FFF2-40B4-BE49-F238E27FC236}">
                    <a16:creationId xmlns:a16="http://schemas.microsoft.com/office/drawing/2014/main" id="{07C279C4-1A2C-5F60-87D9-AEE0B5E8BE50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6" name="object 27">
                <a:extLst>
                  <a:ext uri="{FF2B5EF4-FFF2-40B4-BE49-F238E27FC236}">
                    <a16:creationId xmlns:a16="http://schemas.microsoft.com/office/drawing/2014/main" id="{FCD5C613-B623-4BEA-410F-4358A72D85AB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7" name="object 28">
                <a:extLst>
                  <a:ext uri="{FF2B5EF4-FFF2-40B4-BE49-F238E27FC236}">
                    <a16:creationId xmlns:a16="http://schemas.microsoft.com/office/drawing/2014/main" id="{FB502DAC-B5FB-3593-A82D-BD0A5CBF98EF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8" name="object 29">
                <a:extLst>
                  <a:ext uri="{FF2B5EF4-FFF2-40B4-BE49-F238E27FC236}">
                    <a16:creationId xmlns:a16="http://schemas.microsoft.com/office/drawing/2014/main" id="{3C0C828B-E611-82A3-462A-179B73010B3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015FF8B-17E0-8538-A9B3-DB31337EB741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CAAE77E6-A3C4-A114-DE0A-2F5A5A64634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1D9FD44-DA01-0364-B42E-7143B2F4AB0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8D409F2A-9F1B-AC93-1D4B-590DC2F469E9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3" name="object 34">
                <a:extLst>
                  <a:ext uri="{FF2B5EF4-FFF2-40B4-BE49-F238E27FC236}">
                    <a16:creationId xmlns:a16="http://schemas.microsoft.com/office/drawing/2014/main" id="{73858CE3-8DCC-0DEE-4770-161158C517CA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bject 35">
                <a:extLst>
                  <a:ext uri="{FF2B5EF4-FFF2-40B4-BE49-F238E27FC236}">
                    <a16:creationId xmlns:a16="http://schemas.microsoft.com/office/drawing/2014/main" id="{6F841476-6DED-12E2-16F3-D767FB8F647D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bject 36">
                <a:extLst>
                  <a:ext uri="{FF2B5EF4-FFF2-40B4-BE49-F238E27FC236}">
                    <a16:creationId xmlns:a16="http://schemas.microsoft.com/office/drawing/2014/main" id="{86C4268C-3E65-9B16-D21A-454B160AD320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bject 37">
                <a:extLst>
                  <a:ext uri="{FF2B5EF4-FFF2-40B4-BE49-F238E27FC236}">
                    <a16:creationId xmlns:a16="http://schemas.microsoft.com/office/drawing/2014/main" id="{9A4FBFD1-5C95-D4B6-F661-73811BE3ACE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7" name="object 38">
                <a:extLst>
                  <a:ext uri="{FF2B5EF4-FFF2-40B4-BE49-F238E27FC236}">
                    <a16:creationId xmlns:a16="http://schemas.microsoft.com/office/drawing/2014/main" id="{CC11C839-CBF6-4934-170B-1D1CBDC78A66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8" name="object 39">
                <a:extLst>
                  <a:ext uri="{FF2B5EF4-FFF2-40B4-BE49-F238E27FC236}">
                    <a16:creationId xmlns:a16="http://schemas.microsoft.com/office/drawing/2014/main" id="{91E6F97A-B5E6-F3F0-843B-21C7C44E942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9" name="object 40">
                <a:extLst>
                  <a:ext uri="{FF2B5EF4-FFF2-40B4-BE49-F238E27FC236}">
                    <a16:creationId xmlns:a16="http://schemas.microsoft.com/office/drawing/2014/main" id="{995DAA4A-6F27-F6E9-7891-22FCD5B35CB0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0" name="object 41">
                <a:extLst>
                  <a:ext uri="{FF2B5EF4-FFF2-40B4-BE49-F238E27FC236}">
                    <a16:creationId xmlns:a16="http://schemas.microsoft.com/office/drawing/2014/main" id="{EF324305-221D-DE32-8529-FE96CD3FE88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62" name="object 129">
              <a:extLst>
                <a:ext uri="{FF2B5EF4-FFF2-40B4-BE49-F238E27FC236}">
                  <a16:creationId xmlns:a16="http://schemas.microsoft.com/office/drawing/2014/main" id="{F47E2F0B-36CC-A097-BD6E-C6EA9461EEFD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63" name="object 130">
                <a:extLst>
                  <a:ext uri="{FF2B5EF4-FFF2-40B4-BE49-F238E27FC236}">
                    <a16:creationId xmlns:a16="http://schemas.microsoft.com/office/drawing/2014/main" id="{29FA14E3-85C8-5D70-027A-B2F1B61BD4A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4" name="object 131">
                <a:extLst>
                  <a:ext uri="{FF2B5EF4-FFF2-40B4-BE49-F238E27FC236}">
                    <a16:creationId xmlns:a16="http://schemas.microsoft.com/office/drawing/2014/main" id="{52C0394D-E759-4C50-7B2E-4E80BB04122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AF4F3C-BEB2-A919-23E9-12DA57B7B9C8}"/>
              </a:ext>
            </a:extLst>
          </p:cNvPr>
          <p:cNvGrpSpPr>
            <a:grpSpLocks noChangeAspect="1"/>
          </p:cNvGrpSpPr>
          <p:nvPr/>
        </p:nvGrpSpPr>
        <p:grpSpPr>
          <a:xfrm>
            <a:off x="3956034" y="2582254"/>
            <a:ext cx="359040" cy="127221"/>
            <a:chOff x="7316835" y="187982"/>
            <a:chExt cx="1490982" cy="528309"/>
          </a:xfrm>
        </p:grpSpPr>
        <p:grpSp>
          <p:nvGrpSpPr>
            <p:cNvPr id="92" name="object 14">
              <a:extLst>
                <a:ext uri="{FF2B5EF4-FFF2-40B4-BE49-F238E27FC236}">
                  <a16:creationId xmlns:a16="http://schemas.microsoft.com/office/drawing/2014/main" id="{12909DC7-34E4-1D90-365D-30D3704F2863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96" name="object 16">
                <a:extLst>
                  <a:ext uri="{FF2B5EF4-FFF2-40B4-BE49-F238E27FC236}">
                    <a16:creationId xmlns:a16="http://schemas.microsoft.com/office/drawing/2014/main" id="{CD91A92F-38E9-EFF1-99DD-1E23740A6E88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7" name="object 17">
                <a:extLst>
                  <a:ext uri="{FF2B5EF4-FFF2-40B4-BE49-F238E27FC236}">
                    <a16:creationId xmlns:a16="http://schemas.microsoft.com/office/drawing/2014/main" id="{3A107ABF-1256-6A06-26CA-25A40933E74A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8" name="object 18">
                <a:extLst>
                  <a:ext uri="{FF2B5EF4-FFF2-40B4-BE49-F238E27FC236}">
                    <a16:creationId xmlns:a16="http://schemas.microsoft.com/office/drawing/2014/main" id="{97BAEDA0-DD09-5B88-26BC-225B848618F7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9" name="object 19">
                <a:extLst>
                  <a:ext uri="{FF2B5EF4-FFF2-40B4-BE49-F238E27FC236}">
                    <a16:creationId xmlns:a16="http://schemas.microsoft.com/office/drawing/2014/main" id="{BE55AFB8-68F8-2498-A95E-B965B408FE4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0" name="object 20">
                <a:extLst>
                  <a:ext uri="{FF2B5EF4-FFF2-40B4-BE49-F238E27FC236}">
                    <a16:creationId xmlns:a16="http://schemas.microsoft.com/office/drawing/2014/main" id="{FD025186-C7AA-DBED-D0DA-AA28D0EA13DE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1" name="object 21">
                <a:extLst>
                  <a:ext uri="{FF2B5EF4-FFF2-40B4-BE49-F238E27FC236}">
                    <a16:creationId xmlns:a16="http://schemas.microsoft.com/office/drawing/2014/main" id="{B588433A-0A36-8404-BC9B-BBCCCF2427BF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2" name="object 22">
                <a:extLst>
                  <a:ext uri="{FF2B5EF4-FFF2-40B4-BE49-F238E27FC236}">
                    <a16:creationId xmlns:a16="http://schemas.microsoft.com/office/drawing/2014/main" id="{35117EC4-C141-012A-4687-CD2EBA2059D4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3" name="object 23">
                <a:extLst>
                  <a:ext uri="{FF2B5EF4-FFF2-40B4-BE49-F238E27FC236}">
                    <a16:creationId xmlns:a16="http://schemas.microsoft.com/office/drawing/2014/main" id="{0625C1AE-335D-6362-0FC4-280D989719E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4" name="object 24">
                <a:extLst>
                  <a:ext uri="{FF2B5EF4-FFF2-40B4-BE49-F238E27FC236}">
                    <a16:creationId xmlns:a16="http://schemas.microsoft.com/office/drawing/2014/main" id="{9A4A896E-8E7A-B505-DD41-6CAFDF07AF2B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bject 25">
                <a:extLst>
                  <a:ext uri="{FF2B5EF4-FFF2-40B4-BE49-F238E27FC236}">
                    <a16:creationId xmlns:a16="http://schemas.microsoft.com/office/drawing/2014/main" id="{D96A83E0-AB48-6E7D-0743-1B208791047F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bject 26">
                <a:extLst>
                  <a:ext uri="{FF2B5EF4-FFF2-40B4-BE49-F238E27FC236}">
                    <a16:creationId xmlns:a16="http://schemas.microsoft.com/office/drawing/2014/main" id="{87B886DB-9473-B9D6-CF49-10BB9546C199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bject 27">
                <a:extLst>
                  <a:ext uri="{FF2B5EF4-FFF2-40B4-BE49-F238E27FC236}">
                    <a16:creationId xmlns:a16="http://schemas.microsoft.com/office/drawing/2014/main" id="{3E9C6736-0FCC-66C7-1129-6C1E19E537F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8" name="object 28">
                <a:extLst>
                  <a:ext uri="{FF2B5EF4-FFF2-40B4-BE49-F238E27FC236}">
                    <a16:creationId xmlns:a16="http://schemas.microsoft.com/office/drawing/2014/main" id="{F2EA57EE-7F92-5FEA-7344-13D06DD2CEDA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9" name="object 29">
                <a:extLst>
                  <a:ext uri="{FF2B5EF4-FFF2-40B4-BE49-F238E27FC236}">
                    <a16:creationId xmlns:a16="http://schemas.microsoft.com/office/drawing/2014/main" id="{934556C2-287E-8EFB-0D00-2999676550A5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0" name="object 30">
                <a:extLst>
                  <a:ext uri="{FF2B5EF4-FFF2-40B4-BE49-F238E27FC236}">
                    <a16:creationId xmlns:a16="http://schemas.microsoft.com/office/drawing/2014/main" id="{B79FCE78-8B24-4106-9A3A-52EEE08CAA8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1" name="object 31">
                <a:extLst>
                  <a:ext uri="{FF2B5EF4-FFF2-40B4-BE49-F238E27FC236}">
                    <a16:creationId xmlns:a16="http://schemas.microsoft.com/office/drawing/2014/main" id="{8BF3F4E0-9805-E60E-C91F-8B91C7AE5DA6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2" name="object 32">
                <a:extLst>
                  <a:ext uri="{FF2B5EF4-FFF2-40B4-BE49-F238E27FC236}">
                    <a16:creationId xmlns:a16="http://schemas.microsoft.com/office/drawing/2014/main" id="{D0A05561-6E66-F602-8E4A-DD9B25243882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3" name="object 33">
                <a:extLst>
                  <a:ext uri="{FF2B5EF4-FFF2-40B4-BE49-F238E27FC236}">
                    <a16:creationId xmlns:a16="http://schemas.microsoft.com/office/drawing/2014/main" id="{FD8C08DC-A84A-282E-C8C1-AF38523CEEDF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4" name="object 34">
                <a:extLst>
                  <a:ext uri="{FF2B5EF4-FFF2-40B4-BE49-F238E27FC236}">
                    <a16:creationId xmlns:a16="http://schemas.microsoft.com/office/drawing/2014/main" id="{BC7DE958-1A62-A4B1-A013-3ED044477768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5" name="object 35">
                <a:extLst>
                  <a:ext uri="{FF2B5EF4-FFF2-40B4-BE49-F238E27FC236}">
                    <a16:creationId xmlns:a16="http://schemas.microsoft.com/office/drawing/2014/main" id="{DB4F796D-5836-FF93-0CF7-4DE03B87D41C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6" name="object 36">
                <a:extLst>
                  <a:ext uri="{FF2B5EF4-FFF2-40B4-BE49-F238E27FC236}">
                    <a16:creationId xmlns:a16="http://schemas.microsoft.com/office/drawing/2014/main" id="{393EC40E-2073-7C98-4B23-A915E1A5E14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7" name="object 37">
                <a:extLst>
                  <a:ext uri="{FF2B5EF4-FFF2-40B4-BE49-F238E27FC236}">
                    <a16:creationId xmlns:a16="http://schemas.microsoft.com/office/drawing/2014/main" id="{70C408B3-8E07-D40D-B96E-2127C39EC43A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8" name="object 38">
                <a:extLst>
                  <a:ext uri="{FF2B5EF4-FFF2-40B4-BE49-F238E27FC236}">
                    <a16:creationId xmlns:a16="http://schemas.microsoft.com/office/drawing/2014/main" id="{FEF91C8E-B0EF-B71C-FEC2-DCFB317E49F1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19" name="object 39">
                <a:extLst>
                  <a:ext uri="{FF2B5EF4-FFF2-40B4-BE49-F238E27FC236}">
                    <a16:creationId xmlns:a16="http://schemas.microsoft.com/office/drawing/2014/main" id="{8FCEB8C3-14F1-0232-16D0-9E7023B9F872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0" name="object 40">
                <a:extLst>
                  <a:ext uri="{FF2B5EF4-FFF2-40B4-BE49-F238E27FC236}">
                    <a16:creationId xmlns:a16="http://schemas.microsoft.com/office/drawing/2014/main" id="{A5C93614-C69F-E2DF-0CE4-B942DCE8424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1" name="object 41">
                <a:extLst>
                  <a:ext uri="{FF2B5EF4-FFF2-40B4-BE49-F238E27FC236}">
                    <a16:creationId xmlns:a16="http://schemas.microsoft.com/office/drawing/2014/main" id="{58971878-3D6C-B09A-C972-61EB3C27C2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93" name="object 129">
              <a:extLst>
                <a:ext uri="{FF2B5EF4-FFF2-40B4-BE49-F238E27FC236}">
                  <a16:creationId xmlns:a16="http://schemas.microsoft.com/office/drawing/2014/main" id="{8CE97CD9-8167-1A03-5BD8-83E56EBA425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94" name="object 130">
                <a:extLst>
                  <a:ext uri="{FF2B5EF4-FFF2-40B4-BE49-F238E27FC236}">
                    <a16:creationId xmlns:a16="http://schemas.microsoft.com/office/drawing/2014/main" id="{538A03A2-A13D-0CDB-EB04-8F8BFA72D6F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95" name="object 131">
                <a:extLst>
                  <a:ext uri="{FF2B5EF4-FFF2-40B4-BE49-F238E27FC236}">
                    <a16:creationId xmlns:a16="http://schemas.microsoft.com/office/drawing/2014/main" id="{CDFE0F38-FA69-E29D-71EF-5789D3C568F6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D241C2-E8AF-B91C-AF30-AD4385D73C5F}"/>
              </a:ext>
            </a:extLst>
          </p:cNvPr>
          <p:cNvGrpSpPr>
            <a:grpSpLocks noChangeAspect="1"/>
          </p:cNvGrpSpPr>
          <p:nvPr/>
        </p:nvGrpSpPr>
        <p:grpSpPr>
          <a:xfrm>
            <a:off x="4558753" y="2582254"/>
            <a:ext cx="359040" cy="127221"/>
            <a:chOff x="7316835" y="187982"/>
            <a:chExt cx="1490982" cy="528309"/>
          </a:xfrm>
        </p:grpSpPr>
        <p:grpSp>
          <p:nvGrpSpPr>
            <p:cNvPr id="123" name="object 14">
              <a:extLst>
                <a:ext uri="{FF2B5EF4-FFF2-40B4-BE49-F238E27FC236}">
                  <a16:creationId xmlns:a16="http://schemas.microsoft.com/office/drawing/2014/main" id="{8C232047-5E71-45ED-969D-82F867ABB09C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27" name="object 16">
                <a:extLst>
                  <a:ext uri="{FF2B5EF4-FFF2-40B4-BE49-F238E27FC236}">
                    <a16:creationId xmlns:a16="http://schemas.microsoft.com/office/drawing/2014/main" id="{893B22C7-4116-36C5-FE4F-2548E62E9530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DEBA842A-C5B4-07DD-B7EB-CE231EF86CAB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CBDA0A2-56BB-3993-A40F-3493A2BEDBEC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0" name="object 19">
                <a:extLst>
                  <a:ext uri="{FF2B5EF4-FFF2-40B4-BE49-F238E27FC236}">
                    <a16:creationId xmlns:a16="http://schemas.microsoft.com/office/drawing/2014/main" id="{BC15A1EF-4717-F9AE-6CBF-ACBC8E4958EC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1" name="object 20">
                <a:extLst>
                  <a:ext uri="{FF2B5EF4-FFF2-40B4-BE49-F238E27FC236}">
                    <a16:creationId xmlns:a16="http://schemas.microsoft.com/office/drawing/2014/main" id="{755ABE8F-B84C-D08C-5852-E2B2006834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2" name="object 21">
                <a:extLst>
                  <a:ext uri="{FF2B5EF4-FFF2-40B4-BE49-F238E27FC236}">
                    <a16:creationId xmlns:a16="http://schemas.microsoft.com/office/drawing/2014/main" id="{A86783CC-A50B-BF31-BCB1-7FF3C4F1F25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3" name="object 22">
                <a:extLst>
                  <a:ext uri="{FF2B5EF4-FFF2-40B4-BE49-F238E27FC236}">
                    <a16:creationId xmlns:a16="http://schemas.microsoft.com/office/drawing/2014/main" id="{4B2973D6-41B9-E847-20C6-AEAEB29019A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4" name="object 23">
                <a:extLst>
                  <a:ext uri="{FF2B5EF4-FFF2-40B4-BE49-F238E27FC236}">
                    <a16:creationId xmlns:a16="http://schemas.microsoft.com/office/drawing/2014/main" id="{FB83D77F-71F9-AF00-EC86-511B6515F450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5" name="object 24">
                <a:extLst>
                  <a:ext uri="{FF2B5EF4-FFF2-40B4-BE49-F238E27FC236}">
                    <a16:creationId xmlns:a16="http://schemas.microsoft.com/office/drawing/2014/main" id="{6844B0D7-BBE0-B3C8-FD7C-3BBC696106F9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6" name="object 25">
                <a:extLst>
                  <a:ext uri="{FF2B5EF4-FFF2-40B4-BE49-F238E27FC236}">
                    <a16:creationId xmlns:a16="http://schemas.microsoft.com/office/drawing/2014/main" id="{BF13B1AD-A257-E213-E4AD-724B00D9CB05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object 26">
                <a:extLst>
                  <a:ext uri="{FF2B5EF4-FFF2-40B4-BE49-F238E27FC236}">
                    <a16:creationId xmlns:a16="http://schemas.microsoft.com/office/drawing/2014/main" id="{03FF7753-434E-5B3D-BDEE-9D16667BE4A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8" name="object 27">
                <a:extLst>
                  <a:ext uri="{FF2B5EF4-FFF2-40B4-BE49-F238E27FC236}">
                    <a16:creationId xmlns:a16="http://schemas.microsoft.com/office/drawing/2014/main" id="{8A62F2BC-DF02-02BB-3CA3-5AA7A8A6171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39" name="object 28">
                <a:extLst>
                  <a:ext uri="{FF2B5EF4-FFF2-40B4-BE49-F238E27FC236}">
                    <a16:creationId xmlns:a16="http://schemas.microsoft.com/office/drawing/2014/main" id="{43581892-6469-43FC-188E-3AC4B4FAFBA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0" name="object 29">
                <a:extLst>
                  <a:ext uri="{FF2B5EF4-FFF2-40B4-BE49-F238E27FC236}">
                    <a16:creationId xmlns:a16="http://schemas.microsoft.com/office/drawing/2014/main" id="{994E1141-3CDF-DA1D-28BE-0F2FD9F41E1B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1" name="object 30">
                <a:extLst>
                  <a:ext uri="{FF2B5EF4-FFF2-40B4-BE49-F238E27FC236}">
                    <a16:creationId xmlns:a16="http://schemas.microsoft.com/office/drawing/2014/main" id="{0592E477-067F-86D4-9800-0ACB349CE89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2" name="object 31">
                <a:extLst>
                  <a:ext uri="{FF2B5EF4-FFF2-40B4-BE49-F238E27FC236}">
                    <a16:creationId xmlns:a16="http://schemas.microsoft.com/office/drawing/2014/main" id="{8B408626-C959-859D-E12A-1B0CD905EDF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3" name="object 32">
                <a:extLst>
                  <a:ext uri="{FF2B5EF4-FFF2-40B4-BE49-F238E27FC236}">
                    <a16:creationId xmlns:a16="http://schemas.microsoft.com/office/drawing/2014/main" id="{8E3F02B5-F236-2B3E-4CE0-F62710592A5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4" name="object 33">
                <a:extLst>
                  <a:ext uri="{FF2B5EF4-FFF2-40B4-BE49-F238E27FC236}">
                    <a16:creationId xmlns:a16="http://schemas.microsoft.com/office/drawing/2014/main" id="{87022A27-14C9-C66E-11D3-A8B2A6620F90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5" name="object 34">
                <a:extLst>
                  <a:ext uri="{FF2B5EF4-FFF2-40B4-BE49-F238E27FC236}">
                    <a16:creationId xmlns:a16="http://schemas.microsoft.com/office/drawing/2014/main" id="{50542F45-E43F-31BE-EB76-E6001F14F78F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6" name="object 35">
                <a:extLst>
                  <a:ext uri="{FF2B5EF4-FFF2-40B4-BE49-F238E27FC236}">
                    <a16:creationId xmlns:a16="http://schemas.microsoft.com/office/drawing/2014/main" id="{05A62C87-41F6-366E-F2CE-E0E559FAFD45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7" name="object 36">
                <a:extLst>
                  <a:ext uri="{FF2B5EF4-FFF2-40B4-BE49-F238E27FC236}">
                    <a16:creationId xmlns:a16="http://schemas.microsoft.com/office/drawing/2014/main" id="{AB1277BE-CC19-97A6-E2F3-AB924417379E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8" name="object 37">
                <a:extLst>
                  <a:ext uri="{FF2B5EF4-FFF2-40B4-BE49-F238E27FC236}">
                    <a16:creationId xmlns:a16="http://schemas.microsoft.com/office/drawing/2014/main" id="{2FB98474-A322-4BF8-0442-56CB9FFCE26C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49" name="object 38">
                <a:extLst>
                  <a:ext uri="{FF2B5EF4-FFF2-40B4-BE49-F238E27FC236}">
                    <a16:creationId xmlns:a16="http://schemas.microsoft.com/office/drawing/2014/main" id="{27C6F19A-87E7-4D99-4A1D-E8E550C7E6B8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0" name="object 39">
                <a:extLst>
                  <a:ext uri="{FF2B5EF4-FFF2-40B4-BE49-F238E27FC236}">
                    <a16:creationId xmlns:a16="http://schemas.microsoft.com/office/drawing/2014/main" id="{8411FEB9-07B9-52FF-2FA8-1DE749F5DB7F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bject 40">
                <a:extLst>
                  <a:ext uri="{FF2B5EF4-FFF2-40B4-BE49-F238E27FC236}">
                    <a16:creationId xmlns:a16="http://schemas.microsoft.com/office/drawing/2014/main" id="{379A4B9B-5698-BBD3-5C80-A4702130CC71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bject 41">
                <a:extLst>
                  <a:ext uri="{FF2B5EF4-FFF2-40B4-BE49-F238E27FC236}">
                    <a16:creationId xmlns:a16="http://schemas.microsoft.com/office/drawing/2014/main" id="{33F7FA08-1F0D-5FCC-00DF-BFD5293C87BC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24" name="object 129">
              <a:extLst>
                <a:ext uri="{FF2B5EF4-FFF2-40B4-BE49-F238E27FC236}">
                  <a16:creationId xmlns:a16="http://schemas.microsoft.com/office/drawing/2014/main" id="{627095A2-57B7-1A5E-42EA-7C207E376244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25" name="object 130">
                <a:extLst>
                  <a:ext uri="{FF2B5EF4-FFF2-40B4-BE49-F238E27FC236}">
                    <a16:creationId xmlns:a16="http://schemas.microsoft.com/office/drawing/2014/main" id="{FA5D2855-3CA9-C0AA-6E13-3531B1F52A09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26" name="object 131">
                <a:extLst>
                  <a:ext uri="{FF2B5EF4-FFF2-40B4-BE49-F238E27FC236}">
                    <a16:creationId xmlns:a16="http://schemas.microsoft.com/office/drawing/2014/main" id="{DB274B82-0B9B-DE3F-3350-BB6B6BCD3F7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E966F7-D4F3-68B3-5B49-1D26E93FB234}"/>
              </a:ext>
            </a:extLst>
          </p:cNvPr>
          <p:cNvGrpSpPr>
            <a:grpSpLocks noChangeAspect="1"/>
          </p:cNvGrpSpPr>
          <p:nvPr/>
        </p:nvGrpSpPr>
        <p:grpSpPr>
          <a:xfrm>
            <a:off x="5191828" y="2581748"/>
            <a:ext cx="359040" cy="127221"/>
            <a:chOff x="7316835" y="187982"/>
            <a:chExt cx="1490982" cy="528309"/>
          </a:xfrm>
        </p:grpSpPr>
        <p:grpSp>
          <p:nvGrpSpPr>
            <p:cNvPr id="154" name="object 14">
              <a:extLst>
                <a:ext uri="{FF2B5EF4-FFF2-40B4-BE49-F238E27FC236}">
                  <a16:creationId xmlns:a16="http://schemas.microsoft.com/office/drawing/2014/main" id="{A6479D7F-FE3D-4C49-395B-CD0B9A464AA1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58" name="object 16">
                <a:extLst>
                  <a:ext uri="{FF2B5EF4-FFF2-40B4-BE49-F238E27FC236}">
                    <a16:creationId xmlns:a16="http://schemas.microsoft.com/office/drawing/2014/main" id="{4F2357D3-A0BA-DCF2-1FAE-2242CBDD793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bject 17">
                <a:extLst>
                  <a:ext uri="{FF2B5EF4-FFF2-40B4-BE49-F238E27FC236}">
                    <a16:creationId xmlns:a16="http://schemas.microsoft.com/office/drawing/2014/main" id="{2216C649-940C-A16E-C632-412B26CBD65F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bject 18">
                <a:extLst>
                  <a:ext uri="{FF2B5EF4-FFF2-40B4-BE49-F238E27FC236}">
                    <a16:creationId xmlns:a16="http://schemas.microsoft.com/office/drawing/2014/main" id="{7E281DDB-8D9F-CBDF-6114-08B4542E0350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1" name="object 19">
                <a:extLst>
                  <a:ext uri="{FF2B5EF4-FFF2-40B4-BE49-F238E27FC236}">
                    <a16:creationId xmlns:a16="http://schemas.microsoft.com/office/drawing/2014/main" id="{F25A9D13-D345-B67F-B2C0-C2C1F1893B22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2" name="object 20">
                <a:extLst>
                  <a:ext uri="{FF2B5EF4-FFF2-40B4-BE49-F238E27FC236}">
                    <a16:creationId xmlns:a16="http://schemas.microsoft.com/office/drawing/2014/main" id="{E17C2D20-9A07-522B-6836-ED8ED5F84986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3" name="object 21">
                <a:extLst>
                  <a:ext uri="{FF2B5EF4-FFF2-40B4-BE49-F238E27FC236}">
                    <a16:creationId xmlns:a16="http://schemas.microsoft.com/office/drawing/2014/main" id="{29323373-8C84-FAEF-89EE-A5E979FB4B14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4" name="object 22">
                <a:extLst>
                  <a:ext uri="{FF2B5EF4-FFF2-40B4-BE49-F238E27FC236}">
                    <a16:creationId xmlns:a16="http://schemas.microsoft.com/office/drawing/2014/main" id="{5CC2E3F1-DD4F-03CE-ABAE-4E793DA64E3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5" name="object 23">
                <a:extLst>
                  <a:ext uri="{FF2B5EF4-FFF2-40B4-BE49-F238E27FC236}">
                    <a16:creationId xmlns:a16="http://schemas.microsoft.com/office/drawing/2014/main" id="{4EB3DBE8-2190-D713-8DBD-A8A74E5E25EC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6" name="object 24">
                <a:extLst>
                  <a:ext uri="{FF2B5EF4-FFF2-40B4-BE49-F238E27FC236}">
                    <a16:creationId xmlns:a16="http://schemas.microsoft.com/office/drawing/2014/main" id="{F33DA85D-6313-9532-91AB-4104EF9330D8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7" name="object 25">
                <a:extLst>
                  <a:ext uri="{FF2B5EF4-FFF2-40B4-BE49-F238E27FC236}">
                    <a16:creationId xmlns:a16="http://schemas.microsoft.com/office/drawing/2014/main" id="{86923A44-0FC4-2203-D2EB-66DD9221A161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8" name="object 26">
                <a:extLst>
                  <a:ext uri="{FF2B5EF4-FFF2-40B4-BE49-F238E27FC236}">
                    <a16:creationId xmlns:a16="http://schemas.microsoft.com/office/drawing/2014/main" id="{4BFA37E3-0620-14E7-C7BE-1DC4E38D8784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9" name="object 27">
                <a:extLst>
                  <a:ext uri="{FF2B5EF4-FFF2-40B4-BE49-F238E27FC236}">
                    <a16:creationId xmlns:a16="http://schemas.microsoft.com/office/drawing/2014/main" id="{0041E96B-504F-9D6A-4F23-616C37BED125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0" name="object 28">
                <a:extLst>
                  <a:ext uri="{FF2B5EF4-FFF2-40B4-BE49-F238E27FC236}">
                    <a16:creationId xmlns:a16="http://schemas.microsoft.com/office/drawing/2014/main" id="{B2AF6D1F-2BD6-F8C6-9C1B-8D4362C825D1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1" name="object 29">
                <a:extLst>
                  <a:ext uri="{FF2B5EF4-FFF2-40B4-BE49-F238E27FC236}">
                    <a16:creationId xmlns:a16="http://schemas.microsoft.com/office/drawing/2014/main" id="{1ED535DF-2953-CF22-0BD2-4821BD4F42D8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2" name="object 30">
                <a:extLst>
                  <a:ext uri="{FF2B5EF4-FFF2-40B4-BE49-F238E27FC236}">
                    <a16:creationId xmlns:a16="http://schemas.microsoft.com/office/drawing/2014/main" id="{A193B4C4-6CF7-3E00-62EE-163912AE521F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3" name="object 31">
                <a:extLst>
                  <a:ext uri="{FF2B5EF4-FFF2-40B4-BE49-F238E27FC236}">
                    <a16:creationId xmlns:a16="http://schemas.microsoft.com/office/drawing/2014/main" id="{D37C3922-9FFA-DFBD-DDFB-1D02A70706D3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4" name="object 32">
                <a:extLst>
                  <a:ext uri="{FF2B5EF4-FFF2-40B4-BE49-F238E27FC236}">
                    <a16:creationId xmlns:a16="http://schemas.microsoft.com/office/drawing/2014/main" id="{61457787-B80F-BFE5-CECF-3AA9D91BA9DD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5" name="object 33">
                <a:extLst>
                  <a:ext uri="{FF2B5EF4-FFF2-40B4-BE49-F238E27FC236}">
                    <a16:creationId xmlns:a16="http://schemas.microsoft.com/office/drawing/2014/main" id="{A28ED9E3-8A37-1B7D-729A-F2F49F1B29C3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6" name="object 34">
                <a:extLst>
                  <a:ext uri="{FF2B5EF4-FFF2-40B4-BE49-F238E27FC236}">
                    <a16:creationId xmlns:a16="http://schemas.microsoft.com/office/drawing/2014/main" id="{3E28B034-599B-3917-7B14-452EE5B7A04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7" name="object 35">
                <a:extLst>
                  <a:ext uri="{FF2B5EF4-FFF2-40B4-BE49-F238E27FC236}">
                    <a16:creationId xmlns:a16="http://schemas.microsoft.com/office/drawing/2014/main" id="{EC758E22-F2A6-DD56-42EE-20A79CF1669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8" name="object 36">
                <a:extLst>
                  <a:ext uri="{FF2B5EF4-FFF2-40B4-BE49-F238E27FC236}">
                    <a16:creationId xmlns:a16="http://schemas.microsoft.com/office/drawing/2014/main" id="{AAB797AA-C3BE-28C9-4AEA-404037A0D2C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9" name="object 37">
                <a:extLst>
                  <a:ext uri="{FF2B5EF4-FFF2-40B4-BE49-F238E27FC236}">
                    <a16:creationId xmlns:a16="http://schemas.microsoft.com/office/drawing/2014/main" id="{92A7E11F-AF6C-0252-2A2C-02B16D13289D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0" name="object 38">
                <a:extLst>
                  <a:ext uri="{FF2B5EF4-FFF2-40B4-BE49-F238E27FC236}">
                    <a16:creationId xmlns:a16="http://schemas.microsoft.com/office/drawing/2014/main" id="{B5151F66-DAB2-6EA1-735C-9260F5FE840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1" name="object 39">
                <a:extLst>
                  <a:ext uri="{FF2B5EF4-FFF2-40B4-BE49-F238E27FC236}">
                    <a16:creationId xmlns:a16="http://schemas.microsoft.com/office/drawing/2014/main" id="{E2F63FE5-4A1F-F8B3-9A58-54BEF89074E9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2" name="object 40">
                <a:extLst>
                  <a:ext uri="{FF2B5EF4-FFF2-40B4-BE49-F238E27FC236}">
                    <a16:creationId xmlns:a16="http://schemas.microsoft.com/office/drawing/2014/main" id="{BCB4FFE2-84EE-4BA7-2AD7-A924C1049BF5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3" name="object 41">
                <a:extLst>
                  <a:ext uri="{FF2B5EF4-FFF2-40B4-BE49-F238E27FC236}">
                    <a16:creationId xmlns:a16="http://schemas.microsoft.com/office/drawing/2014/main" id="{6EEEC603-4295-2919-C554-240D74BF7349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55" name="object 129">
              <a:extLst>
                <a:ext uri="{FF2B5EF4-FFF2-40B4-BE49-F238E27FC236}">
                  <a16:creationId xmlns:a16="http://schemas.microsoft.com/office/drawing/2014/main" id="{636109AC-9912-5370-E6AD-8DE507582F2B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56" name="object 130">
                <a:extLst>
                  <a:ext uri="{FF2B5EF4-FFF2-40B4-BE49-F238E27FC236}">
                    <a16:creationId xmlns:a16="http://schemas.microsoft.com/office/drawing/2014/main" id="{BEDDBED8-F214-9CAE-DA04-E4CB8FB4F642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7" name="object 131">
                <a:extLst>
                  <a:ext uri="{FF2B5EF4-FFF2-40B4-BE49-F238E27FC236}">
                    <a16:creationId xmlns:a16="http://schemas.microsoft.com/office/drawing/2014/main" id="{69D88936-A153-3D5C-740B-1B78DF2CC33C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7BAA666-FEBD-20A7-2A9A-1DB71AAB4007}"/>
              </a:ext>
            </a:extLst>
          </p:cNvPr>
          <p:cNvGrpSpPr>
            <a:grpSpLocks noChangeAspect="1"/>
          </p:cNvGrpSpPr>
          <p:nvPr/>
        </p:nvGrpSpPr>
        <p:grpSpPr>
          <a:xfrm>
            <a:off x="5855288" y="2581748"/>
            <a:ext cx="359040" cy="127221"/>
            <a:chOff x="7316835" y="187982"/>
            <a:chExt cx="1490982" cy="528309"/>
          </a:xfrm>
        </p:grpSpPr>
        <p:grpSp>
          <p:nvGrpSpPr>
            <p:cNvPr id="185" name="object 14">
              <a:extLst>
                <a:ext uri="{FF2B5EF4-FFF2-40B4-BE49-F238E27FC236}">
                  <a16:creationId xmlns:a16="http://schemas.microsoft.com/office/drawing/2014/main" id="{589D12E7-5E86-6ABD-1441-7EE5140F3676}"/>
                </a:ext>
              </a:extLst>
            </p:cNvPr>
            <p:cNvGrpSpPr/>
            <p:nvPr/>
          </p:nvGrpSpPr>
          <p:grpSpPr>
            <a:xfrm>
              <a:off x="7316835" y="187982"/>
              <a:ext cx="1490982" cy="527960"/>
              <a:chOff x="8191551" y="1012122"/>
              <a:chExt cx="2100580" cy="710501"/>
            </a:xfrm>
          </p:grpSpPr>
          <p:sp>
            <p:nvSpPr>
              <p:cNvPr id="189" name="object 16">
                <a:extLst>
                  <a:ext uri="{FF2B5EF4-FFF2-40B4-BE49-F238E27FC236}">
                    <a16:creationId xmlns:a16="http://schemas.microsoft.com/office/drawing/2014/main" id="{85D584E3-2C6B-B52A-AD5B-BAB067A8C3F5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0" name="object 17">
                <a:extLst>
                  <a:ext uri="{FF2B5EF4-FFF2-40B4-BE49-F238E27FC236}">
                    <a16:creationId xmlns:a16="http://schemas.microsoft.com/office/drawing/2014/main" id="{58B8F2D2-9974-FBE6-4142-8946C3FF5481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1" name="object 18">
                <a:extLst>
                  <a:ext uri="{FF2B5EF4-FFF2-40B4-BE49-F238E27FC236}">
                    <a16:creationId xmlns:a16="http://schemas.microsoft.com/office/drawing/2014/main" id="{0CF94055-9B0F-9222-3D25-8AA522BE3D66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2" name="object 19">
                <a:extLst>
                  <a:ext uri="{FF2B5EF4-FFF2-40B4-BE49-F238E27FC236}">
                    <a16:creationId xmlns:a16="http://schemas.microsoft.com/office/drawing/2014/main" id="{9D06CFCA-B28A-8C76-2D85-73ABCA45A6B8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3" name="object 20">
                <a:extLst>
                  <a:ext uri="{FF2B5EF4-FFF2-40B4-BE49-F238E27FC236}">
                    <a16:creationId xmlns:a16="http://schemas.microsoft.com/office/drawing/2014/main" id="{7F725AE0-986E-2B44-3EA2-FA4F8CF5AF29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4" name="object 21">
                <a:extLst>
                  <a:ext uri="{FF2B5EF4-FFF2-40B4-BE49-F238E27FC236}">
                    <a16:creationId xmlns:a16="http://schemas.microsoft.com/office/drawing/2014/main" id="{2C214899-83B4-3F0D-3C26-0700FDE4651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5" name="object 22">
                <a:extLst>
                  <a:ext uri="{FF2B5EF4-FFF2-40B4-BE49-F238E27FC236}">
                    <a16:creationId xmlns:a16="http://schemas.microsoft.com/office/drawing/2014/main" id="{0440FD0A-12C8-D84B-14BD-B85164172142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6" name="object 23">
                <a:extLst>
                  <a:ext uri="{FF2B5EF4-FFF2-40B4-BE49-F238E27FC236}">
                    <a16:creationId xmlns:a16="http://schemas.microsoft.com/office/drawing/2014/main" id="{BF1660FE-1EAB-49EE-AA66-8D3F7D8EFAC8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7" name="object 24">
                <a:extLst>
                  <a:ext uri="{FF2B5EF4-FFF2-40B4-BE49-F238E27FC236}">
                    <a16:creationId xmlns:a16="http://schemas.microsoft.com/office/drawing/2014/main" id="{EA618310-ACCE-7F89-8160-0D1D5CDBC170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8" name="object 25">
                <a:extLst>
                  <a:ext uri="{FF2B5EF4-FFF2-40B4-BE49-F238E27FC236}">
                    <a16:creationId xmlns:a16="http://schemas.microsoft.com/office/drawing/2014/main" id="{1E24BEE1-6610-3451-8F68-3C47DC2F7713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9" name="object 26">
                <a:extLst>
                  <a:ext uri="{FF2B5EF4-FFF2-40B4-BE49-F238E27FC236}">
                    <a16:creationId xmlns:a16="http://schemas.microsoft.com/office/drawing/2014/main" id="{08106E1C-3BE0-7F5F-DACA-186933610A4E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0" name="object 27">
                <a:extLst>
                  <a:ext uri="{FF2B5EF4-FFF2-40B4-BE49-F238E27FC236}">
                    <a16:creationId xmlns:a16="http://schemas.microsoft.com/office/drawing/2014/main" id="{70814645-8A4A-B21D-5FBB-D45E078A24D6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1" name="object 28">
                <a:extLst>
                  <a:ext uri="{FF2B5EF4-FFF2-40B4-BE49-F238E27FC236}">
                    <a16:creationId xmlns:a16="http://schemas.microsoft.com/office/drawing/2014/main" id="{BC9C3459-7BFF-4B1F-2CB7-1D2467934010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2" name="object 29">
                <a:extLst>
                  <a:ext uri="{FF2B5EF4-FFF2-40B4-BE49-F238E27FC236}">
                    <a16:creationId xmlns:a16="http://schemas.microsoft.com/office/drawing/2014/main" id="{D8003ED1-9E90-8E4D-A79E-FC1342B8A666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3" name="object 30">
                <a:extLst>
                  <a:ext uri="{FF2B5EF4-FFF2-40B4-BE49-F238E27FC236}">
                    <a16:creationId xmlns:a16="http://schemas.microsoft.com/office/drawing/2014/main" id="{54981B10-F9B0-BA36-E880-55E769CB0950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4" name="object 31">
                <a:extLst>
                  <a:ext uri="{FF2B5EF4-FFF2-40B4-BE49-F238E27FC236}">
                    <a16:creationId xmlns:a16="http://schemas.microsoft.com/office/drawing/2014/main" id="{7972D512-1402-02B9-2E2A-C0D1F92EB974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5" name="object 32">
                <a:extLst>
                  <a:ext uri="{FF2B5EF4-FFF2-40B4-BE49-F238E27FC236}">
                    <a16:creationId xmlns:a16="http://schemas.microsoft.com/office/drawing/2014/main" id="{871EE298-1B39-91D8-1CB9-7DA23503050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6" name="object 33">
                <a:extLst>
                  <a:ext uri="{FF2B5EF4-FFF2-40B4-BE49-F238E27FC236}">
                    <a16:creationId xmlns:a16="http://schemas.microsoft.com/office/drawing/2014/main" id="{2334F6D4-C2B4-F957-64CB-4BF4EF23607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7" name="object 34">
                <a:extLst>
                  <a:ext uri="{FF2B5EF4-FFF2-40B4-BE49-F238E27FC236}">
                    <a16:creationId xmlns:a16="http://schemas.microsoft.com/office/drawing/2014/main" id="{5C800273-2FBA-4271-13B7-AED913F7BDB0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8" name="object 35">
                <a:extLst>
                  <a:ext uri="{FF2B5EF4-FFF2-40B4-BE49-F238E27FC236}">
                    <a16:creationId xmlns:a16="http://schemas.microsoft.com/office/drawing/2014/main" id="{FD396B4E-2DA6-FEF0-80F0-E462BAB413CE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9" name="object 36">
                <a:extLst>
                  <a:ext uri="{FF2B5EF4-FFF2-40B4-BE49-F238E27FC236}">
                    <a16:creationId xmlns:a16="http://schemas.microsoft.com/office/drawing/2014/main" id="{53C6B549-A2DC-DDE4-F000-146797BE3EFB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0" name="object 37">
                <a:extLst>
                  <a:ext uri="{FF2B5EF4-FFF2-40B4-BE49-F238E27FC236}">
                    <a16:creationId xmlns:a16="http://schemas.microsoft.com/office/drawing/2014/main" id="{9BB9B77F-615B-0F1E-B278-4E74457260A9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1" name="object 38">
                <a:extLst>
                  <a:ext uri="{FF2B5EF4-FFF2-40B4-BE49-F238E27FC236}">
                    <a16:creationId xmlns:a16="http://schemas.microsoft.com/office/drawing/2014/main" id="{0CB82CBE-6414-D1BB-9A05-599ACB4DDABE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2" name="object 39">
                <a:extLst>
                  <a:ext uri="{FF2B5EF4-FFF2-40B4-BE49-F238E27FC236}">
                    <a16:creationId xmlns:a16="http://schemas.microsoft.com/office/drawing/2014/main" id="{227999FC-B3B5-E263-E08A-F559A8AF07CD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3" name="object 40">
                <a:extLst>
                  <a:ext uri="{FF2B5EF4-FFF2-40B4-BE49-F238E27FC236}">
                    <a16:creationId xmlns:a16="http://schemas.microsoft.com/office/drawing/2014/main" id="{6866D6EC-0CE5-5DF7-B08B-9DD0AC4FD2E7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4" name="object 41">
                <a:extLst>
                  <a:ext uri="{FF2B5EF4-FFF2-40B4-BE49-F238E27FC236}">
                    <a16:creationId xmlns:a16="http://schemas.microsoft.com/office/drawing/2014/main" id="{144F3F71-716D-1101-F36D-10C933BF1EED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86" name="object 129">
              <a:extLst>
                <a:ext uri="{FF2B5EF4-FFF2-40B4-BE49-F238E27FC236}">
                  <a16:creationId xmlns:a16="http://schemas.microsoft.com/office/drawing/2014/main" id="{0BA15FDB-4FDC-56CF-8926-4B460DE97131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187" name="object 130">
                <a:extLst>
                  <a:ext uri="{FF2B5EF4-FFF2-40B4-BE49-F238E27FC236}">
                    <a16:creationId xmlns:a16="http://schemas.microsoft.com/office/drawing/2014/main" id="{F2124354-0CCE-C4C6-0516-0C8CECECDF87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8" name="object 131">
                <a:extLst>
                  <a:ext uri="{FF2B5EF4-FFF2-40B4-BE49-F238E27FC236}">
                    <a16:creationId xmlns:a16="http://schemas.microsoft.com/office/drawing/2014/main" id="{5FA7065E-5022-C360-2357-7A4D87068DDF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6AA642E5-EF16-E590-5436-2BE4C624FC0B}"/>
              </a:ext>
            </a:extLst>
          </p:cNvPr>
          <p:cNvSpPr txBox="1"/>
          <p:nvPr/>
        </p:nvSpPr>
        <p:spPr>
          <a:xfrm>
            <a:off x="3866361" y="4536811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sat</a:t>
            </a:r>
            <a:endParaRPr lang="en-US" sz="209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D91B8D-AB17-0C28-61A8-A89A3578B72F}"/>
              </a:ext>
            </a:extLst>
          </p:cNvPr>
          <p:cNvSpPr txBox="1"/>
          <p:nvPr/>
        </p:nvSpPr>
        <p:spPr>
          <a:xfrm>
            <a:off x="4483725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on</a:t>
            </a:r>
            <a:endParaRPr lang="en-US" sz="209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47086B04-CECB-D3E2-C06C-AB5C5EA0F64E}"/>
              </a:ext>
            </a:extLst>
          </p:cNvPr>
          <p:cNvSpPr txBox="1"/>
          <p:nvPr/>
        </p:nvSpPr>
        <p:spPr>
          <a:xfrm>
            <a:off x="5097843" y="4544695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latin typeface="Calibri"/>
                <a:cs typeface="Calibri"/>
              </a:rPr>
              <a:t>the</a:t>
            </a:r>
            <a:endParaRPr lang="en-US" sz="209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32AA0D4-F1B8-5EE5-CA56-A60B0DA0ED0C}"/>
              </a:ext>
            </a:extLst>
          </p:cNvPr>
          <p:cNvSpPr txBox="1"/>
          <p:nvPr/>
        </p:nvSpPr>
        <p:spPr>
          <a:xfrm>
            <a:off x="5722322" y="4544694"/>
            <a:ext cx="705109" cy="41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90" spc="-11" dirty="0">
                <a:solidFill>
                  <a:srgbClr val="7030A0"/>
                </a:solidFill>
                <a:latin typeface="Calibri"/>
                <a:cs typeface="Calibri"/>
              </a:rPr>
              <a:t>mat</a:t>
            </a:r>
            <a:endParaRPr lang="en-US" sz="2090" dirty="0">
              <a:solidFill>
                <a:srgbClr val="7030A0"/>
              </a:solidFill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E6DAA04E-5FC5-E23E-CAAD-6CB88E307DDC}"/>
              </a:ext>
            </a:extLst>
          </p:cNvPr>
          <p:cNvGrpSpPr/>
          <p:nvPr/>
        </p:nvGrpSpPr>
        <p:grpSpPr>
          <a:xfrm>
            <a:off x="5660264" y="2014183"/>
            <a:ext cx="672531" cy="594615"/>
            <a:chOff x="3879354" y="1837362"/>
            <a:chExt cx="672531" cy="594615"/>
          </a:xfrm>
        </p:grpSpPr>
        <p:cxnSp>
          <p:nvCxnSpPr>
            <p:cNvPr id="248" name="Curved Connector 247">
              <a:extLst>
                <a:ext uri="{FF2B5EF4-FFF2-40B4-BE49-F238E27FC236}">
                  <a16:creationId xmlns:a16="http://schemas.microsoft.com/office/drawing/2014/main" id="{85EAB443-7758-4A2A-B6C3-5B550508400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30812" y="2019469"/>
              <a:ext cx="527558" cy="297458"/>
            </a:xfrm>
            <a:prstGeom prst="curvedConnector2">
              <a:avLst/>
            </a:prstGeom>
            <a:ln w="19050">
              <a:solidFill>
                <a:schemeClr val="accent4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E38270-215D-2D82-03E4-81DB5AE6AA77}"/>
                </a:ext>
              </a:extLst>
            </p:cNvPr>
            <p:cNvSpPr txBox="1"/>
            <p:nvPr/>
          </p:nvSpPr>
          <p:spPr>
            <a:xfrm rot="19178311">
              <a:off x="3879354" y="1837362"/>
              <a:ext cx="6725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spc="-11" dirty="0">
                  <a:solidFill>
                    <a:srgbClr val="C00000"/>
                  </a:solidFill>
                  <a:latin typeface="Times" pitchFamily="2" charset="0"/>
                  <a:cs typeface="Calibri"/>
                </a:rPr>
                <a:t>sample</a:t>
              </a:r>
              <a:endParaRPr lang="en-US" sz="10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421F9F5B-BB9A-42F4-F8A5-CEBB24E63FA9}"/>
              </a:ext>
            </a:extLst>
          </p:cNvPr>
          <p:cNvSpPr txBox="1"/>
          <p:nvPr/>
        </p:nvSpPr>
        <p:spPr>
          <a:xfrm>
            <a:off x="6286949" y="1823176"/>
            <a:ext cx="593935" cy="400110"/>
          </a:xfrm>
          <a:prstGeom prst="rect">
            <a:avLst/>
          </a:prstGeom>
          <a:noFill/>
        </p:spPr>
        <p:txBody>
          <a:bodyPr wrap="square" lIns="9144" rIns="0">
            <a:spAutoFit/>
          </a:bodyPr>
          <a:lstStyle/>
          <a:p>
            <a:r>
              <a:rPr lang="en-US" sz="2000" spc="-11" dirty="0">
                <a:solidFill>
                  <a:srgbClr val="C00000"/>
                </a:solidFill>
                <a:latin typeface="Calibri"/>
                <a:cs typeface="Calibri"/>
              </a:rPr>
              <a:t>&lt;/s&gt;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3" name="文字方塊 74">
            <a:extLst>
              <a:ext uri="{FF2B5EF4-FFF2-40B4-BE49-F238E27FC236}">
                <a16:creationId xmlns:a16="http://schemas.microsoft.com/office/drawing/2014/main" id="{E3866C71-D5B8-350A-8558-EB6D647B8392}"/>
              </a:ext>
            </a:extLst>
          </p:cNvPr>
          <p:cNvSpPr txBox="1"/>
          <p:nvPr/>
        </p:nvSpPr>
        <p:spPr>
          <a:xfrm>
            <a:off x="176785" y="2342339"/>
            <a:ext cx="2257023" cy="919401"/>
          </a:xfrm>
          <a:prstGeom prst="wedgeRoundRectCallout">
            <a:avLst>
              <a:gd name="adj1" fmla="val 59849"/>
              <a:gd name="adj2" fmla="val -1290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The probabilities get revised upon adding a new token to the input. </a:t>
            </a:r>
          </a:p>
        </p:txBody>
      </p:sp>
    </p:spTree>
    <p:extLst>
      <p:ext uri="{BB962C8B-B14F-4D97-AF65-F5344CB8AC3E}">
        <p14:creationId xmlns:p14="http://schemas.microsoft.com/office/powerpoint/2010/main" val="21944718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9BB8-60C9-F77A-D541-D573C04C3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5303F-B7AB-E313-21D3-CC581228B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sz="5400" dirty="0"/>
              <a:t>How efficient is </a:t>
            </a:r>
            <a:br>
              <a:rPr lang="en-US" sz="5400" dirty="0"/>
            </a:br>
            <a:r>
              <a:rPr lang="en-US" sz="5400" dirty="0"/>
              <a:t>this decoding? </a:t>
            </a:r>
          </a:p>
        </p:txBody>
      </p:sp>
    </p:spTree>
    <p:extLst>
      <p:ext uri="{BB962C8B-B14F-4D97-AF65-F5344CB8AC3E}">
        <p14:creationId xmlns:p14="http://schemas.microsoft.com/office/powerpoint/2010/main" val="9834156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F6CD-A70C-F4F9-514F-7DC66AC6A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758CF23-7D8C-99F3-59BB-8BB4B90F62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3DBB053-1504-A327-58CA-78D6AF6848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F1652DF-9DBC-BFDC-10DC-E3FDEA3B10F4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119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C2289FA-8747-B4F6-6EF8-466E07F70A8B}"/>
              </a:ext>
            </a:extLst>
          </p:cNvPr>
          <p:cNvGrpSpPr/>
          <p:nvPr/>
        </p:nvGrpSpPr>
        <p:grpSpPr>
          <a:xfrm>
            <a:off x="3797011" y="1487303"/>
            <a:ext cx="1214397" cy="242013"/>
            <a:chOff x="8348029" y="3270231"/>
            <a:chExt cx="2670175" cy="5321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954C2F6-338A-CFC0-2B14-581F2EC89E23}"/>
                </a:ext>
              </a:extLst>
            </p:cNvPr>
            <p:cNvSpPr/>
            <p:nvPr/>
          </p:nvSpPr>
          <p:spPr>
            <a:xfrm>
              <a:off x="8384971" y="3308799"/>
              <a:ext cx="2592705" cy="453390"/>
            </a:xfrm>
            <a:custGeom>
              <a:avLst/>
              <a:gdLst/>
              <a:ahLst/>
              <a:cxnLst/>
              <a:rect l="l" t="t" r="r" b="b"/>
              <a:pathLst>
                <a:path w="2592704" h="453389">
                  <a:moveTo>
                    <a:pt x="2592361" y="0"/>
                  </a:moveTo>
                  <a:lnTo>
                    <a:pt x="0" y="0"/>
                  </a:lnTo>
                  <a:lnTo>
                    <a:pt x="0" y="453029"/>
                  </a:lnTo>
                  <a:lnTo>
                    <a:pt x="2592361" y="453029"/>
                  </a:lnTo>
                  <a:lnTo>
                    <a:pt x="2592361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518AAF-22B9-B507-138D-77BCE67F7CA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029" y="3270231"/>
              <a:ext cx="2669886" cy="532130"/>
            </a:xfrm>
            <a:prstGeom prst="rect">
              <a:avLst/>
            </a:prstGeom>
          </p:spPr>
        </p:pic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5FED9D9D-A392-7570-AD02-A8C90ECCFE2C}"/>
              </a:ext>
            </a:extLst>
          </p:cNvPr>
          <p:cNvGrpSpPr/>
          <p:nvPr/>
        </p:nvGrpSpPr>
        <p:grpSpPr>
          <a:xfrm>
            <a:off x="1706453" y="2348832"/>
            <a:ext cx="3310496" cy="1374103"/>
            <a:chOff x="3751383" y="5164530"/>
            <a:chExt cx="7279005" cy="302133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1DF8922-5C33-10F4-1572-236E3AB1632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39A04E43-AEA0-E8BA-3E8E-675A10288B4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8495" y="5175778"/>
              <a:ext cx="2671266" cy="3009900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E651E73B-508D-0DAE-89E8-AB7238AC380A}"/>
              </a:ext>
            </a:extLst>
          </p:cNvPr>
          <p:cNvSpPr txBox="1"/>
          <p:nvPr/>
        </p:nvSpPr>
        <p:spPr>
          <a:xfrm>
            <a:off x="4321344" y="2883430"/>
            <a:ext cx="174723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9" dirty="0"/>
              <a:t>K</a:t>
            </a:r>
            <a:endParaRPr sz="1865"/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E7E3C923-1D8A-E656-BAC3-DD3B0D7CD37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1634" y="2356163"/>
            <a:ext cx="1596541" cy="1074330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979E5F39-6EBB-7A95-DCA6-F8F91AD035CD}"/>
              </a:ext>
            </a:extLst>
          </p:cNvPr>
          <p:cNvSpPr txBox="1"/>
          <p:nvPr/>
        </p:nvSpPr>
        <p:spPr>
          <a:xfrm>
            <a:off x="6630785" y="2735802"/>
            <a:ext cx="15710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-100" dirty="0"/>
              <a:t>V</a:t>
            </a:r>
            <a:endParaRPr sz="1865"/>
          </a:p>
        </p:txBody>
      </p:sp>
      <p:pic>
        <p:nvPicPr>
          <p:cNvPr id="12" name="object 12">
            <a:extLst>
              <a:ext uri="{FF2B5EF4-FFF2-40B4-BE49-F238E27FC236}">
                <a16:creationId xmlns:a16="http://schemas.microsoft.com/office/drawing/2014/main" id="{86B3346D-1E4B-127B-8526-A902F0FB18D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5704" y="1776490"/>
            <a:ext cx="4104158" cy="597168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725F7952-850B-F034-10A8-D769BDC33ECD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C385072-CDD3-C7A5-F07E-55B1B5A56448}"/>
              </a:ext>
            </a:extLst>
          </p:cNvPr>
          <p:cNvSpPr txBox="1"/>
          <p:nvPr/>
        </p:nvSpPr>
        <p:spPr>
          <a:xfrm>
            <a:off x="3588037" y="1441327"/>
            <a:ext cx="144977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36" dirty="0">
                <a:solidFill>
                  <a:srgbClr val="5E5E5E"/>
                </a:solidFill>
              </a:rPr>
              <a:t>x</a:t>
            </a:r>
            <a:endParaRPr sz="202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F536C6-A5DA-8581-09FD-1C890C27775B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F536C6-A5DA-8581-09FD-1C890C277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BD39CF6-DFA4-383A-6BBF-1FF3719B78C8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9660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761156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LMs as Implicit Joint Distribution over Language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While language modeling involves learning the marginals, we are implicitly learning the full/joint distribution of language. </a:t>
                </a:r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Remember the chain rule: </a:t>
                </a:r>
                <a:endParaRPr lang="en-US" sz="2000" b="1" dirty="0">
                  <a:latin typeface="Corbel" panose="020B0503020204020204" pitchFamily="34" charset="0"/>
                </a:endParaRPr>
              </a:p>
              <a:p>
                <a:pPr marL="342900" lvl="1" indent="0">
                  <a:buNone/>
                </a:pPr>
                <a:r>
                  <a:rPr lang="en-US" sz="2000" b="1" dirty="0">
                    <a:latin typeface="Corbel" panose="020B0503020204020204" pitchFamily="34" charset="0"/>
                  </a:rPr>
                  <a:t>		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785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FFD5D-B60A-1081-3550-FF8FAE1FB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8701F7C-78E0-79A0-48F4-95FDA3EAF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937AC-0306-B1A6-B239-888BC2C564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FD49CEE-E62A-B205-B055-506FFCA61DFF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120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D4E76F6-FE01-39E8-9AAB-7D4EAAFE6C7A}"/>
              </a:ext>
            </a:extLst>
          </p:cNvPr>
          <p:cNvGrpSpPr/>
          <p:nvPr/>
        </p:nvGrpSpPr>
        <p:grpSpPr>
          <a:xfrm>
            <a:off x="3797011" y="1487303"/>
            <a:ext cx="1214397" cy="242013"/>
            <a:chOff x="8348029" y="3270231"/>
            <a:chExt cx="2670175" cy="53213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F48D467-59D9-81ED-857D-0389DD05F04C}"/>
                </a:ext>
              </a:extLst>
            </p:cNvPr>
            <p:cNvSpPr/>
            <p:nvPr/>
          </p:nvSpPr>
          <p:spPr>
            <a:xfrm>
              <a:off x="8384971" y="3308799"/>
              <a:ext cx="2592705" cy="453390"/>
            </a:xfrm>
            <a:custGeom>
              <a:avLst/>
              <a:gdLst/>
              <a:ahLst/>
              <a:cxnLst/>
              <a:rect l="l" t="t" r="r" b="b"/>
              <a:pathLst>
                <a:path w="2592704" h="453389">
                  <a:moveTo>
                    <a:pt x="2592361" y="0"/>
                  </a:moveTo>
                  <a:lnTo>
                    <a:pt x="0" y="0"/>
                  </a:lnTo>
                  <a:lnTo>
                    <a:pt x="0" y="453029"/>
                  </a:lnTo>
                  <a:lnTo>
                    <a:pt x="2592361" y="453029"/>
                  </a:lnTo>
                  <a:lnTo>
                    <a:pt x="2592361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B69DB6-7D20-E868-AE7A-77F3D866CD2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8029" y="3270231"/>
              <a:ext cx="2669886" cy="532130"/>
            </a:xfrm>
            <a:prstGeom prst="rect">
              <a:avLst/>
            </a:prstGeom>
          </p:spPr>
        </p:pic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7A1EC0CD-93A2-FE14-7596-6550106D3AAA}"/>
              </a:ext>
            </a:extLst>
          </p:cNvPr>
          <p:cNvGrpSpPr/>
          <p:nvPr/>
        </p:nvGrpSpPr>
        <p:grpSpPr>
          <a:xfrm>
            <a:off x="1706453" y="2348832"/>
            <a:ext cx="3310496" cy="1374103"/>
            <a:chOff x="3751383" y="5164530"/>
            <a:chExt cx="7279005" cy="302133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E8800223-5DCA-896A-B33F-0DA6B23207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1491C9E4-94E6-B430-EF09-C40B531E9C4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8495" y="5175778"/>
              <a:ext cx="2671266" cy="3009900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5A5AF4CE-AA79-A601-80BD-9E3EB8647739}"/>
              </a:ext>
            </a:extLst>
          </p:cNvPr>
          <p:cNvSpPr txBox="1"/>
          <p:nvPr/>
        </p:nvSpPr>
        <p:spPr>
          <a:xfrm>
            <a:off x="4321344" y="2883430"/>
            <a:ext cx="174723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9" dirty="0"/>
              <a:t>K</a:t>
            </a:r>
            <a:endParaRPr sz="1865"/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4709AAF5-4FC3-6171-0CB4-C876126C97A3}"/>
              </a:ext>
            </a:extLst>
          </p:cNvPr>
          <p:cNvGrpSpPr/>
          <p:nvPr/>
        </p:nvGrpSpPr>
        <p:grpSpPr>
          <a:xfrm>
            <a:off x="2395705" y="1776490"/>
            <a:ext cx="5112599" cy="1654237"/>
            <a:chOff x="5266887" y="3906084"/>
            <a:chExt cx="11241405" cy="3637279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2921BBE6-5963-6EAD-F3E6-A7B213966B7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6887" y="3906084"/>
              <a:ext cx="9024080" cy="1313032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D38C22BB-DF05-2305-0015-35FA2FB8A86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7591" y="5180651"/>
              <a:ext cx="3510419" cy="2362200"/>
            </a:xfrm>
            <a:prstGeom prst="rect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F84B62AB-B1B0-293C-8F88-B0348CF4EA70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DC9579F-35F1-18CD-C2B4-3D564C4B5FA1}"/>
              </a:ext>
            </a:extLst>
          </p:cNvPr>
          <p:cNvSpPr txBox="1"/>
          <p:nvPr/>
        </p:nvSpPr>
        <p:spPr>
          <a:xfrm>
            <a:off x="3588037" y="1441327"/>
            <a:ext cx="144977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2024" spc="36" dirty="0">
                <a:solidFill>
                  <a:srgbClr val="5E5E5E"/>
                </a:solidFill>
              </a:rPr>
              <a:t>x</a:t>
            </a:r>
            <a:endParaRPr sz="2024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CE084B65-11C8-EB9D-4168-803D1A7F788F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E1DDD48-C835-61E7-B954-EE9924D22354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2240CC4-DFAF-8C09-42BC-4D9C6C5434DD}"/>
              </a:ext>
            </a:extLst>
          </p:cNvPr>
          <p:cNvSpPr txBox="1"/>
          <p:nvPr/>
        </p:nvSpPr>
        <p:spPr>
          <a:xfrm>
            <a:off x="6630785" y="2735802"/>
            <a:ext cx="15710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-100" dirty="0"/>
              <a:t>V</a:t>
            </a:r>
            <a:endParaRPr sz="186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5CA8F1-7E57-4FDF-C976-D99010629BCA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5CA8F1-7E57-4FDF-C976-D9901062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E181039-D632-64A8-D928-E520FA1DCFF7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3150551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F956-6064-7397-4A17-326D95029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5162973-14CD-9B40-AFE1-687664CB9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A1D0E35-5575-C0A9-0023-BCFC85C38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8E48D94-3028-B986-3392-248883FE9749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121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478540B-EACB-6C80-D9C2-E9B89533A184}"/>
              </a:ext>
            </a:extLst>
          </p:cNvPr>
          <p:cNvGrpSpPr/>
          <p:nvPr/>
        </p:nvGrpSpPr>
        <p:grpSpPr>
          <a:xfrm>
            <a:off x="1706452" y="2348832"/>
            <a:ext cx="4811382" cy="2530163"/>
            <a:chOff x="3751383" y="5164530"/>
            <a:chExt cx="10579100" cy="55632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046AD71-D695-AE97-A945-EFA19C47EF9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1C7FA75-EA47-B5D1-2688-CFB761711A10}"/>
                </a:ext>
              </a:extLst>
            </p:cNvPr>
            <p:cNvSpPr/>
            <p:nvPr/>
          </p:nvSpPr>
          <p:spPr>
            <a:xfrm>
              <a:off x="8386279" y="5193559"/>
              <a:ext cx="713740" cy="2962275"/>
            </a:xfrm>
            <a:custGeom>
              <a:avLst/>
              <a:gdLst/>
              <a:ahLst/>
              <a:cxnLst/>
              <a:rect l="l" t="t" r="r" b="b"/>
              <a:pathLst>
                <a:path w="713740" h="2962275">
                  <a:moveTo>
                    <a:pt x="713492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713492" y="2961870"/>
                  </a:lnTo>
                  <a:lnTo>
                    <a:pt x="713492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ABF98B4-01A8-D8A6-69C2-0CDAA238E87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672" y="5174591"/>
              <a:ext cx="9636571" cy="5552603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FF3C5CB-8182-3EB5-8F93-D5E61A3BC7AE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D12DCBB0-997D-CB90-3890-F67604062438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C55F6CB-D8F1-4653-93E2-209867944A02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8E9BB3A3-34E9-AA38-5879-4E68A988100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46" y="2383879"/>
            <a:ext cx="1596511" cy="343093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D516FEDD-A9E7-47B2-D50C-8069B25CCEED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7ACB9FB-E7CA-087B-E536-E9BADC39ECB1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5529D10-0F2A-0181-EC9B-F772B9B71BA0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13E8B1-719B-0948-175A-604BA802D229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13E8B1-719B-0948-175A-604BA802D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30FD201-4562-FC72-C4C4-B398A905A6FD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9689551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707A1-0A26-23B0-8EC8-6D17B7D46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1B592BB-A055-6824-FBC3-BB50153F9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B535C0C-44E3-B850-CF53-F8ADE7C87A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495113E-35C9-D0BC-1DCF-847A4D3AD0B6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122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20B723C-23EE-CD22-1DA1-10355D6ACC3B}"/>
              </a:ext>
            </a:extLst>
          </p:cNvPr>
          <p:cNvGrpSpPr/>
          <p:nvPr/>
        </p:nvGrpSpPr>
        <p:grpSpPr>
          <a:xfrm>
            <a:off x="1706453" y="2348832"/>
            <a:ext cx="4811093" cy="2538538"/>
            <a:chOff x="3751383" y="5164530"/>
            <a:chExt cx="10578465" cy="558165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B842A5B-055C-E4F3-9E93-5AD5365FA40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8EE3CA7-F909-9DF7-0430-FBDC7381497C}"/>
                </a:ext>
              </a:extLst>
            </p:cNvPr>
            <p:cNvSpPr/>
            <p:nvPr/>
          </p:nvSpPr>
          <p:spPr>
            <a:xfrm>
              <a:off x="8386279" y="5193559"/>
              <a:ext cx="1424305" cy="2962275"/>
            </a:xfrm>
            <a:custGeom>
              <a:avLst/>
              <a:gdLst/>
              <a:ahLst/>
              <a:cxnLst/>
              <a:rect l="l" t="t" r="r" b="b"/>
              <a:pathLst>
                <a:path w="1424304" h="2962275">
                  <a:moveTo>
                    <a:pt x="14242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1424203" y="2961870"/>
                  </a:lnTo>
                  <a:lnTo>
                    <a:pt x="1424203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175CD59-9F0E-8231-C99B-75803EF3774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5027" y="5175603"/>
              <a:ext cx="9634745" cy="556999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60A968A0-6AB0-53C9-5203-83F89E9893A0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8E82A21-E87F-E42C-DB90-DBC21AEC1211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080C67D-F5E1-EC55-78FF-D7C74538051D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E5226B4E-034B-F78D-2158-959D587DA4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68" y="2385116"/>
            <a:ext cx="1596488" cy="546407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F3E539E3-0CFE-59B7-4515-B5471735963C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957E4A1-B090-26ED-CD1B-11301F72ACDC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2ADEE84-AD31-4E3D-5A3C-45F1B7110D7F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22C297-A49D-D885-75B1-157326065830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22C297-A49D-D885-75B1-15732606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D7259EB-2707-092F-CAD6-AFBDB8D24514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3171277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F334-AF74-B494-FE1F-45E411F7F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E788F64-40F3-EAA3-97D8-4EEFD1EF0B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10A6853-A685-0AC5-18B1-14797D3B20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EFEF533-269B-9ED2-6B48-33C9F95B52F4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123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1DEE3A15-1738-1B59-85B9-89EC15B99C93}"/>
              </a:ext>
            </a:extLst>
          </p:cNvPr>
          <p:cNvGrpSpPr/>
          <p:nvPr/>
        </p:nvGrpSpPr>
        <p:grpSpPr>
          <a:xfrm>
            <a:off x="1706453" y="2348832"/>
            <a:ext cx="4811093" cy="2530163"/>
            <a:chOff x="3751383" y="5164530"/>
            <a:chExt cx="10578465" cy="55632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2D07B672-C246-5E0F-FE1B-9B214E4F045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D714253-6C9D-90C7-4187-C2304FE4FE5C}"/>
                </a:ext>
              </a:extLst>
            </p:cNvPr>
            <p:cNvSpPr/>
            <p:nvPr/>
          </p:nvSpPr>
          <p:spPr>
            <a:xfrm>
              <a:off x="8386279" y="5193559"/>
              <a:ext cx="1833245" cy="2962275"/>
            </a:xfrm>
            <a:custGeom>
              <a:avLst/>
              <a:gdLst/>
              <a:ahLst/>
              <a:cxnLst/>
              <a:rect l="l" t="t" r="r" b="b"/>
              <a:pathLst>
                <a:path w="1833245" h="2962275">
                  <a:moveTo>
                    <a:pt x="1832896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1832896" y="2961870"/>
                  </a:lnTo>
                  <a:lnTo>
                    <a:pt x="1832896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92C6B46-79D2-F299-8AE1-54CFDA17925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7401" y="5175603"/>
              <a:ext cx="9632245" cy="5551591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16BFD5B2-45BC-3D4F-8BDE-1067AE0A3D67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95FFE67-31BB-D63D-6EFE-A9BAD9624E64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DB38FCA-8BEA-3D1E-1E69-FDCF9D92E1C6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FC8F83B4-3D85-39BE-338D-CB077472E7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16" y="2389841"/>
            <a:ext cx="1596424" cy="825964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08B8DFFE-8E1D-BC3E-FF9B-EF347A794795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3048B675-40D4-1FCB-6B21-9ED99DF6AEA5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DDE9A70-D823-4978-A34B-04438ABFE876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65F7D-CABB-C7C4-0B75-A67760D74C0C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465F7D-CABB-C7C4-0B75-A67760D74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F0993FE-52D1-B27C-BEEA-714E1CC100FE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17184401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A919-2821-1AAA-3CEE-D9E2C23A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952523-AF8D-7ECC-032F-0E7117380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452E34E-11CF-F669-52B5-C80E232FC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E2BA07F-F4A2-A650-4A5A-ADCB3E37C720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124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1513DB3-A1C3-F5C1-96A4-7A4FD521F089}"/>
              </a:ext>
            </a:extLst>
          </p:cNvPr>
          <p:cNvGrpSpPr/>
          <p:nvPr/>
        </p:nvGrpSpPr>
        <p:grpSpPr>
          <a:xfrm>
            <a:off x="1706453" y="2348832"/>
            <a:ext cx="4811093" cy="2530163"/>
            <a:chOff x="3751383" y="5164530"/>
            <a:chExt cx="10578465" cy="55632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A46D68A0-188C-9BF1-1F87-D249D34B0BE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467BB62-FD89-E5B3-BF33-345A636E0777}"/>
                </a:ext>
              </a:extLst>
            </p:cNvPr>
            <p:cNvSpPr/>
            <p:nvPr/>
          </p:nvSpPr>
          <p:spPr>
            <a:xfrm>
              <a:off x="8386279" y="5193559"/>
              <a:ext cx="2613660" cy="2962275"/>
            </a:xfrm>
            <a:custGeom>
              <a:avLst/>
              <a:gdLst/>
              <a:ahLst/>
              <a:cxnLst/>
              <a:rect l="l" t="t" r="r" b="b"/>
              <a:pathLst>
                <a:path w="2613659" h="2962275">
                  <a:moveTo>
                    <a:pt x="26133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2613303" y="2961870"/>
                  </a:lnTo>
                  <a:lnTo>
                    <a:pt x="2613303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601D3BC8-EAD7-A28E-CEAC-9E212D79E0A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9698" y="5175778"/>
              <a:ext cx="9629781" cy="5551416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0219736-78E1-500C-13AB-557365A3CF7D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24C82B7-4D13-EF2D-2BBB-A5FE8017A989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DE7A67F-25E2-BD9A-A402-9FC344E76E31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DA971139-9C55-DCD8-2D14-B5B4721518D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15" y="2390782"/>
            <a:ext cx="1596541" cy="1074330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0BED46E6-E66D-E3DD-FC25-CC439C93E5F2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EB00969-18E5-9B81-1D30-B0B4EE8C320A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2B82D5C-31A1-6F80-4E2C-5BB3CD395663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98DD7A-E862-F8A4-3772-B1D5B8DC3617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98DD7A-E862-F8A4-3772-B1D5B8DC3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2C9449F-F05B-86AD-F32B-59A6DAB2D91F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18522299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674A-D1B1-9DCE-DAC5-D655D2FE2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8C8628-E63F-84B4-D3AF-D5AC4240B7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F119B1A-3FAB-E0E6-42C8-A011BDC191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4B0B444-17E7-089F-D17A-655C057B720B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125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CAFB7B4-1377-DE05-5E07-EAAFB6EF78AB}"/>
              </a:ext>
            </a:extLst>
          </p:cNvPr>
          <p:cNvGrpSpPr/>
          <p:nvPr/>
        </p:nvGrpSpPr>
        <p:grpSpPr>
          <a:xfrm>
            <a:off x="1706453" y="2348832"/>
            <a:ext cx="4811093" cy="2535361"/>
            <a:chOff x="3751383" y="5164530"/>
            <a:chExt cx="10578465" cy="557466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F3ED1CD-2030-58C8-5FB3-40E11C652FC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F71109C-E47E-0C4F-4EFE-85FD33D1DEEA}"/>
                </a:ext>
              </a:extLst>
            </p:cNvPr>
            <p:cNvSpPr/>
            <p:nvPr/>
          </p:nvSpPr>
          <p:spPr>
            <a:xfrm>
              <a:off x="8386279" y="5193559"/>
              <a:ext cx="3452495" cy="2962275"/>
            </a:xfrm>
            <a:custGeom>
              <a:avLst/>
              <a:gdLst/>
              <a:ahLst/>
              <a:cxnLst/>
              <a:rect l="l" t="t" r="r" b="b"/>
              <a:pathLst>
                <a:path w="3452495" h="2962275">
                  <a:moveTo>
                    <a:pt x="3452201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3452201" y="2961870"/>
                  </a:lnTo>
                  <a:lnTo>
                    <a:pt x="3452201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67D4562-89CA-9400-A586-BDD84ECB80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0812" y="5175928"/>
              <a:ext cx="9628626" cy="5563002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C767B34A-6A8B-B2B1-4856-15670CEA2EE3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4897D9B-D7E5-1AA3-3EC5-E9A9C5EB3A2A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18B1056-37C9-32C4-6519-75454553F9F3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6" name="object 16">
            <a:extLst>
              <a:ext uri="{FF2B5EF4-FFF2-40B4-BE49-F238E27FC236}">
                <a16:creationId xmlns:a16="http://schemas.microsoft.com/office/drawing/2014/main" id="{6208DF67-B809-978A-082C-D4E4B53D8D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0715" y="2389229"/>
            <a:ext cx="1596541" cy="1438216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56317B2E-51B1-F91B-2B81-13F3BB1B23EC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CD0CCDFB-E97B-C80E-BD4D-E6D8D90B47A6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7D07B4C3-4CDA-F99F-3FC9-225E241791EC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CB0947-05BD-CCDD-6B61-77026BB9665C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CB0947-05BD-CCDD-6B61-77026BB96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8E3A15B-2D4C-D514-228E-94291E0F43E7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9848415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338D8-3ABF-4AE6-34B8-3EBF2F9D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3272C0EC-6098-8F1E-6056-B5649593078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1770" y="2354015"/>
            <a:ext cx="1596541" cy="1368905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4FB2D850-60F7-5259-DF04-2EF03D868DE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0715" y="2389229"/>
            <a:ext cx="1596541" cy="1438216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4FC5A62-C7A2-1A5B-6014-B8ACAD5C4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A3E0CA3-84DE-FB82-7EF7-25A192D0F4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are computing the Keys and Values many times! </a:t>
            </a:r>
          </a:p>
          <a:p>
            <a:pPr lvl="1"/>
            <a:r>
              <a:rPr lang="en-US" dirty="0"/>
              <a:t>Let’s reduce redundancy! 😤</a:t>
            </a:r>
          </a:p>
          <a:p>
            <a:endParaRPr lang="en-US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E3030FD-79A5-43FC-AE87-3F7B515D0F9E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126</a:t>
            </a:fld>
            <a:endParaRPr spc="-11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1B9C9730-30BB-54AC-3F25-71D8045ACAF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453" y="2348832"/>
            <a:ext cx="1214977" cy="242591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11665546-1E69-B32C-4C48-DD1DE9EAA440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9D5084B-1575-6F48-A75C-497FAE03C1A6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pic>
        <p:nvPicPr>
          <p:cNvPr id="14" name="object 14">
            <a:extLst>
              <a:ext uri="{FF2B5EF4-FFF2-40B4-BE49-F238E27FC236}">
                <a16:creationId xmlns:a16="http://schemas.microsoft.com/office/drawing/2014/main" id="{F3DF29DF-2F89-BFF2-C0C9-A977D0E6D0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8253" y="2999295"/>
            <a:ext cx="4379106" cy="1884778"/>
          </a:xfrm>
          <a:prstGeom prst="rect">
            <a:avLst/>
          </a:prstGeom>
        </p:spPr>
      </p:pic>
      <p:sp>
        <p:nvSpPr>
          <p:cNvPr id="15" name="object 15">
            <a:extLst>
              <a:ext uri="{FF2B5EF4-FFF2-40B4-BE49-F238E27FC236}">
                <a16:creationId xmlns:a16="http://schemas.microsoft.com/office/drawing/2014/main" id="{F8177ECE-402C-E006-D7CC-E12F907E254F}"/>
              </a:ext>
            </a:extLst>
          </p:cNvPr>
          <p:cNvSpPr txBox="1"/>
          <p:nvPr/>
        </p:nvSpPr>
        <p:spPr>
          <a:xfrm>
            <a:off x="3834702" y="2709410"/>
            <a:ext cx="1147974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K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k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A97AFFF-6690-EB57-42A9-71C892500688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46CFD2C-F785-011E-ED4C-773383EFF175}"/>
              </a:ext>
            </a:extLst>
          </p:cNvPr>
          <p:cNvSpPr txBox="1"/>
          <p:nvPr/>
        </p:nvSpPr>
        <p:spPr>
          <a:xfrm>
            <a:off x="6767203" y="2708624"/>
            <a:ext cx="1122559" cy="3888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328">
              <a:spcBef>
                <a:spcPts val="57"/>
              </a:spcBef>
            </a:pPr>
            <a:r>
              <a:rPr sz="2479" i="1" dirty="0">
                <a:latin typeface="Times New Roman"/>
                <a:cs typeface="Times New Roman"/>
              </a:rPr>
              <a:t>V</a:t>
            </a:r>
            <a:r>
              <a:rPr sz="2479" i="1" spc="70" dirty="0">
                <a:latin typeface="Times New Roman"/>
                <a:cs typeface="Times New Roman"/>
              </a:rPr>
              <a:t> </a:t>
            </a:r>
            <a:r>
              <a:rPr sz="2479" spc="327" dirty="0">
                <a:latin typeface="Cambria"/>
                <a:cs typeface="Cambria"/>
              </a:rPr>
              <a:t>=</a:t>
            </a:r>
            <a:r>
              <a:rPr sz="2479" spc="146" dirty="0">
                <a:latin typeface="Cambria"/>
                <a:cs typeface="Cambria"/>
              </a:rPr>
              <a:t> </a:t>
            </a:r>
            <a:r>
              <a:rPr sz="2479" i="1" spc="-11" dirty="0">
                <a:latin typeface="Times New Roman"/>
                <a:cs typeface="Times New Roman"/>
              </a:rPr>
              <a:t>W</a:t>
            </a:r>
            <a:r>
              <a:rPr sz="2626" i="1" spc="-17" baseline="-19480" dirty="0">
                <a:latin typeface="Times New Roman"/>
                <a:cs typeface="Times New Roman"/>
              </a:rPr>
              <a:t>v</a:t>
            </a:r>
            <a:r>
              <a:rPr sz="2479" i="1" spc="-11" dirty="0">
                <a:latin typeface="Times New Roman"/>
                <a:cs typeface="Times New Roman"/>
              </a:rPr>
              <a:t>x</a:t>
            </a:r>
            <a:endParaRPr sz="247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9DE0D8-3E2C-4244-A916-2281681CE937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9DE0D8-3E2C-4244-A916-2281681C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8">
            <a:extLst>
              <a:ext uri="{FF2B5EF4-FFF2-40B4-BE49-F238E27FC236}">
                <a16:creationId xmlns:a16="http://schemas.microsoft.com/office/drawing/2014/main" id="{D6F8B17A-3AD0-4E3C-EA14-59182A9C0A3C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F179B2-3227-D995-0046-DDDD899D4B73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40146120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00710-C634-79B0-CFE5-33548D03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68D5CF8-B717-1B1C-3D44-2322E5B6F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2BE6C9B-42FF-ACA8-3C1A-8DA5813103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are computing the Keys and Values many times! </a:t>
            </a:r>
          </a:p>
          <a:p>
            <a:pPr lvl="1"/>
            <a:r>
              <a:rPr lang="en-US" dirty="0"/>
              <a:t>Let’s reduce redundancy! 😤</a:t>
            </a:r>
          </a:p>
          <a:p>
            <a:endParaRPr lang="en-US" dirty="0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6049456A-A0FB-7737-9475-2F03898EB2E8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127</a:t>
            </a:fld>
            <a:endParaRPr spc="-11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6EBA535-D441-469C-EC77-193FB3AD1C24}"/>
              </a:ext>
            </a:extLst>
          </p:cNvPr>
          <p:cNvGrpSpPr/>
          <p:nvPr/>
        </p:nvGrpSpPr>
        <p:grpSpPr>
          <a:xfrm>
            <a:off x="1706453" y="2348832"/>
            <a:ext cx="3310496" cy="2054801"/>
            <a:chOff x="3751383" y="5164530"/>
            <a:chExt cx="7279005" cy="451802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9BABB50-23C3-F724-000F-F8D866BD58B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0E2797B-6CCF-2C61-39E7-D2DAC349EA7D}"/>
                </a:ext>
              </a:extLst>
            </p:cNvPr>
            <p:cNvSpPr/>
            <p:nvPr/>
          </p:nvSpPr>
          <p:spPr>
            <a:xfrm>
              <a:off x="8386279" y="5193559"/>
              <a:ext cx="2613660" cy="2962275"/>
            </a:xfrm>
            <a:custGeom>
              <a:avLst/>
              <a:gdLst/>
              <a:ahLst/>
              <a:cxnLst/>
              <a:rect l="l" t="t" r="r" b="b"/>
              <a:pathLst>
                <a:path w="2613659" h="2962275">
                  <a:moveTo>
                    <a:pt x="26133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2613303" y="2961870"/>
                  </a:lnTo>
                  <a:lnTo>
                    <a:pt x="2613303" y="0"/>
                  </a:lnTo>
                  <a:close/>
                </a:path>
              </a:pathLst>
            </a:custGeom>
            <a:solidFill>
              <a:srgbClr val="FFE6F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E3C36ADE-8CFC-29DE-7686-9B945535CD6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8986" y="5175778"/>
              <a:ext cx="5230774" cy="4506624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6A13644-2402-4B41-0E8B-1287F6D8AEB7}"/>
              </a:ext>
            </a:extLst>
          </p:cNvPr>
          <p:cNvSpPr txBox="1"/>
          <p:nvPr/>
        </p:nvSpPr>
        <p:spPr>
          <a:xfrm>
            <a:off x="3862628" y="2883430"/>
            <a:ext cx="109223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6" dirty="0"/>
              <a:t>K</a:t>
            </a:r>
            <a:r>
              <a:rPr sz="1865" spc="2" dirty="0"/>
              <a:t> </a:t>
            </a:r>
            <a:r>
              <a:rPr sz="1865" spc="36" dirty="0"/>
              <a:t>Cached</a:t>
            </a:r>
            <a:endParaRPr sz="1865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52E17AC-630A-84DC-1D0F-B5BEB6E8BE7C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65C00DC-E8D7-4736-96B9-07F3325D158A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55399429-9F88-7427-1646-D2483DF7DB9C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FCB41356-618B-9CBA-7D48-5773DBEC0F30}"/>
              </a:ext>
            </a:extLst>
          </p:cNvPr>
          <p:cNvGrpSpPr/>
          <p:nvPr/>
        </p:nvGrpSpPr>
        <p:grpSpPr>
          <a:xfrm>
            <a:off x="2138253" y="2390783"/>
            <a:ext cx="5989102" cy="2487998"/>
            <a:chOff x="4700811" y="5256769"/>
            <a:chExt cx="13168630" cy="5470525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0AC0EE7-CBF0-EB8A-D875-49827509E6C0}"/>
                </a:ext>
              </a:extLst>
            </p:cNvPr>
            <p:cNvSpPr/>
            <p:nvPr/>
          </p:nvSpPr>
          <p:spPr>
            <a:xfrm>
              <a:off x="9801036" y="8141874"/>
              <a:ext cx="4284980" cy="1655445"/>
            </a:xfrm>
            <a:custGeom>
              <a:avLst/>
              <a:gdLst/>
              <a:ahLst/>
              <a:cxnLst/>
              <a:rect l="l" t="t" r="r" b="b"/>
              <a:pathLst>
                <a:path w="4284980" h="1655445">
                  <a:moveTo>
                    <a:pt x="23706" y="1600843"/>
                  </a:moveTo>
                  <a:lnTo>
                    <a:pt x="5312" y="1600843"/>
                  </a:lnTo>
                  <a:lnTo>
                    <a:pt x="0" y="1613543"/>
                  </a:lnTo>
                  <a:lnTo>
                    <a:pt x="21473" y="1613543"/>
                  </a:lnTo>
                  <a:lnTo>
                    <a:pt x="23706" y="16008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6981" y="1588143"/>
                  </a:lnTo>
                  <a:lnTo>
                    <a:pt x="14452" y="1600843"/>
                  </a:lnTo>
                  <a:lnTo>
                    <a:pt x="17332" y="1600843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7332" y="1600843"/>
                  </a:lnTo>
                  <a:lnTo>
                    <a:pt x="21160" y="1600843"/>
                  </a:lnTo>
                  <a:lnTo>
                    <a:pt x="24403" y="1592898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403" y="1592898"/>
                  </a:moveTo>
                  <a:lnTo>
                    <a:pt x="21160" y="1600843"/>
                  </a:lnTo>
                  <a:lnTo>
                    <a:pt x="24209" y="1600843"/>
                  </a:lnTo>
                  <a:lnTo>
                    <a:pt x="24403" y="1592898"/>
                  </a:lnTo>
                  <a:close/>
                </a:path>
                <a:path w="4284980" h="1655445">
                  <a:moveTo>
                    <a:pt x="50399" y="1588143"/>
                  </a:moveTo>
                  <a:lnTo>
                    <a:pt x="39691" y="1588143"/>
                  </a:lnTo>
                  <a:lnTo>
                    <a:pt x="24209" y="1600843"/>
                  </a:lnTo>
                  <a:lnTo>
                    <a:pt x="45977" y="1600843"/>
                  </a:lnTo>
                  <a:lnTo>
                    <a:pt x="50399" y="1588143"/>
                  </a:lnTo>
                  <a:close/>
                </a:path>
                <a:path w="4284980" h="1655445">
                  <a:moveTo>
                    <a:pt x="137554" y="1588143"/>
                  </a:moveTo>
                  <a:lnTo>
                    <a:pt x="128272" y="1588143"/>
                  </a:lnTo>
                  <a:lnTo>
                    <a:pt x="126601" y="1600843"/>
                  </a:lnTo>
                  <a:lnTo>
                    <a:pt x="132427" y="1600843"/>
                  </a:lnTo>
                  <a:lnTo>
                    <a:pt x="137554" y="1588143"/>
                  </a:lnTo>
                  <a:close/>
                </a:path>
                <a:path w="4284980" h="1655445">
                  <a:moveTo>
                    <a:pt x="26344" y="1588143"/>
                  </a:moveTo>
                  <a:lnTo>
                    <a:pt x="24519" y="1588143"/>
                  </a:lnTo>
                  <a:lnTo>
                    <a:pt x="24403" y="1592898"/>
                  </a:lnTo>
                  <a:lnTo>
                    <a:pt x="26344" y="1588143"/>
                  </a:lnTo>
                  <a:close/>
                </a:path>
                <a:path w="4284980" h="1655445">
                  <a:moveTo>
                    <a:pt x="68621" y="1575443"/>
                  </a:moveTo>
                  <a:lnTo>
                    <a:pt x="54036" y="1575443"/>
                  </a:lnTo>
                  <a:lnTo>
                    <a:pt x="46638" y="1588143"/>
                  </a:lnTo>
                  <a:lnTo>
                    <a:pt x="63654" y="1588143"/>
                  </a:lnTo>
                  <a:lnTo>
                    <a:pt x="68621" y="1575443"/>
                  </a:lnTo>
                  <a:close/>
                </a:path>
                <a:path w="4284980" h="1655445">
                  <a:moveTo>
                    <a:pt x="74151" y="1575443"/>
                  </a:moveTo>
                  <a:lnTo>
                    <a:pt x="73298" y="1575443"/>
                  </a:lnTo>
                  <a:lnTo>
                    <a:pt x="67230" y="1588143"/>
                  </a:lnTo>
                  <a:lnTo>
                    <a:pt x="74602" y="1588143"/>
                  </a:lnTo>
                  <a:lnTo>
                    <a:pt x="74151" y="1575443"/>
                  </a:lnTo>
                  <a:close/>
                </a:path>
                <a:path w="4284980" h="1655445">
                  <a:moveTo>
                    <a:pt x="108824" y="1562743"/>
                  </a:moveTo>
                  <a:lnTo>
                    <a:pt x="77938" y="1562743"/>
                  </a:lnTo>
                  <a:lnTo>
                    <a:pt x="77890" y="1575443"/>
                  </a:lnTo>
                  <a:lnTo>
                    <a:pt x="76445" y="1575443"/>
                  </a:lnTo>
                  <a:lnTo>
                    <a:pt x="79517" y="1588143"/>
                  </a:lnTo>
                  <a:lnTo>
                    <a:pt x="92053" y="1575443"/>
                  </a:lnTo>
                  <a:lnTo>
                    <a:pt x="108824" y="1562743"/>
                  </a:lnTo>
                  <a:close/>
                </a:path>
                <a:path w="4284980" h="1655445">
                  <a:moveTo>
                    <a:pt x="125238" y="1575443"/>
                  </a:moveTo>
                  <a:lnTo>
                    <a:pt x="117594" y="1575443"/>
                  </a:lnTo>
                  <a:lnTo>
                    <a:pt x="118437" y="1588143"/>
                  </a:lnTo>
                  <a:lnTo>
                    <a:pt x="120791" y="1588143"/>
                  </a:lnTo>
                  <a:lnTo>
                    <a:pt x="125238" y="1575443"/>
                  </a:lnTo>
                  <a:close/>
                </a:path>
                <a:path w="4284980" h="1655445">
                  <a:moveTo>
                    <a:pt x="135300" y="1575443"/>
                  </a:moveTo>
                  <a:lnTo>
                    <a:pt x="129864" y="1575443"/>
                  </a:lnTo>
                  <a:lnTo>
                    <a:pt x="125357" y="1588143"/>
                  </a:lnTo>
                  <a:lnTo>
                    <a:pt x="127051" y="1588143"/>
                  </a:lnTo>
                  <a:lnTo>
                    <a:pt x="135300" y="1575443"/>
                  </a:lnTo>
                  <a:close/>
                </a:path>
                <a:path w="4284980" h="1655445">
                  <a:moveTo>
                    <a:pt x="183693" y="1562743"/>
                  </a:moveTo>
                  <a:lnTo>
                    <a:pt x="165531" y="1562743"/>
                  </a:lnTo>
                  <a:lnTo>
                    <a:pt x="157809" y="1575443"/>
                  </a:lnTo>
                  <a:lnTo>
                    <a:pt x="148970" y="1575443"/>
                  </a:lnTo>
                  <a:lnTo>
                    <a:pt x="138501" y="1588143"/>
                  </a:lnTo>
                  <a:lnTo>
                    <a:pt x="158283" y="1588143"/>
                  </a:lnTo>
                  <a:lnTo>
                    <a:pt x="170028" y="1575443"/>
                  </a:lnTo>
                  <a:lnTo>
                    <a:pt x="183693" y="1562743"/>
                  </a:lnTo>
                  <a:close/>
                </a:path>
                <a:path w="4284980" h="1655445">
                  <a:moveTo>
                    <a:pt x="66230" y="1562743"/>
                  </a:moveTo>
                  <a:lnTo>
                    <a:pt x="61427" y="1562743"/>
                  </a:lnTo>
                  <a:lnTo>
                    <a:pt x="54750" y="1575443"/>
                  </a:lnTo>
                  <a:lnTo>
                    <a:pt x="65618" y="1575443"/>
                  </a:lnTo>
                  <a:lnTo>
                    <a:pt x="66230" y="1562743"/>
                  </a:lnTo>
                  <a:close/>
                </a:path>
                <a:path w="4284980" h="1655445">
                  <a:moveTo>
                    <a:pt x="130864" y="1562743"/>
                  </a:moveTo>
                  <a:lnTo>
                    <a:pt x="129544" y="1562743"/>
                  </a:lnTo>
                  <a:lnTo>
                    <a:pt x="125221" y="1575443"/>
                  </a:lnTo>
                  <a:lnTo>
                    <a:pt x="126377" y="1575443"/>
                  </a:lnTo>
                  <a:lnTo>
                    <a:pt x="130864" y="1562743"/>
                  </a:lnTo>
                  <a:close/>
                </a:path>
                <a:path w="4284980" h="1655445">
                  <a:moveTo>
                    <a:pt x="148150" y="1562743"/>
                  </a:moveTo>
                  <a:lnTo>
                    <a:pt x="132512" y="1562743"/>
                  </a:lnTo>
                  <a:lnTo>
                    <a:pt x="128385" y="1575443"/>
                  </a:lnTo>
                  <a:lnTo>
                    <a:pt x="138217" y="1575443"/>
                  </a:lnTo>
                  <a:lnTo>
                    <a:pt x="148150" y="1562743"/>
                  </a:lnTo>
                  <a:close/>
                </a:path>
                <a:path w="4284980" h="1655445">
                  <a:moveTo>
                    <a:pt x="157759" y="1562743"/>
                  </a:moveTo>
                  <a:lnTo>
                    <a:pt x="153621" y="1562743"/>
                  </a:lnTo>
                  <a:lnTo>
                    <a:pt x="149942" y="1575443"/>
                  </a:lnTo>
                  <a:lnTo>
                    <a:pt x="153907" y="1575443"/>
                  </a:lnTo>
                  <a:lnTo>
                    <a:pt x="157759" y="1562743"/>
                  </a:lnTo>
                  <a:close/>
                </a:path>
                <a:path w="4284980" h="1655445">
                  <a:moveTo>
                    <a:pt x="159786" y="1562743"/>
                  </a:moveTo>
                  <a:lnTo>
                    <a:pt x="153907" y="1575443"/>
                  </a:lnTo>
                  <a:lnTo>
                    <a:pt x="156433" y="1575443"/>
                  </a:lnTo>
                  <a:lnTo>
                    <a:pt x="159786" y="1562743"/>
                  </a:lnTo>
                  <a:close/>
                </a:path>
                <a:path w="4284980" h="1655445">
                  <a:moveTo>
                    <a:pt x="99235" y="1550043"/>
                  </a:moveTo>
                  <a:lnTo>
                    <a:pt x="90100" y="1550043"/>
                  </a:lnTo>
                  <a:lnTo>
                    <a:pt x="90372" y="1562743"/>
                  </a:lnTo>
                  <a:lnTo>
                    <a:pt x="99105" y="1550445"/>
                  </a:lnTo>
                  <a:lnTo>
                    <a:pt x="99235" y="1550043"/>
                  </a:lnTo>
                  <a:close/>
                </a:path>
                <a:path w="4284980" h="1655445">
                  <a:moveTo>
                    <a:pt x="125528" y="1550043"/>
                  </a:moveTo>
                  <a:lnTo>
                    <a:pt x="99390" y="1550043"/>
                  </a:lnTo>
                  <a:lnTo>
                    <a:pt x="99105" y="1550445"/>
                  </a:lnTo>
                  <a:lnTo>
                    <a:pt x="95115" y="1562743"/>
                  </a:lnTo>
                  <a:lnTo>
                    <a:pt x="115657" y="1562743"/>
                  </a:lnTo>
                  <a:lnTo>
                    <a:pt x="125528" y="1550043"/>
                  </a:lnTo>
                  <a:close/>
                </a:path>
                <a:path w="4284980" h="1655445">
                  <a:moveTo>
                    <a:pt x="138180" y="1550043"/>
                  </a:moveTo>
                  <a:lnTo>
                    <a:pt x="134404" y="1550043"/>
                  </a:lnTo>
                  <a:lnTo>
                    <a:pt x="125494" y="1562743"/>
                  </a:lnTo>
                  <a:lnTo>
                    <a:pt x="130964" y="1562743"/>
                  </a:lnTo>
                  <a:lnTo>
                    <a:pt x="138180" y="1550043"/>
                  </a:lnTo>
                  <a:close/>
                </a:path>
                <a:path w="4284980" h="1655445">
                  <a:moveTo>
                    <a:pt x="171758" y="1550043"/>
                  </a:moveTo>
                  <a:lnTo>
                    <a:pt x="149449" y="1550043"/>
                  </a:lnTo>
                  <a:lnTo>
                    <a:pt x="142219" y="1562743"/>
                  </a:lnTo>
                  <a:lnTo>
                    <a:pt x="165617" y="1562743"/>
                  </a:lnTo>
                  <a:lnTo>
                    <a:pt x="171758" y="1550043"/>
                  </a:lnTo>
                  <a:close/>
                </a:path>
                <a:path w="4284980" h="1655445">
                  <a:moveTo>
                    <a:pt x="179717" y="1550043"/>
                  </a:moveTo>
                  <a:lnTo>
                    <a:pt x="171758" y="1550043"/>
                  </a:lnTo>
                  <a:lnTo>
                    <a:pt x="170676" y="1562743"/>
                  </a:lnTo>
                  <a:lnTo>
                    <a:pt x="174100" y="1562743"/>
                  </a:lnTo>
                  <a:lnTo>
                    <a:pt x="179717" y="1550043"/>
                  </a:lnTo>
                  <a:close/>
                </a:path>
                <a:path w="4284980" h="1655445">
                  <a:moveTo>
                    <a:pt x="197340" y="1550043"/>
                  </a:moveTo>
                  <a:lnTo>
                    <a:pt x="191238" y="1550043"/>
                  </a:lnTo>
                  <a:lnTo>
                    <a:pt x="184978" y="1562743"/>
                  </a:lnTo>
                  <a:lnTo>
                    <a:pt x="192080" y="1562743"/>
                  </a:lnTo>
                  <a:lnTo>
                    <a:pt x="197340" y="1550043"/>
                  </a:lnTo>
                  <a:close/>
                </a:path>
                <a:path w="4284980" h="1655445">
                  <a:moveTo>
                    <a:pt x="197686" y="1553084"/>
                  </a:moveTo>
                  <a:lnTo>
                    <a:pt x="192080" y="1562743"/>
                  </a:lnTo>
                  <a:lnTo>
                    <a:pt x="198785" y="1562743"/>
                  </a:lnTo>
                  <a:lnTo>
                    <a:pt x="197686" y="1553084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686" y="1553084"/>
                  </a:lnTo>
                  <a:lnTo>
                    <a:pt x="198785" y="1562743"/>
                  </a:lnTo>
                  <a:lnTo>
                    <a:pt x="198871" y="1562592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198871" y="1562592"/>
                  </a:moveTo>
                  <a:lnTo>
                    <a:pt x="198785" y="1562743"/>
                  </a:lnTo>
                  <a:lnTo>
                    <a:pt x="198871" y="1562592"/>
                  </a:lnTo>
                  <a:close/>
                </a:path>
                <a:path w="4284980" h="1655445">
                  <a:moveTo>
                    <a:pt x="205971" y="1550043"/>
                  </a:moveTo>
                  <a:lnTo>
                    <a:pt x="199451" y="1550043"/>
                  </a:lnTo>
                  <a:lnTo>
                    <a:pt x="198871" y="1562592"/>
                  </a:lnTo>
                  <a:lnTo>
                    <a:pt x="205971" y="1550043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340" y="1550043"/>
                  </a:lnTo>
                  <a:lnTo>
                    <a:pt x="197686" y="1553084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99390" y="1550043"/>
                  </a:moveTo>
                  <a:lnTo>
                    <a:pt x="99235" y="1550043"/>
                  </a:lnTo>
                  <a:lnTo>
                    <a:pt x="99105" y="1550445"/>
                  </a:lnTo>
                  <a:lnTo>
                    <a:pt x="99390" y="15500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04886" y="1537343"/>
                  </a:lnTo>
                  <a:lnTo>
                    <a:pt x="96388" y="1550043"/>
                  </a:lnTo>
                  <a:lnTo>
                    <a:pt x="111310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11310" y="1550043"/>
                  </a:lnTo>
                  <a:lnTo>
                    <a:pt x="117229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21946" y="1537343"/>
                  </a:lnTo>
                  <a:lnTo>
                    <a:pt x="117229" y="1550043"/>
                  </a:lnTo>
                  <a:lnTo>
                    <a:pt x="142021" y="1550043"/>
                  </a:lnTo>
                  <a:lnTo>
                    <a:pt x="153798" y="1538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45566" y="1549699"/>
                  </a:moveTo>
                  <a:lnTo>
                    <a:pt x="145211" y="1550043"/>
                  </a:lnTo>
                  <a:lnTo>
                    <a:pt x="145566" y="1549699"/>
                  </a:lnTo>
                  <a:close/>
                </a:path>
                <a:path w="4284980" h="1655445">
                  <a:moveTo>
                    <a:pt x="153812" y="1541701"/>
                  </a:moveTo>
                  <a:lnTo>
                    <a:pt x="145566" y="1549699"/>
                  </a:lnTo>
                  <a:lnTo>
                    <a:pt x="145302" y="1550043"/>
                  </a:lnTo>
                  <a:lnTo>
                    <a:pt x="151481" y="1550043"/>
                  </a:lnTo>
                  <a:lnTo>
                    <a:pt x="153812" y="1541701"/>
                  </a:lnTo>
                  <a:close/>
                </a:path>
                <a:path w="4284980" h="1655445">
                  <a:moveTo>
                    <a:pt x="163727" y="1537343"/>
                  </a:moveTo>
                  <a:lnTo>
                    <a:pt x="158306" y="1537343"/>
                  </a:lnTo>
                  <a:lnTo>
                    <a:pt x="153812" y="1541701"/>
                  </a:lnTo>
                  <a:lnTo>
                    <a:pt x="151481" y="1550043"/>
                  </a:lnTo>
                  <a:lnTo>
                    <a:pt x="162725" y="1550043"/>
                  </a:lnTo>
                  <a:lnTo>
                    <a:pt x="163727" y="1537343"/>
                  </a:lnTo>
                  <a:close/>
                </a:path>
                <a:path w="4284980" h="1655445">
                  <a:moveTo>
                    <a:pt x="201817" y="1537343"/>
                  </a:moveTo>
                  <a:lnTo>
                    <a:pt x="172668" y="1537343"/>
                  </a:lnTo>
                  <a:lnTo>
                    <a:pt x="164873" y="1550043"/>
                  </a:lnTo>
                  <a:lnTo>
                    <a:pt x="198671" y="1550043"/>
                  </a:lnTo>
                  <a:lnTo>
                    <a:pt x="201817" y="1537343"/>
                  </a:lnTo>
                  <a:close/>
                </a:path>
                <a:path w="4284980" h="1655445">
                  <a:moveTo>
                    <a:pt x="210705" y="1546515"/>
                  </a:moveTo>
                  <a:lnTo>
                    <a:pt x="206677" y="1550043"/>
                  </a:lnTo>
                  <a:lnTo>
                    <a:pt x="210454" y="1550043"/>
                  </a:lnTo>
                  <a:lnTo>
                    <a:pt x="210705" y="1546515"/>
                  </a:lnTo>
                  <a:close/>
                </a:path>
                <a:path w="4284980" h="1655445">
                  <a:moveTo>
                    <a:pt x="215334" y="1542461"/>
                  </a:moveTo>
                  <a:lnTo>
                    <a:pt x="210705" y="1546515"/>
                  </a:lnTo>
                  <a:lnTo>
                    <a:pt x="210454" y="1550043"/>
                  </a:lnTo>
                  <a:lnTo>
                    <a:pt x="215334" y="1542461"/>
                  </a:lnTo>
                  <a:close/>
                </a:path>
                <a:path w="4284980" h="1655445">
                  <a:moveTo>
                    <a:pt x="219251" y="1539030"/>
                  </a:moveTo>
                  <a:lnTo>
                    <a:pt x="215334" y="1542461"/>
                  </a:lnTo>
                  <a:lnTo>
                    <a:pt x="210454" y="1550043"/>
                  </a:lnTo>
                  <a:lnTo>
                    <a:pt x="216796" y="1550043"/>
                  </a:lnTo>
                  <a:lnTo>
                    <a:pt x="219251" y="1539030"/>
                  </a:lnTo>
                  <a:close/>
                </a:path>
                <a:path w="4284980" h="1655445">
                  <a:moveTo>
                    <a:pt x="224514" y="1545244"/>
                  </a:moveTo>
                  <a:lnTo>
                    <a:pt x="222660" y="1550043"/>
                  </a:lnTo>
                  <a:lnTo>
                    <a:pt x="224376" y="1550043"/>
                  </a:lnTo>
                  <a:lnTo>
                    <a:pt x="224514" y="1545244"/>
                  </a:lnTo>
                  <a:close/>
                </a:path>
                <a:path w="4284980" h="1655445">
                  <a:moveTo>
                    <a:pt x="154860" y="1537951"/>
                  </a:moveTo>
                  <a:lnTo>
                    <a:pt x="153798" y="1538951"/>
                  </a:lnTo>
                  <a:lnTo>
                    <a:pt x="145566" y="1549699"/>
                  </a:lnTo>
                  <a:lnTo>
                    <a:pt x="153812" y="1541701"/>
                  </a:lnTo>
                  <a:lnTo>
                    <a:pt x="154860" y="1537951"/>
                  </a:lnTo>
                  <a:close/>
                </a:path>
                <a:path w="4284980" h="1655445">
                  <a:moveTo>
                    <a:pt x="218628" y="1537343"/>
                  </a:moveTo>
                  <a:lnTo>
                    <a:pt x="211357" y="1537343"/>
                  </a:lnTo>
                  <a:lnTo>
                    <a:pt x="210705" y="1546515"/>
                  </a:lnTo>
                  <a:lnTo>
                    <a:pt x="215334" y="1542461"/>
                  </a:lnTo>
                  <a:lnTo>
                    <a:pt x="218628" y="1537343"/>
                  </a:lnTo>
                  <a:close/>
                </a:path>
                <a:path w="4284980" h="1655445">
                  <a:moveTo>
                    <a:pt x="227567" y="1537343"/>
                  </a:moveTo>
                  <a:lnTo>
                    <a:pt x="224741" y="1537343"/>
                  </a:lnTo>
                  <a:lnTo>
                    <a:pt x="224514" y="1545244"/>
                  </a:lnTo>
                  <a:lnTo>
                    <a:pt x="227567" y="1537343"/>
                  </a:lnTo>
                  <a:close/>
                </a:path>
                <a:path w="4284980" h="1655445">
                  <a:moveTo>
                    <a:pt x="221177" y="1537343"/>
                  </a:moveTo>
                  <a:lnTo>
                    <a:pt x="219627" y="1537343"/>
                  </a:lnTo>
                  <a:lnTo>
                    <a:pt x="219251" y="1539030"/>
                  </a:lnTo>
                  <a:lnTo>
                    <a:pt x="221177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53798" y="1538951"/>
                  </a:lnTo>
                  <a:lnTo>
                    <a:pt x="154860" y="1537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55505" y="1537343"/>
                  </a:moveTo>
                  <a:lnTo>
                    <a:pt x="155029" y="1537343"/>
                  </a:lnTo>
                  <a:lnTo>
                    <a:pt x="154860" y="1537951"/>
                  </a:lnTo>
                  <a:lnTo>
                    <a:pt x="155505" y="1537343"/>
                  </a:lnTo>
                  <a:close/>
                </a:path>
                <a:path w="4284980" h="1655445">
                  <a:moveTo>
                    <a:pt x="131285" y="1524643"/>
                  </a:moveTo>
                  <a:lnTo>
                    <a:pt x="130778" y="1524643"/>
                  </a:lnTo>
                  <a:lnTo>
                    <a:pt x="124709" y="1537343"/>
                  </a:lnTo>
                  <a:lnTo>
                    <a:pt x="131285" y="1524643"/>
                  </a:lnTo>
                  <a:close/>
                </a:path>
                <a:path w="4284980" h="1655445">
                  <a:moveTo>
                    <a:pt x="178618" y="1524643"/>
                  </a:moveTo>
                  <a:lnTo>
                    <a:pt x="131577" y="1524643"/>
                  </a:lnTo>
                  <a:lnTo>
                    <a:pt x="129447" y="1537343"/>
                  </a:lnTo>
                  <a:lnTo>
                    <a:pt x="166868" y="1537343"/>
                  </a:lnTo>
                  <a:lnTo>
                    <a:pt x="178618" y="1524643"/>
                  </a:lnTo>
                  <a:close/>
                </a:path>
                <a:path w="4284980" h="1655445">
                  <a:moveTo>
                    <a:pt x="232186" y="1524643"/>
                  </a:moveTo>
                  <a:lnTo>
                    <a:pt x="183362" y="1524643"/>
                  </a:lnTo>
                  <a:lnTo>
                    <a:pt x="182169" y="1537343"/>
                  </a:lnTo>
                  <a:lnTo>
                    <a:pt x="226865" y="1537343"/>
                  </a:lnTo>
                  <a:lnTo>
                    <a:pt x="232186" y="1524643"/>
                  </a:lnTo>
                  <a:close/>
                </a:path>
                <a:path w="4284980" h="1655445">
                  <a:moveTo>
                    <a:pt x="253086" y="1524643"/>
                  </a:moveTo>
                  <a:lnTo>
                    <a:pt x="238958" y="1524643"/>
                  </a:lnTo>
                  <a:lnTo>
                    <a:pt x="232723" y="1537343"/>
                  </a:lnTo>
                  <a:lnTo>
                    <a:pt x="247213" y="1537343"/>
                  </a:lnTo>
                  <a:lnTo>
                    <a:pt x="253086" y="1524643"/>
                  </a:lnTo>
                  <a:close/>
                </a:path>
                <a:path w="4284980" h="1655445">
                  <a:moveTo>
                    <a:pt x="146930" y="1511943"/>
                  </a:moveTo>
                  <a:lnTo>
                    <a:pt x="145405" y="1511943"/>
                  </a:lnTo>
                  <a:lnTo>
                    <a:pt x="138045" y="1524643"/>
                  </a:lnTo>
                  <a:lnTo>
                    <a:pt x="145199" y="1524643"/>
                  </a:lnTo>
                  <a:lnTo>
                    <a:pt x="146930" y="1511943"/>
                  </a:lnTo>
                  <a:close/>
                </a:path>
                <a:path w="4284980" h="1655445">
                  <a:moveTo>
                    <a:pt x="252747" y="1511943"/>
                  </a:moveTo>
                  <a:lnTo>
                    <a:pt x="151445" y="1511943"/>
                  </a:lnTo>
                  <a:lnTo>
                    <a:pt x="151573" y="1524643"/>
                  </a:lnTo>
                  <a:lnTo>
                    <a:pt x="246363" y="1524643"/>
                  </a:lnTo>
                  <a:lnTo>
                    <a:pt x="252747" y="1511943"/>
                  </a:lnTo>
                  <a:close/>
                </a:path>
                <a:path w="4284980" h="1655445">
                  <a:moveTo>
                    <a:pt x="268654" y="1511943"/>
                  </a:moveTo>
                  <a:lnTo>
                    <a:pt x="266162" y="1511943"/>
                  </a:lnTo>
                  <a:lnTo>
                    <a:pt x="256015" y="1524643"/>
                  </a:lnTo>
                  <a:lnTo>
                    <a:pt x="263367" y="1524643"/>
                  </a:lnTo>
                  <a:lnTo>
                    <a:pt x="268654" y="1511943"/>
                  </a:lnTo>
                  <a:close/>
                </a:path>
                <a:path w="4284980" h="1655445">
                  <a:moveTo>
                    <a:pt x="279040" y="1511943"/>
                  </a:moveTo>
                  <a:lnTo>
                    <a:pt x="278537" y="1511943"/>
                  </a:lnTo>
                  <a:lnTo>
                    <a:pt x="269848" y="1524643"/>
                  </a:lnTo>
                  <a:lnTo>
                    <a:pt x="279040" y="1511943"/>
                  </a:lnTo>
                  <a:close/>
                </a:path>
                <a:path w="4284980" h="1655445">
                  <a:moveTo>
                    <a:pt x="263068" y="1499243"/>
                  </a:moveTo>
                  <a:lnTo>
                    <a:pt x="173360" y="1499243"/>
                  </a:lnTo>
                  <a:lnTo>
                    <a:pt x="170800" y="1511943"/>
                  </a:lnTo>
                  <a:lnTo>
                    <a:pt x="262642" y="1511943"/>
                  </a:lnTo>
                  <a:lnTo>
                    <a:pt x="263068" y="1499243"/>
                  </a:lnTo>
                  <a:close/>
                </a:path>
                <a:path w="4284980" h="1655445">
                  <a:moveTo>
                    <a:pt x="299905" y="1499243"/>
                  </a:moveTo>
                  <a:lnTo>
                    <a:pt x="276816" y="1499243"/>
                  </a:lnTo>
                  <a:lnTo>
                    <a:pt x="271626" y="1511943"/>
                  </a:lnTo>
                  <a:lnTo>
                    <a:pt x="295832" y="1511943"/>
                  </a:lnTo>
                  <a:lnTo>
                    <a:pt x="299905" y="1499243"/>
                  </a:lnTo>
                  <a:close/>
                </a:path>
                <a:path w="4284980" h="1655445">
                  <a:moveTo>
                    <a:pt x="318778" y="1499243"/>
                  </a:moveTo>
                  <a:lnTo>
                    <a:pt x="307877" y="1499243"/>
                  </a:lnTo>
                  <a:lnTo>
                    <a:pt x="298733" y="1511943"/>
                  </a:lnTo>
                  <a:lnTo>
                    <a:pt x="306511" y="1511943"/>
                  </a:lnTo>
                  <a:lnTo>
                    <a:pt x="318778" y="1499243"/>
                  </a:lnTo>
                  <a:close/>
                </a:path>
                <a:path w="4284980" h="1655445">
                  <a:moveTo>
                    <a:pt x="244074" y="1486543"/>
                  </a:moveTo>
                  <a:lnTo>
                    <a:pt x="202256" y="1486543"/>
                  </a:lnTo>
                  <a:lnTo>
                    <a:pt x="197768" y="1499243"/>
                  </a:lnTo>
                  <a:lnTo>
                    <a:pt x="234686" y="1499243"/>
                  </a:lnTo>
                  <a:lnTo>
                    <a:pt x="242623" y="1491779"/>
                  </a:lnTo>
                  <a:lnTo>
                    <a:pt x="244074" y="1486543"/>
                  </a:lnTo>
                  <a:close/>
                </a:path>
                <a:path w="4284980" h="1655445">
                  <a:moveTo>
                    <a:pt x="242623" y="1491779"/>
                  </a:moveTo>
                  <a:lnTo>
                    <a:pt x="234686" y="1499243"/>
                  </a:lnTo>
                  <a:lnTo>
                    <a:pt x="240554" y="1499243"/>
                  </a:lnTo>
                  <a:lnTo>
                    <a:pt x="242623" y="1491779"/>
                  </a:lnTo>
                  <a:close/>
                </a:path>
                <a:path w="4284980" h="1655445">
                  <a:moveTo>
                    <a:pt x="299503" y="1486543"/>
                  </a:moveTo>
                  <a:lnTo>
                    <a:pt x="248190" y="1486543"/>
                  </a:lnTo>
                  <a:lnTo>
                    <a:pt x="242623" y="1491779"/>
                  </a:lnTo>
                  <a:lnTo>
                    <a:pt x="240554" y="1499243"/>
                  </a:lnTo>
                  <a:lnTo>
                    <a:pt x="289183" y="1499243"/>
                  </a:lnTo>
                  <a:lnTo>
                    <a:pt x="298690" y="1489158"/>
                  </a:lnTo>
                  <a:lnTo>
                    <a:pt x="299503" y="1486543"/>
                  </a:lnTo>
                  <a:close/>
                </a:path>
                <a:path w="4284980" h="1655445">
                  <a:moveTo>
                    <a:pt x="308673" y="1486543"/>
                  </a:moveTo>
                  <a:lnTo>
                    <a:pt x="301155" y="1486543"/>
                  </a:lnTo>
                  <a:lnTo>
                    <a:pt x="298690" y="1489158"/>
                  </a:lnTo>
                  <a:lnTo>
                    <a:pt x="295554" y="1499243"/>
                  </a:lnTo>
                  <a:lnTo>
                    <a:pt x="298607" y="1499243"/>
                  </a:lnTo>
                  <a:lnTo>
                    <a:pt x="303121" y="1495472"/>
                  </a:lnTo>
                  <a:lnTo>
                    <a:pt x="303976" y="1494583"/>
                  </a:lnTo>
                  <a:lnTo>
                    <a:pt x="308673" y="1486543"/>
                  </a:lnTo>
                  <a:close/>
                </a:path>
                <a:path w="4284980" h="1655445">
                  <a:moveTo>
                    <a:pt x="303776" y="1494925"/>
                  </a:moveTo>
                  <a:lnTo>
                    <a:pt x="303121" y="1495472"/>
                  </a:lnTo>
                  <a:lnTo>
                    <a:pt x="299497" y="1499243"/>
                  </a:lnTo>
                  <a:lnTo>
                    <a:pt x="301253" y="1499243"/>
                  </a:lnTo>
                  <a:lnTo>
                    <a:pt x="303776" y="1494925"/>
                  </a:lnTo>
                  <a:close/>
                </a:path>
                <a:path w="4284980" h="1655445">
                  <a:moveTo>
                    <a:pt x="317000" y="1486543"/>
                  </a:moveTo>
                  <a:lnTo>
                    <a:pt x="313810" y="1486543"/>
                  </a:lnTo>
                  <a:lnTo>
                    <a:pt x="313125" y="1487115"/>
                  </a:lnTo>
                  <a:lnTo>
                    <a:pt x="308567" y="1499243"/>
                  </a:lnTo>
                  <a:lnTo>
                    <a:pt x="309027" y="1498871"/>
                  </a:lnTo>
                  <a:lnTo>
                    <a:pt x="314444" y="1491511"/>
                  </a:lnTo>
                  <a:lnTo>
                    <a:pt x="317000" y="1486543"/>
                  </a:lnTo>
                  <a:close/>
                </a:path>
                <a:path w="4284980" h="1655445">
                  <a:moveTo>
                    <a:pt x="311959" y="1496341"/>
                  </a:moveTo>
                  <a:lnTo>
                    <a:pt x="309027" y="1498871"/>
                  </a:lnTo>
                  <a:lnTo>
                    <a:pt x="308753" y="1499243"/>
                  </a:lnTo>
                  <a:lnTo>
                    <a:pt x="310466" y="1499243"/>
                  </a:lnTo>
                  <a:lnTo>
                    <a:pt x="311959" y="1496341"/>
                  </a:lnTo>
                  <a:close/>
                </a:path>
                <a:path w="4284980" h="1655445">
                  <a:moveTo>
                    <a:pt x="331849" y="1486543"/>
                  </a:moveTo>
                  <a:lnTo>
                    <a:pt x="322946" y="1499243"/>
                  </a:lnTo>
                  <a:lnTo>
                    <a:pt x="327381" y="1499243"/>
                  </a:lnTo>
                  <a:lnTo>
                    <a:pt x="331849" y="1486543"/>
                  </a:lnTo>
                  <a:close/>
                </a:path>
                <a:path w="4284980" h="1655445">
                  <a:moveTo>
                    <a:pt x="337491" y="1486543"/>
                  </a:moveTo>
                  <a:lnTo>
                    <a:pt x="328559" y="1499243"/>
                  </a:lnTo>
                  <a:lnTo>
                    <a:pt x="329256" y="1499243"/>
                  </a:lnTo>
                  <a:lnTo>
                    <a:pt x="337491" y="1486543"/>
                  </a:lnTo>
                  <a:close/>
                </a:path>
                <a:path w="4284980" h="1655445">
                  <a:moveTo>
                    <a:pt x="314444" y="1491511"/>
                  </a:moveTo>
                  <a:lnTo>
                    <a:pt x="309027" y="1498871"/>
                  </a:lnTo>
                  <a:lnTo>
                    <a:pt x="311959" y="1496341"/>
                  </a:lnTo>
                  <a:lnTo>
                    <a:pt x="314444" y="1491511"/>
                  </a:lnTo>
                  <a:close/>
                </a:path>
                <a:path w="4284980" h="1655445">
                  <a:moveTo>
                    <a:pt x="323311" y="1486543"/>
                  </a:moveTo>
                  <a:lnTo>
                    <a:pt x="318101" y="1486543"/>
                  </a:lnTo>
                  <a:lnTo>
                    <a:pt x="314444" y="1491511"/>
                  </a:lnTo>
                  <a:lnTo>
                    <a:pt x="311959" y="1496341"/>
                  </a:lnTo>
                  <a:lnTo>
                    <a:pt x="323311" y="1486543"/>
                  </a:lnTo>
                  <a:close/>
                </a:path>
                <a:path w="4284980" h="1655445">
                  <a:moveTo>
                    <a:pt x="313340" y="1486543"/>
                  </a:moveTo>
                  <a:lnTo>
                    <a:pt x="311702" y="1486543"/>
                  </a:lnTo>
                  <a:lnTo>
                    <a:pt x="303976" y="1494583"/>
                  </a:lnTo>
                  <a:lnTo>
                    <a:pt x="303776" y="1494925"/>
                  </a:lnTo>
                  <a:lnTo>
                    <a:pt x="313125" y="1487115"/>
                  </a:lnTo>
                  <a:lnTo>
                    <a:pt x="313340" y="1486543"/>
                  </a:lnTo>
                  <a:close/>
                </a:path>
                <a:path w="4284980" h="1655445">
                  <a:moveTo>
                    <a:pt x="311702" y="1486543"/>
                  </a:moveTo>
                  <a:lnTo>
                    <a:pt x="308673" y="1486543"/>
                  </a:lnTo>
                  <a:lnTo>
                    <a:pt x="303976" y="1494583"/>
                  </a:lnTo>
                  <a:lnTo>
                    <a:pt x="311702" y="1486543"/>
                  </a:lnTo>
                  <a:close/>
                </a:path>
                <a:path w="4284980" h="1655445">
                  <a:moveTo>
                    <a:pt x="301155" y="1486543"/>
                  </a:moveTo>
                  <a:lnTo>
                    <a:pt x="299503" y="1486543"/>
                  </a:lnTo>
                  <a:lnTo>
                    <a:pt x="298690" y="1489158"/>
                  </a:lnTo>
                  <a:lnTo>
                    <a:pt x="301155" y="1486543"/>
                  </a:lnTo>
                  <a:close/>
                </a:path>
                <a:path w="4284980" h="1655445">
                  <a:moveTo>
                    <a:pt x="313810" y="1486543"/>
                  </a:moveTo>
                  <a:lnTo>
                    <a:pt x="313340" y="1486543"/>
                  </a:lnTo>
                  <a:lnTo>
                    <a:pt x="313125" y="1487115"/>
                  </a:lnTo>
                  <a:lnTo>
                    <a:pt x="313810" y="1486543"/>
                  </a:lnTo>
                  <a:close/>
                </a:path>
                <a:path w="4284980" h="1655445">
                  <a:moveTo>
                    <a:pt x="263607" y="1473843"/>
                  </a:moveTo>
                  <a:lnTo>
                    <a:pt x="220868" y="1473843"/>
                  </a:lnTo>
                  <a:lnTo>
                    <a:pt x="206442" y="1486543"/>
                  </a:lnTo>
                  <a:lnTo>
                    <a:pt x="252729" y="1486543"/>
                  </a:lnTo>
                  <a:lnTo>
                    <a:pt x="263630" y="1475316"/>
                  </a:lnTo>
                  <a:lnTo>
                    <a:pt x="263607" y="1473843"/>
                  </a:lnTo>
                  <a:close/>
                </a:path>
                <a:path w="4284980" h="1655445">
                  <a:moveTo>
                    <a:pt x="314270" y="1473843"/>
                  </a:moveTo>
                  <a:lnTo>
                    <a:pt x="265060" y="1473843"/>
                  </a:lnTo>
                  <a:lnTo>
                    <a:pt x="263630" y="1475316"/>
                  </a:lnTo>
                  <a:lnTo>
                    <a:pt x="263802" y="1486543"/>
                  </a:lnTo>
                  <a:lnTo>
                    <a:pt x="312959" y="1486543"/>
                  </a:lnTo>
                  <a:lnTo>
                    <a:pt x="314270" y="1473843"/>
                  </a:lnTo>
                  <a:close/>
                </a:path>
                <a:path w="4284980" h="1655445">
                  <a:moveTo>
                    <a:pt x="359615" y="1473843"/>
                  </a:moveTo>
                  <a:lnTo>
                    <a:pt x="328581" y="1473843"/>
                  </a:lnTo>
                  <a:lnTo>
                    <a:pt x="316605" y="1486543"/>
                  </a:lnTo>
                  <a:lnTo>
                    <a:pt x="346081" y="1486543"/>
                  </a:lnTo>
                  <a:lnTo>
                    <a:pt x="359615" y="1473843"/>
                  </a:lnTo>
                  <a:close/>
                </a:path>
                <a:path w="4284980" h="1655445">
                  <a:moveTo>
                    <a:pt x="371005" y="1473843"/>
                  </a:moveTo>
                  <a:lnTo>
                    <a:pt x="360504" y="1473843"/>
                  </a:lnTo>
                  <a:lnTo>
                    <a:pt x="361785" y="1486543"/>
                  </a:lnTo>
                  <a:lnTo>
                    <a:pt x="366862" y="1486543"/>
                  </a:lnTo>
                  <a:lnTo>
                    <a:pt x="371005" y="1473843"/>
                  </a:lnTo>
                  <a:close/>
                </a:path>
                <a:path w="4284980" h="1655445">
                  <a:moveTo>
                    <a:pt x="265060" y="1473843"/>
                  </a:moveTo>
                  <a:lnTo>
                    <a:pt x="263607" y="1473843"/>
                  </a:lnTo>
                  <a:lnTo>
                    <a:pt x="263630" y="1475316"/>
                  </a:lnTo>
                  <a:lnTo>
                    <a:pt x="265060" y="1473843"/>
                  </a:lnTo>
                  <a:close/>
                </a:path>
                <a:path w="4284980" h="1655445">
                  <a:moveTo>
                    <a:pt x="238807" y="1461143"/>
                  </a:moveTo>
                  <a:lnTo>
                    <a:pt x="238546" y="1461143"/>
                  </a:lnTo>
                  <a:lnTo>
                    <a:pt x="233146" y="1473843"/>
                  </a:lnTo>
                  <a:lnTo>
                    <a:pt x="238807" y="1461143"/>
                  </a:lnTo>
                  <a:close/>
                </a:path>
                <a:path w="4284980" h="1655445">
                  <a:moveTo>
                    <a:pt x="370048" y="1461143"/>
                  </a:moveTo>
                  <a:lnTo>
                    <a:pt x="247513" y="1461143"/>
                  </a:lnTo>
                  <a:lnTo>
                    <a:pt x="238816" y="1473843"/>
                  </a:lnTo>
                  <a:lnTo>
                    <a:pt x="362545" y="1473843"/>
                  </a:lnTo>
                  <a:lnTo>
                    <a:pt x="367266" y="1467795"/>
                  </a:lnTo>
                  <a:lnTo>
                    <a:pt x="370048" y="1461143"/>
                  </a:lnTo>
                  <a:close/>
                </a:path>
                <a:path w="4284980" h="1655445">
                  <a:moveTo>
                    <a:pt x="367266" y="1467795"/>
                  </a:moveTo>
                  <a:lnTo>
                    <a:pt x="362545" y="1473843"/>
                  </a:lnTo>
                  <a:lnTo>
                    <a:pt x="364736" y="1473843"/>
                  </a:lnTo>
                  <a:lnTo>
                    <a:pt x="367266" y="1467795"/>
                  </a:lnTo>
                  <a:close/>
                </a:path>
                <a:path w="4284980" h="1655445">
                  <a:moveTo>
                    <a:pt x="384357" y="1461143"/>
                  </a:moveTo>
                  <a:lnTo>
                    <a:pt x="372458" y="1461143"/>
                  </a:lnTo>
                  <a:lnTo>
                    <a:pt x="367266" y="1467795"/>
                  </a:lnTo>
                  <a:lnTo>
                    <a:pt x="364736" y="1473843"/>
                  </a:lnTo>
                  <a:lnTo>
                    <a:pt x="368076" y="1473843"/>
                  </a:lnTo>
                  <a:lnTo>
                    <a:pt x="384357" y="1461143"/>
                  </a:lnTo>
                  <a:close/>
                </a:path>
                <a:path w="4284980" h="1655445">
                  <a:moveTo>
                    <a:pt x="265928" y="1448443"/>
                  </a:moveTo>
                  <a:lnTo>
                    <a:pt x="258758" y="1448443"/>
                  </a:lnTo>
                  <a:lnTo>
                    <a:pt x="258150" y="1461143"/>
                  </a:lnTo>
                  <a:lnTo>
                    <a:pt x="265928" y="1448443"/>
                  </a:lnTo>
                  <a:close/>
                </a:path>
                <a:path w="4284980" h="1655445">
                  <a:moveTo>
                    <a:pt x="397183" y="1448443"/>
                  </a:moveTo>
                  <a:lnTo>
                    <a:pt x="265928" y="1448443"/>
                  </a:lnTo>
                  <a:lnTo>
                    <a:pt x="260263" y="1461143"/>
                  </a:lnTo>
                  <a:lnTo>
                    <a:pt x="385164" y="1461143"/>
                  </a:lnTo>
                  <a:lnTo>
                    <a:pt x="397183" y="1448443"/>
                  </a:lnTo>
                  <a:close/>
                </a:path>
                <a:path w="4284980" h="1655445">
                  <a:moveTo>
                    <a:pt x="415366" y="1448443"/>
                  </a:moveTo>
                  <a:lnTo>
                    <a:pt x="405602" y="1448443"/>
                  </a:lnTo>
                  <a:lnTo>
                    <a:pt x="397670" y="1461143"/>
                  </a:lnTo>
                  <a:lnTo>
                    <a:pt x="407819" y="1461143"/>
                  </a:lnTo>
                  <a:lnTo>
                    <a:pt x="415366" y="1448443"/>
                  </a:lnTo>
                  <a:close/>
                </a:path>
                <a:path w="4284980" h="1655445">
                  <a:moveTo>
                    <a:pt x="420236" y="1435743"/>
                  </a:moveTo>
                  <a:lnTo>
                    <a:pt x="288474" y="1435743"/>
                  </a:lnTo>
                  <a:lnTo>
                    <a:pt x="282991" y="1448443"/>
                  </a:lnTo>
                  <a:lnTo>
                    <a:pt x="409549" y="1448443"/>
                  </a:lnTo>
                  <a:lnTo>
                    <a:pt x="420236" y="1435743"/>
                  </a:lnTo>
                  <a:close/>
                </a:path>
                <a:path w="4284980" h="1655445">
                  <a:moveTo>
                    <a:pt x="433389" y="1435743"/>
                  </a:moveTo>
                  <a:lnTo>
                    <a:pt x="425863" y="1435743"/>
                  </a:lnTo>
                  <a:lnTo>
                    <a:pt x="416850" y="1448443"/>
                  </a:lnTo>
                  <a:lnTo>
                    <a:pt x="429791" y="1448443"/>
                  </a:lnTo>
                  <a:lnTo>
                    <a:pt x="432784" y="1444027"/>
                  </a:lnTo>
                  <a:lnTo>
                    <a:pt x="433389" y="1435743"/>
                  </a:lnTo>
                  <a:close/>
                </a:path>
                <a:path w="4284980" h="1655445">
                  <a:moveTo>
                    <a:pt x="440184" y="1435743"/>
                  </a:moveTo>
                  <a:lnTo>
                    <a:pt x="438399" y="1435743"/>
                  </a:lnTo>
                  <a:lnTo>
                    <a:pt x="432784" y="1444027"/>
                  </a:lnTo>
                  <a:lnTo>
                    <a:pt x="432462" y="1448443"/>
                  </a:lnTo>
                  <a:lnTo>
                    <a:pt x="440184" y="1435743"/>
                  </a:lnTo>
                  <a:close/>
                </a:path>
                <a:path w="4284980" h="1655445">
                  <a:moveTo>
                    <a:pt x="356321" y="1397643"/>
                  </a:moveTo>
                  <a:lnTo>
                    <a:pt x="353000" y="1397643"/>
                  </a:lnTo>
                  <a:lnTo>
                    <a:pt x="336302" y="1410343"/>
                  </a:lnTo>
                  <a:lnTo>
                    <a:pt x="318231" y="1423043"/>
                  </a:lnTo>
                  <a:lnTo>
                    <a:pt x="301413" y="1435743"/>
                  </a:lnTo>
                  <a:lnTo>
                    <a:pt x="437773" y="1435743"/>
                  </a:lnTo>
                  <a:lnTo>
                    <a:pt x="444742" y="1428426"/>
                  </a:lnTo>
                  <a:lnTo>
                    <a:pt x="446506" y="1423043"/>
                  </a:lnTo>
                  <a:lnTo>
                    <a:pt x="449868" y="1423043"/>
                  </a:lnTo>
                  <a:lnTo>
                    <a:pt x="462617" y="1410343"/>
                  </a:lnTo>
                  <a:lnTo>
                    <a:pt x="349922" y="1410343"/>
                  </a:lnTo>
                  <a:lnTo>
                    <a:pt x="356321" y="1397643"/>
                  </a:lnTo>
                  <a:close/>
                </a:path>
                <a:path w="4284980" h="1655445">
                  <a:moveTo>
                    <a:pt x="451485" y="1423043"/>
                  </a:moveTo>
                  <a:lnTo>
                    <a:pt x="449868" y="1423043"/>
                  </a:lnTo>
                  <a:lnTo>
                    <a:pt x="444742" y="1428426"/>
                  </a:lnTo>
                  <a:lnTo>
                    <a:pt x="442344" y="1435743"/>
                  </a:lnTo>
                  <a:lnTo>
                    <a:pt x="460673" y="1435743"/>
                  </a:lnTo>
                  <a:lnTo>
                    <a:pt x="451485" y="1423043"/>
                  </a:lnTo>
                  <a:close/>
                </a:path>
                <a:path w="4284980" h="1655445">
                  <a:moveTo>
                    <a:pt x="449868" y="1423043"/>
                  </a:moveTo>
                  <a:lnTo>
                    <a:pt x="446506" y="1423043"/>
                  </a:lnTo>
                  <a:lnTo>
                    <a:pt x="444742" y="1428426"/>
                  </a:lnTo>
                  <a:lnTo>
                    <a:pt x="449868" y="1423043"/>
                  </a:lnTo>
                  <a:close/>
                </a:path>
                <a:path w="4284980" h="1655445">
                  <a:moveTo>
                    <a:pt x="475352" y="1410343"/>
                  </a:moveTo>
                  <a:lnTo>
                    <a:pt x="473171" y="1410343"/>
                  </a:lnTo>
                  <a:lnTo>
                    <a:pt x="459351" y="1423043"/>
                  </a:lnTo>
                  <a:lnTo>
                    <a:pt x="472056" y="1423043"/>
                  </a:lnTo>
                  <a:lnTo>
                    <a:pt x="477066" y="1413737"/>
                  </a:lnTo>
                  <a:lnTo>
                    <a:pt x="475352" y="1410343"/>
                  </a:lnTo>
                  <a:close/>
                </a:path>
                <a:path w="4284980" h="1655445">
                  <a:moveTo>
                    <a:pt x="487730" y="1410343"/>
                  </a:moveTo>
                  <a:lnTo>
                    <a:pt x="478893" y="1410343"/>
                  </a:lnTo>
                  <a:lnTo>
                    <a:pt x="477066" y="1413737"/>
                  </a:lnTo>
                  <a:lnTo>
                    <a:pt x="481765" y="1423043"/>
                  </a:lnTo>
                  <a:lnTo>
                    <a:pt x="487730" y="1410343"/>
                  </a:lnTo>
                  <a:close/>
                </a:path>
                <a:path w="4284980" h="1655445">
                  <a:moveTo>
                    <a:pt x="478893" y="1410343"/>
                  </a:moveTo>
                  <a:lnTo>
                    <a:pt x="475352" y="1410343"/>
                  </a:lnTo>
                  <a:lnTo>
                    <a:pt x="477066" y="1413737"/>
                  </a:lnTo>
                  <a:lnTo>
                    <a:pt x="478893" y="1410343"/>
                  </a:lnTo>
                  <a:close/>
                </a:path>
                <a:path w="4284980" h="1655445">
                  <a:moveTo>
                    <a:pt x="490088" y="1397643"/>
                  </a:moveTo>
                  <a:lnTo>
                    <a:pt x="359280" y="1397643"/>
                  </a:lnTo>
                  <a:lnTo>
                    <a:pt x="353686" y="1410343"/>
                  </a:lnTo>
                  <a:lnTo>
                    <a:pt x="488484" y="1410343"/>
                  </a:lnTo>
                  <a:lnTo>
                    <a:pt x="490088" y="1397643"/>
                  </a:lnTo>
                  <a:close/>
                </a:path>
                <a:path w="4284980" h="1655445">
                  <a:moveTo>
                    <a:pt x="505025" y="1397643"/>
                  </a:moveTo>
                  <a:lnTo>
                    <a:pt x="498765" y="1397643"/>
                  </a:lnTo>
                  <a:lnTo>
                    <a:pt x="488484" y="1410343"/>
                  </a:lnTo>
                  <a:lnTo>
                    <a:pt x="494642" y="1410343"/>
                  </a:lnTo>
                  <a:lnTo>
                    <a:pt x="505025" y="1397643"/>
                  </a:lnTo>
                  <a:close/>
                </a:path>
                <a:path w="4284980" h="1655445">
                  <a:moveTo>
                    <a:pt x="505965" y="1397643"/>
                  </a:moveTo>
                  <a:lnTo>
                    <a:pt x="505025" y="1397643"/>
                  </a:lnTo>
                  <a:lnTo>
                    <a:pt x="498772" y="1410343"/>
                  </a:lnTo>
                  <a:lnTo>
                    <a:pt x="505316" y="1399847"/>
                  </a:lnTo>
                  <a:lnTo>
                    <a:pt x="505965" y="1397643"/>
                  </a:lnTo>
                  <a:close/>
                </a:path>
                <a:path w="4284980" h="1655445">
                  <a:moveTo>
                    <a:pt x="503261" y="1406820"/>
                  </a:moveTo>
                  <a:lnTo>
                    <a:pt x="500080" y="1410343"/>
                  </a:lnTo>
                  <a:lnTo>
                    <a:pt x="502223" y="1410343"/>
                  </a:lnTo>
                  <a:lnTo>
                    <a:pt x="503261" y="1406820"/>
                  </a:lnTo>
                  <a:close/>
                </a:path>
                <a:path w="4284980" h="1655445">
                  <a:moveTo>
                    <a:pt x="511548" y="1397643"/>
                  </a:moveTo>
                  <a:lnTo>
                    <a:pt x="506690" y="1397643"/>
                  </a:lnTo>
                  <a:lnTo>
                    <a:pt x="505316" y="1399847"/>
                  </a:lnTo>
                  <a:lnTo>
                    <a:pt x="503261" y="1406820"/>
                  </a:lnTo>
                  <a:lnTo>
                    <a:pt x="511548" y="1397643"/>
                  </a:lnTo>
                  <a:close/>
                </a:path>
                <a:path w="4284980" h="1655445">
                  <a:moveTo>
                    <a:pt x="506690" y="1397643"/>
                  </a:moveTo>
                  <a:lnTo>
                    <a:pt x="505965" y="1397643"/>
                  </a:lnTo>
                  <a:lnTo>
                    <a:pt x="505316" y="1399847"/>
                  </a:lnTo>
                  <a:lnTo>
                    <a:pt x="506690" y="1397643"/>
                  </a:lnTo>
                  <a:close/>
                </a:path>
                <a:path w="4284980" h="1655445">
                  <a:moveTo>
                    <a:pt x="515473" y="1384943"/>
                  </a:moveTo>
                  <a:lnTo>
                    <a:pt x="381531" y="1384943"/>
                  </a:lnTo>
                  <a:lnTo>
                    <a:pt x="373699" y="1397643"/>
                  </a:lnTo>
                  <a:lnTo>
                    <a:pt x="506191" y="1397643"/>
                  </a:lnTo>
                  <a:lnTo>
                    <a:pt x="515473" y="1384943"/>
                  </a:lnTo>
                  <a:close/>
                </a:path>
                <a:path w="4284980" h="1655445">
                  <a:moveTo>
                    <a:pt x="537672" y="1384943"/>
                  </a:moveTo>
                  <a:lnTo>
                    <a:pt x="515473" y="1384943"/>
                  </a:lnTo>
                  <a:lnTo>
                    <a:pt x="508943" y="1397643"/>
                  </a:lnTo>
                  <a:lnTo>
                    <a:pt x="527866" y="1397643"/>
                  </a:lnTo>
                  <a:lnTo>
                    <a:pt x="537672" y="1384943"/>
                  </a:lnTo>
                  <a:close/>
                </a:path>
                <a:path w="4284980" h="1655445">
                  <a:moveTo>
                    <a:pt x="574278" y="1359543"/>
                  </a:moveTo>
                  <a:lnTo>
                    <a:pt x="423567" y="1359543"/>
                  </a:lnTo>
                  <a:lnTo>
                    <a:pt x="412068" y="1372243"/>
                  </a:lnTo>
                  <a:lnTo>
                    <a:pt x="403557" y="1384943"/>
                  </a:lnTo>
                  <a:lnTo>
                    <a:pt x="536219" y="1384943"/>
                  </a:lnTo>
                  <a:lnTo>
                    <a:pt x="541482" y="1381741"/>
                  </a:lnTo>
                  <a:lnTo>
                    <a:pt x="548633" y="1372243"/>
                  </a:lnTo>
                  <a:lnTo>
                    <a:pt x="564595" y="1372243"/>
                  </a:lnTo>
                  <a:lnTo>
                    <a:pt x="572946" y="1362660"/>
                  </a:lnTo>
                  <a:lnTo>
                    <a:pt x="574278" y="1359543"/>
                  </a:lnTo>
                  <a:close/>
                </a:path>
                <a:path w="4284980" h="1655445">
                  <a:moveTo>
                    <a:pt x="545130" y="1379521"/>
                  </a:moveTo>
                  <a:lnTo>
                    <a:pt x="541482" y="1381741"/>
                  </a:lnTo>
                  <a:lnTo>
                    <a:pt x="539071" y="1384943"/>
                  </a:lnTo>
                  <a:lnTo>
                    <a:pt x="542418" y="1384943"/>
                  </a:lnTo>
                  <a:lnTo>
                    <a:pt x="545130" y="1379521"/>
                  </a:lnTo>
                  <a:close/>
                </a:path>
                <a:path w="4284980" h="1655445">
                  <a:moveTo>
                    <a:pt x="548771" y="1372243"/>
                  </a:moveTo>
                  <a:lnTo>
                    <a:pt x="548633" y="1372243"/>
                  </a:lnTo>
                  <a:lnTo>
                    <a:pt x="541482" y="1381741"/>
                  </a:lnTo>
                  <a:lnTo>
                    <a:pt x="545130" y="1379521"/>
                  </a:lnTo>
                  <a:lnTo>
                    <a:pt x="548771" y="1372243"/>
                  </a:lnTo>
                  <a:close/>
                </a:path>
                <a:path w="4284980" h="1655445">
                  <a:moveTo>
                    <a:pt x="557094" y="1372243"/>
                  </a:moveTo>
                  <a:lnTo>
                    <a:pt x="548771" y="1372243"/>
                  </a:lnTo>
                  <a:lnTo>
                    <a:pt x="545130" y="1379521"/>
                  </a:lnTo>
                  <a:lnTo>
                    <a:pt x="557094" y="1372243"/>
                  </a:lnTo>
                  <a:close/>
                </a:path>
                <a:path w="4284980" h="1655445">
                  <a:moveTo>
                    <a:pt x="599155" y="1346843"/>
                  </a:moveTo>
                  <a:lnTo>
                    <a:pt x="596817" y="1346843"/>
                  </a:lnTo>
                  <a:lnTo>
                    <a:pt x="590460" y="1359543"/>
                  </a:lnTo>
                  <a:lnTo>
                    <a:pt x="575662" y="1359543"/>
                  </a:lnTo>
                  <a:lnTo>
                    <a:pt x="572946" y="1362660"/>
                  </a:lnTo>
                  <a:lnTo>
                    <a:pt x="568849" y="1372243"/>
                  </a:lnTo>
                  <a:lnTo>
                    <a:pt x="574854" y="1372243"/>
                  </a:lnTo>
                  <a:lnTo>
                    <a:pt x="591292" y="1359543"/>
                  </a:lnTo>
                  <a:lnTo>
                    <a:pt x="597310" y="1355024"/>
                  </a:lnTo>
                  <a:lnTo>
                    <a:pt x="599155" y="1346843"/>
                  </a:lnTo>
                  <a:close/>
                </a:path>
                <a:path w="4284980" h="1655445">
                  <a:moveTo>
                    <a:pt x="575662" y="1359543"/>
                  </a:moveTo>
                  <a:lnTo>
                    <a:pt x="574278" y="1359543"/>
                  </a:lnTo>
                  <a:lnTo>
                    <a:pt x="572946" y="1362660"/>
                  </a:lnTo>
                  <a:lnTo>
                    <a:pt x="575662" y="1359543"/>
                  </a:lnTo>
                  <a:close/>
                </a:path>
                <a:path w="4284980" h="1655445">
                  <a:moveTo>
                    <a:pt x="610269" y="1283343"/>
                  </a:moveTo>
                  <a:lnTo>
                    <a:pt x="577376" y="1283343"/>
                  </a:lnTo>
                  <a:lnTo>
                    <a:pt x="546526" y="1296043"/>
                  </a:lnTo>
                  <a:lnTo>
                    <a:pt x="513007" y="1321443"/>
                  </a:lnTo>
                  <a:lnTo>
                    <a:pt x="477493" y="1334143"/>
                  </a:lnTo>
                  <a:lnTo>
                    <a:pt x="440659" y="1359543"/>
                  </a:lnTo>
                  <a:lnTo>
                    <a:pt x="584957" y="1359543"/>
                  </a:lnTo>
                  <a:lnTo>
                    <a:pt x="592069" y="1346843"/>
                  </a:lnTo>
                  <a:lnTo>
                    <a:pt x="618707" y="1346843"/>
                  </a:lnTo>
                  <a:lnTo>
                    <a:pt x="622929" y="1334143"/>
                  </a:lnTo>
                  <a:lnTo>
                    <a:pt x="629207" y="1334143"/>
                  </a:lnTo>
                  <a:lnTo>
                    <a:pt x="638319" y="1321443"/>
                  </a:lnTo>
                  <a:lnTo>
                    <a:pt x="658005" y="1321443"/>
                  </a:lnTo>
                  <a:lnTo>
                    <a:pt x="662356" y="1308743"/>
                  </a:lnTo>
                  <a:lnTo>
                    <a:pt x="682938" y="1308743"/>
                  </a:lnTo>
                  <a:lnTo>
                    <a:pt x="696915" y="1296043"/>
                  </a:lnTo>
                  <a:lnTo>
                    <a:pt x="608143" y="1296043"/>
                  </a:lnTo>
                  <a:lnTo>
                    <a:pt x="610269" y="1283343"/>
                  </a:lnTo>
                  <a:close/>
                </a:path>
                <a:path w="4284980" h="1655445">
                  <a:moveTo>
                    <a:pt x="601155" y="1352136"/>
                  </a:moveTo>
                  <a:lnTo>
                    <a:pt x="597310" y="1355024"/>
                  </a:lnTo>
                  <a:lnTo>
                    <a:pt x="596291" y="1359543"/>
                  </a:lnTo>
                  <a:lnTo>
                    <a:pt x="597582" y="1359543"/>
                  </a:lnTo>
                  <a:lnTo>
                    <a:pt x="601155" y="1352136"/>
                  </a:lnTo>
                  <a:close/>
                </a:path>
                <a:path w="4284980" h="1655445">
                  <a:moveTo>
                    <a:pt x="608204" y="1346843"/>
                  </a:moveTo>
                  <a:lnTo>
                    <a:pt x="603709" y="1346843"/>
                  </a:lnTo>
                  <a:lnTo>
                    <a:pt x="601155" y="1352136"/>
                  </a:lnTo>
                  <a:lnTo>
                    <a:pt x="608204" y="1346843"/>
                  </a:lnTo>
                  <a:close/>
                </a:path>
                <a:path w="4284980" h="1655445">
                  <a:moveTo>
                    <a:pt x="629426" y="1334143"/>
                  </a:moveTo>
                  <a:lnTo>
                    <a:pt x="622929" y="1334143"/>
                  </a:lnTo>
                  <a:lnTo>
                    <a:pt x="624199" y="1346843"/>
                  </a:lnTo>
                  <a:lnTo>
                    <a:pt x="629426" y="1334143"/>
                  </a:lnTo>
                  <a:close/>
                </a:path>
                <a:path w="4284980" h="1655445">
                  <a:moveTo>
                    <a:pt x="649351" y="1321443"/>
                  </a:moveTo>
                  <a:lnTo>
                    <a:pt x="638319" y="1321443"/>
                  </a:lnTo>
                  <a:lnTo>
                    <a:pt x="640843" y="1334143"/>
                  </a:lnTo>
                  <a:lnTo>
                    <a:pt x="649351" y="1321443"/>
                  </a:lnTo>
                  <a:close/>
                </a:path>
                <a:path w="4284980" h="1655445">
                  <a:moveTo>
                    <a:pt x="651697" y="1330750"/>
                  </a:moveTo>
                  <a:lnTo>
                    <a:pt x="650686" y="1334143"/>
                  </a:lnTo>
                  <a:lnTo>
                    <a:pt x="651897" y="1334143"/>
                  </a:lnTo>
                  <a:lnTo>
                    <a:pt x="651697" y="1330750"/>
                  </a:lnTo>
                  <a:close/>
                </a:path>
                <a:path w="4284980" h="1655445">
                  <a:moveTo>
                    <a:pt x="654473" y="1321443"/>
                  </a:moveTo>
                  <a:lnTo>
                    <a:pt x="651150" y="1321443"/>
                  </a:lnTo>
                  <a:lnTo>
                    <a:pt x="651697" y="1330750"/>
                  </a:lnTo>
                  <a:lnTo>
                    <a:pt x="654473" y="1321443"/>
                  </a:lnTo>
                  <a:close/>
                </a:path>
                <a:path w="4284980" h="1655445">
                  <a:moveTo>
                    <a:pt x="675174" y="1308743"/>
                  </a:moveTo>
                  <a:lnTo>
                    <a:pt x="671073" y="1308743"/>
                  </a:lnTo>
                  <a:lnTo>
                    <a:pt x="659597" y="1321443"/>
                  </a:lnTo>
                  <a:lnTo>
                    <a:pt x="668497" y="1321443"/>
                  </a:lnTo>
                  <a:lnTo>
                    <a:pt x="675174" y="1308743"/>
                  </a:lnTo>
                  <a:close/>
                </a:path>
                <a:path w="4284980" h="1655445">
                  <a:moveTo>
                    <a:pt x="719016" y="1283343"/>
                  </a:moveTo>
                  <a:lnTo>
                    <a:pt x="612258" y="1283343"/>
                  </a:lnTo>
                  <a:lnTo>
                    <a:pt x="609101" y="1296043"/>
                  </a:lnTo>
                  <a:lnTo>
                    <a:pt x="716093" y="1296043"/>
                  </a:lnTo>
                  <a:lnTo>
                    <a:pt x="719016" y="1283343"/>
                  </a:lnTo>
                  <a:close/>
                </a:path>
                <a:path w="4284980" h="1655445">
                  <a:moveTo>
                    <a:pt x="604597" y="1270643"/>
                  </a:moveTo>
                  <a:lnTo>
                    <a:pt x="597490" y="1283343"/>
                  </a:lnTo>
                  <a:lnTo>
                    <a:pt x="600443" y="1283343"/>
                  </a:lnTo>
                  <a:lnTo>
                    <a:pt x="604597" y="1270643"/>
                  </a:lnTo>
                  <a:close/>
                </a:path>
                <a:path w="4284980" h="1655445">
                  <a:moveTo>
                    <a:pt x="617362" y="1270643"/>
                  </a:moveTo>
                  <a:lnTo>
                    <a:pt x="611533" y="1270643"/>
                  </a:lnTo>
                  <a:lnTo>
                    <a:pt x="606488" y="1283343"/>
                  </a:lnTo>
                  <a:lnTo>
                    <a:pt x="613245" y="1283343"/>
                  </a:lnTo>
                  <a:lnTo>
                    <a:pt x="617362" y="1270643"/>
                  </a:lnTo>
                  <a:close/>
                </a:path>
                <a:path w="4284980" h="1655445">
                  <a:moveTo>
                    <a:pt x="752529" y="1270643"/>
                  </a:moveTo>
                  <a:lnTo>
                    <a:pt x="650730" y="1270643"/>
                  </a:lnTo>
                  <a:lnTo>
                    <a:pt x="643988" y="1283343"/>
                  </a:lnTo>
                  <a:lnTo>
                    <a:pt x="741616" y="1283343"/>
                  </a:lnTo>
                  <a:lnTo>
                    <a:pt x="752529" y="1270643"/>
                  </a:lnTo>
                  <a:close/>
                </a:path>
                <a:path w="4284980" h="1655445">
                  <a:moveTo>
                    <a:pt x="661094" y="1257943"/>
                  </a:moveTo>
                  <a:lnTo>
                    <a:pt x="654104" y="1270643"/>
                  </a:lnTo>
                  <a:lnTo>
                    <a:pt x="661532" y="1270643"/>
                  </a:lnTo>
                  <a:lnTo>
                    <a:pt x="661094" y="1257943"/>
                  </a:lnTo>
                  <a:close/>
                </a:path>
                <a:path w="4284980" h="1655445">
                  <a:moveTo>
                    <a:pt x="767982" y="1257943"/>
                  </a:moveTo>
                  <a:lnTo>
                    <a:pt x="667018" y="1257943"/>
                  </a:lnTo>
                  <a:lnTo>
                    <a:pt x="661532" y="1270643"/>
                  </a:lnTo>
                  <a:lnTo>
                    <a:pt x="766442" y="1270643"/>
                  </a:lnTo>
                  <a:lnTo>
                    <a:pt x="767982" y="1257943"/>
                  </a:lnTo>
                  <a:close/>
                </a:path>
                <a:path w="4284980" h="1655445">
                  <a:moveTo>
                    <a:pt x="656175" y="1245243"/>
                  </a:moveTo>
                  <a:lnTo>
                    <a:pt x="646300" y="1245243"/>
                  </a:lnTo>
                  <a:lnTo>
                    <a:pt x="641714" y="1257943"/>
                  </a:lnTo>
                  <a:lnTo>
                    <a:pt x="652152" y="1257943"/>
                  </a:lnTo>
                  <a:lnTo>
                    <a:pt x="656175" y="1245243"/>
                  </a:lnTo>
                  <a:close/>
                </a:path>
                <a:path w="4284980" h="1655445">
                  <a:moveTo>
                    <a:pt x="792242" y="1245243"/>
                  </a:moveTo>
                  <a:lnTo>
                    <a:pt x="691073" y="1245243"/>
                  </a:lnTo>
                  <a:lnTo>
                    <a:pt x="681729" y="1257943"/>
                  </a:lnTo>
                  <a:lnTo>
                    <a:pt x="784978" y="1257943"/>
                  </a:lnTo>
                  <a:lnTo>
                    <a:pt x="792242" y="1245243"/>
                  </a:lnTo>
                  <a:close/>
                </a:path>
                <a:path w="4284980" h="1655445">
                  <a:moveTo>
                    <a:pt x="811100" y="1232543"/>
                  </a:moveTo>
                  <a:lnTo>
                    <a:pt x="726341" y="1232543"/>
                  </a:lnTo>
                  <a:lnTo>
                    <a:pt x="719567" y="1245243"/>
                  </a:lnTo>
                  <a:lnTo>
                    <a:pt x="805635" y="1245243"/>
                  </a:lnTo>
                  <a:lnTo>
                    <a:pt x="811100" y="1232543"/>
                  </a:lnTo>
                  <a:close/>
                </a:path>
                <a:path w="4284980" h="1655445">
                  <a:moveTo>
                    <a:pt x="819117" y="1232543"/>
                  </a:moveTo>
                  <a:lnTo>
                    <a:pt x="811100" y="1232543"/>
                  </a:lnTo>
                  <a:lnTo>
                    <a:pt x="807760" y="1245243"/>
                  </a:lnTo>
                  <a:lnTo>
                    <a:pt x="814912" y="1245243"/>
                  </a:lnTo>
                  <a:lnTo>
                    <a:pt x="819117" y="1232543"/>
                  </a:lnTo>
                  <a:close/>
                </a:path>
                <a:path w="4284980" h="1655445">
                  <a:moveTo>
                    <a:pt x="841175" y="1219843"/>
                  </a:moveTo>
                  <a:lnTo>
                    <a:pt x="749542" y="1219843"/>
                  </a:lnTo>
                  <a:lnTo>
                    <a:pt x="728925" y="1232543"/>
                  </a:lnTo>
                  <a:lnTo>
                    <a:pt x="833864" y="1232543"/>
                  </a:lnTo>
                  <a:lnTo>
                    <a:pt x="841175" y="1219843"/>
                  </a:lnTo>
                  <a:close/>
                </a:path>
                <a:path w="4284980" h="1655445">
                  <a:moveTo>
                    <a:pt x="854290" y="1219843"/>
                  </a:moveTo>
                  <a:lnTo>
                    <a:pt x="848964" y="1219843"/>
                  </a:lnTo>
                  <a:lnTo>
                    <a:pt x="846304" y="1232543"/>
                  </a:lnTo>
                  <a:lnTo>
                    <a:pt x="854290" y="1219843"/>
                  </a:lnTo>
                  <a:close/>
                </a:path>
                <a:path w="4284980" h="1655445">
                  <a:moveTo>
                    <a:pt x="816821" y="1181743"/>
                  </a:moveTo>
                  <a:lnTo>
                    <a:pt x="813205" y="1181743"/>
                  </a:lnTo>
                  <a:lnTo>
                    <a:pt x="797006" y="1194443"/>
                  </a:lnTo>
                  <a:lnTo>
                    <a:pt x="782107" y="1207143"/>
                  </a:lnTo>
                  <a:lnTo>
                    <a:pt x="767011" y="1219843"/>
                  </a:lnTo>
                  <a:lnTo>
                    <a:pt x="859802" y="1219843"/>
                  </a:lnTo>
                  <a:lnTo>
                    <a:pt x="867099" y="1207143"/>
                  </a:lnTo>
                  <a:lnTo>
                    <a:pt x="882114" y="1207143"/>
                  </a:lnTo>
                  <a:lnTo>
                    <a:pt x="893915" y="1194443"/>
                  </a:lnTo>
                  <a:lnTo>
                    <a:pt x="809572" y="1194443"/>
                  </a:lnTo>
                  <a:lnTo>
                    <a:pt x="816160" y="1187942"/>
                  </a:lnTo>
                  <a:lnTo>
                    <a:pt x="816821" y="1181743"/>
                  </a:lnTo>
                  <a:close/>
                </a:path>
                <a:path w="4284980" h="1655445">
                  <a:moveTo>
                    <a:pt x="872177" y="1207143"/>
                  </a:moveTo>
                  <a:lnTo>
                    <a:pt x="867099" y="1207143"/>
                  </a:lnTo>
                  <a:lnTo>
                    <a:pt x="863287" y="1219843"/>
                  </a:lnTo>
                  <a:lnTo>
                    <a:pt x="864125" y="1219843"/>
                  </a:lnTo>
                  <a:lnTo>
                    <a:pt x="872177" y="1207143"/>
                  </a:lnTo>
                  <a:close/>
                </a:path>
                <a:path w="4284980" h="1655445">
                  <a:moveTo>
                    <a:pt x="901223" y="1194443"/>
                  </a:moveTo>
                  <a:lnTo>
                    <a:pt x="893915" y="1194443"/>
                  </a:lnTo>
                  <a:lnTo>
                    <a:pt x="895726" y="1207143"/>
                  </a:lnTo>
                  <a:lnTo>
                    <a:pt x="901223" y="1194443"/>
                  </a:lnTo>
                  <a:close/>
                </a:path>
                <a:path w="4284980" h="1655445">
                  <a:moveTo>
                    <a:pt x="815540" y="1193748"/>
                  </a:moveTo>
                  <a:lnTo>
                    <a:pt x="815168" y="1194443"/>
                  </a:lnTo>
                  <a:lnTo>
                    <a:pt x="815466" y="1194443"/>
                  </a:lnTo>
                  <a:lnTo>
                    <a:pt x="815540" y="1193748"/>
                  </a:lnTo>
                  <a:close/>
                </a:path>
                <a:path w="4284980" h="1655445">
                  <a:moveTo>
                    <a:pt x="914211" y="1181743"/>
                  </a:moveTo>
                  <a:lnTo>
                    <a:pt x="825545" y="1181743"/>
                  </a:lnTo>
                  <a:lnTo>
                    <a:pt x="819474" y="1194443"/>
                  </a:lnTo>
                  <a:lnTo>
                    <a:pt x="906240" y="1194443"/>
                  </a:lnTo>
                  <a:lnTo>
                    <a:pt x="914211" y="1181743"/>
                  </a:lnTo>
                  <a:close/>
                </a:path>
                <a:path w="4284980" h="1655445">
                  <a:moveTo>
                    <a:pt x="920478" y="1181743"/>
                  </a:moveTo>
                  <a:lnTo>
                    <a:pt x="917712" y="1181743"/>
                  </a:lnTo>
                  <a:lnTo>
                    <a:pt x="912909" y="1194443"/>
                  </a:lnTo>
                  <a:lnTo>
                    <a:pt x="920478" y="1181743"/>
                  </a:lnTo>
                  <a:close/>
                </a:path>
                <a:path w="4284980" h="1655445">
                  <a:moveTo>
                    <a:pt x="821421" y="1182749"/>
                  </a:moveTo>
                  <a:lnTo>
                    <a:pt x="816160" y="1187942"/>
                  </a:lnTo>
                  <a:lnTo>
                    <a:pt x="815540" y="1193748"/>
                  </a:lnTo>
                  <a:lnTo>
                    <a:pt x="821421" y="1182749"/>
                  </a:lnTo>
                  <a:close/>
                </a:path>
                <a:path w="4284980" h="1655445">
                  <a:moveTo>
                    <a:pt x="822440" y="1181743"/>
                  </a:moveTo>
                  <a:lnTo>
                    <a:pt x="821959" y="1181743"/>
                  </a:lnTo>
                  <a:lnTo>
                    <a:pt x="821421" y="1182749"/>
                  </a:lnTo>
                  <a:lnTo>
                    <a:pt x="822440" y="1181743"/>
                  </a:lnTo>
                  <a:close/>
                </a:path>
                <a:path w="4284980" h="1655445">
                  <a:moveTo>
                    <a:pt x="943013" y="1169043"/>
                  </a:moveTo>
                  <a:lnTo>
                    <a:pt x="845541" y="1169043"/>
                  </a:lnTo>
                  <a:lnTo>
                    <a:pt x="833047" y="1181743"/>
                  </a:lnTo>
                  <a:lnTo>
                    <a:pt x="935221" y="1181743"/>
                  </a:lnTo>
                  <a:lnTo>
                    <a:pt x="943013" y="1169043"/>
                  </a:lnTo>
                  <a:close/>
                </a:path>
                <a:path w="4284980" h="1655445">
                  <a:moveTo>
                    <a:pt x="951075" y="1169043"/>
                  </a:moveTo>
                  <a:lnTo>
                    <a:pt x="943013" y="1169043"/>
                  </a:lnTo>
                  <a:lnTo>
                    <a:pt x="943725" y="1181743"/>
                  </a:lnTo>
                  <a:lnTo>
                    <a:pt x="951075" y="1169043"/>
                  </a:lnTo>
                  <a:close/>
                </a:path>
                <a:path w="4284980" h="1655445">
                  <a:moveTo>
                    <a:pt x="976914" y="1156343"/>
                  </a:moveTo>
                  <a:lnTo>
                    <a:pt x="876920" y="1156343"/>
                  </a:lnTo>
                  <a:lnTo>
                    <a:pt x="871580" y="1169043"/>
                  </a:lnTo>
                  <a:lnTo>
                    <a:pt x="971064" y="1169043"/>
                  </a:lnTo>
                  <a:lnTo>
                    <a:pt x="975565" y="1161524"/>
                  </a:lnTo>
                  <a:lnTo>
                    <a:pt x="976914" y="1156343"/>
                  </a:lnTo>
                  <a:close/>
                </a:path>
                <a:path w="4284980" h="1655445">
                  <a:moveTo>
                    <a:pt x="974014" y="1167476"/>
                  </a:moveTo>
                  <a:lnTo>
                    <a:pt x="973168" y="1169043"/>
                  </a:lnTo>
                  <a:lnTo>
                    <a:pt x="973606" y="1169043"/>
                  </a:lnTo>
                  <a:lnTo>
                    <a:pt x="974014" y="1167476"/>
                  </a:lnTo>
                  <a:close/>
                </a:path>
                <a:path w="4284980" h="1655445">
                  <a:moveTo>
                    <a:pt x="980027" y="1156343"/>
                  </a:moveTo>
                  <a:lnTo>
                    <a:pt x="978666" y="1156343"/>
                  </a:lnTo>
                  <a:lnTo>
                    <a:pt x="975565" y="1161524"/>
                  </a:lnTo>
                  <a:lnTo>
                    <a:pt x="974014" y="1167476"/>
                  </a:lnTo>
                  <a:lnTo>
                    <a:pt x="980027" y="1156343"/>
                  </a:lnTo>
                  <a:close/>
                </a:path>
                <a:path w="4284980" h="1655445">
                  <a:moveTo>
                    <a:pt x="978666" y="1156343"/>
                  </a:moveTo>
                  <a:lnTo>
                    <a:pt x="976914" y="1156343"/>
                  </a:lnTo>
                  <a:lnTo>
                    <a:pt x="975565" y="1161524"/>
                  </a:lnTo>
                  <a:lnTo>
                    <a:pt x="978666" y="1156343"/>
                  </a:lnTo>
                  <a:close/>
                </a:path>
                <a:path w="4284980" h="1655445">
                  <a:moveTo>
                    <a:pt x="894336" y="1152278"/>
                  </a:moveTo>
                  <a:lnTo>
                    <a:pt x="891862" y="1156343"/>
                  </a:lnTo>
                  <a:lnTo>
                    <a:pt x="894731" y="1156343"/>
                  </a:lnTo>
                  <a:lnTo>
                    <a:pt x="894336" y="1152278"/>
                  </a:lnTo>
                  <a:close/>
                </a:path>
                <a:path w="4284980" h="1655445">
                  <a:moveTo>
                    <a:pt x="898108" y="1146078"/>
                  </a:moveTo>
                  <a:lnTo>
                    <a:pt x="894336" y="1152278"/>
                  </a:lnTo>
                  <a:lnTo>
                    <a:pt x="894731" y="1156343"/>
                  </a:lnTo>
                  <a:lnTo>
                    <a:pt x="898108" y="1146078"/>
                  </a:lnTo>
                  <a:close/>
                </a:path>
                <a:path w="4284980" h="1655445">
                  <a:moveTo>
                    <a:pt x="899590" y="1143643"/>
                  </a:moveTo>
                  <a:lnTo>
                    <a:pt x="898108" y="1146078"/>
                  </a:lnTo>
                  <a:lnTo>
                    <a:pt x="894731" y="1156343"/>
                  </a:lnTo>
                  <a:lnTo>
                    <a:pt x="900742" y="1156343"/>
                  </a:lnTo>
                  <a:lnTo>
                    <a:pt x="899590" y="1143643"/>
                  </a:lnTo>
                  <a:close/>
                </a:path>
                <a:path w="4284980" h="1655445">
                  <a:moveTo>
                    <a:pt x="987127" y="1143643"/>
                  </a:moveTo>
                  <a:lnTo>
                    <a:pt x="907684" y="1143643"/>
                  </a:lnTo>
                  <a:lnTo>
                    <a:pt x="902459" y="1156343"/>
                  </a:lnTo>
                  <a:lnTo>
                    <a:pt x="985357" y="1156343"/>
                  </a:lnTo>
                  <a:lnTo>
                    <a:pt x="985551" y="1156135"/>
                  </a:lnTo>
                  <a:lnTo>
                    <a:pt x="987127" y="1143643"/>
                  </a:lnTo>
                  <a:close/>
                </a:path>
                <a:path w="4284980" h="1655445">
                  <a:moveTo>
                    <a:pt x="998446" y="1143643"/>
                  </a:moveTo>
                  <a:lnTo>
                    <a:pt x="997189" y="1143643"/>
                  </a:lnTo>
                  <a:lnTo>
                    <a:pt x="985551" y="1156135"/>
                  </a:lnTo>
                  <a:lnTo>
                    <a:pt x="985524" y="1156343"/>
                  </a:lnTo>
                  <a:lnTo>
                    <a:pt x="998446" y="1143643"/>
                  </a:lnTo>
                  <a:close/>
                </a:path>
                <a:path w="4284980" h="1655445">
                  <a:moveTo>
                    <a:pt x="1004647" y="1143856"/>
                  </a:moveTo>
                  <a:lnTo>
                    <a:pt x="1001691" y="1156343"/>
                  </a:lnTo>
                  <a:lnTo>
                    <a:pt x="1003608" y="1156343"/>
                  </a:lnTo>
                  <a:lnTo>
                    <a:pt x="1004647" y="1143856"/>
                  </a:lnTo>
                  <a:close/>
                </a:path>
                <a:path w="4284980" h="1655445">
                  <a:moveTo>
                    <a:pt x="1011880" y="1143643"/>
                  </a:moveTo>
                  <a:lnTo>
                    <a:pt x="1004698" y="1143643"/>
                  </a:lnTo>
                  <a:lnTo>
                    <a:pt x="1004719" y="1143856"/>
                  </a:lnTo>
                  <a:lnTo>
                    <a:pt x="1007880" y="1156343"/>
                  </a:lnTo>
                  <a:lnTo>
                    <a:pt x="1011880" y="1143643"/>
                  </a:lnTo>
                  <a:close/>
                </a:path>
                <a:path w="4284980" h="1655445">
                  <a:moveTo>
                    <a:pt x="898909" y="1143643"/>
                  </a:moveTo>
                  <a:lnTo>
                    <a:pt x="893496" y="1143643"/>
                  </a:lnTo>
                  <a:lnTo>
                    <a:pt x="894336" y="1152278"/>
                  </a:lnTo>
                  <a:lnTo>
                    <a:pt x="898108" y="1146078"/>
                  </a:lnTo>
                  <a:lnTo>
                    <a:pt x="898909" y="1143643"/>
                  </a:lnTo>
                  <a:close/>
                </a:path>
                <a:path w="4284980" h="1655445">
                  <a:moveTo>
                    <a:pt x="1014026" y="1130943"/>
                  </a:moveTo>
                  <a:lnTo>
                    <a:pt x="932259" y="1130943"/>
                  </a:lnTo>
                  <a:lnTo>
                    <a:pt x="922909" y="1143643"/>
                  </a:lnTo>
                  <a:lnTo>
                    <a:pt x="1005504" y="1143643"/>
                  </a:lnTo>
                  <a:lnTo>
                    <a:pt x="1014026" y="1130943"/>
                  </a:lnTo>
                  <a:close/>
                </a:path>
                <a:path w="4284980" h="1655445">
                  <a:moveTo>
                    <a:pt x="1016127" y="1138771"/>
                  </a:moveTo>
                  <a:lnTo>
                    <a:pt x="1011817" y="1143643"/>
                  </a:lnTo>
                  <a:lnTo>
                    <a:pt x="1017435" y="1143643"/>
                  </a:lnTo>
                  <a:lnTo>
                    <a:pt x="1016127" y="1138771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6127" y="1138771"/>
                  </a:lnTo>
                  <a:lnTo>
                    <a:pt x="1017435" y="1143643"/>
                  </a:lnTo>
                  <a:lnTo>
                    <a:pt x="1023800" y="1134976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3800" y="1134976"/>
                  </a:moveTo>
                  <a:lnTo>
                    <a:pt x="1017435" y="1143643"/>
                  </a:lnTo>
                  <a:lnTo>
                    <a:pt x="1025408" y="1143643"/>
                  </a:lnTo>
                  <a:lnTo>
                    <a:pt x="1023800" y="1134976"/>
                  </a:lnTo>
                  <a:close/>
                </a:path>
                <a:path w="4284980" h="1655445">
                  <a:moveTo>
                    <a:pt x="1034863" y="1130943"/>
                  </a:moveTo>
                  <a:lnTo>
                    <a:pt x="1033728" y="1130943"/>
                  </a:lnTo>
                  <a:lnTo>
                    <a:pt x="1030057" y="1143643"/>
                  </a:lnTo>
                  <a:lnTo>
                    <a:pt x="1034863" y="1130943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4026" y="1130943"/>
                  </a:lnTo>
                  <a:lnTo>
                    <a:pt x="1016127" y="1138771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6761" y="1130943"/>
                  </a:moveTo>
                  <a:lnTo>
                    <a:pt x="1023052" y="1130943"/>
                  </a:lnTo>
                  <a:lnTo>
                    <a:pt x="1023800" y="1134976"/>
                  </a:lnTo>
                  <a:lnTo>
                    <a:pt x="1026761" y="1130943"/>
                  </a:lnTo>
                  <a:close/>
                </a:path>
                <a:path w="4284980" h="1655445">
                  <a:moveTo>
                    <a:pt x="1037689" y="1118243"/>
                  </a:moveTo>
                  <a:lnTo>
                    <a:pt x="953207" y="1118243"/>
                  </a:lnTo>
                  <a:lnTo>
                    <a:pt x="943273" y="1130943"/>
                  </a:lnTo>
                  <a:lnTo>
                    <a:pt x="1034638" y="1130943"/>
                  </a:lnTo>
                  <a:lnTo>
                    <a:pt x="1037689" y="1118243"/>
                  </a:lnTo>
                  <a:close/>
                </a:path>
                <a:path w="4284980" h="1655445">
                  <a:moveTo>
                    <a:pt x="1042680" y="1128265"/>
                  </a:moveTo>
                  <a:lnTo>
                    <a:pt x="1040443" y="1130943"/>
                  </a:lnTo>
                  <a:lnTo>
                    <a:pt x="1042235" y="1130943"/>
                  </a:lnTo>
                  <a:lnTo>
                    <a:pt x="1042680" y="1128265"/>
                  </a:lnTo>
                  <a:close/>
                </a:path>
                <a:path w="4284980" h="1655445">
                  <a:moveTo>
                    <a:pt x="1043197" y="1127646"/>
                  </a:moveTo>
                  <a:lnTo>
                    <a:pt x="1042680" y="1128265"/>
                  </a:lnTo>
                  <a:lnTo>
                    <a:pt x="1042235" y="1130943"/>
                  </a:lnTo>
                  <a:lnTo>
                    <a:pt x="1043197" y="1127646"/>
                  </a:lnTo>
                  <a:close/>
                </a:path>
                <a:path w="4284980" h="1655445">
                  <a:moveTo>
                    <a:pt x="1054194" y="1118243"/>
                  </a:moveTo>
                  <a:lnTo>
                    <a:pt x="1051051" y="1118243"/>
                  </a:lnTo>
                  <a:lnTo>
                    <a:pt x="1043197" y="1127646"/>
                  </a:lnTo>
                  <a:lnTo>
                    <a:pt x="1042235" y="1130943"/>
                  </a:lnTo>
                  <a:lnTo>
                    <a:pt x="1047805" y="1130943"/>
                  </a:lnTo>
                  <a:lnTo>
                    <a:pt x="1054194" y="1118243"/>
                  </a:lnTo>
                  <a:close/>
                </a:path>
                <a:path w="4284980" h="1655445">
                  <a:moveTo>
                    <a:pt x="1057117" y="1128186"/>
                  </a:moveTo>
                  <a:lnTo>
                    <a:pt x="1053742" y="1130943"/>
                  </a:lnTo>
                  <a:lnTo>
                    <a:pt x="1057397" y="1130943"/>
                  </a:lnTo>
                  <a:lnTo>
                    <a:pt x="1057117" y="1128186"/>
                  </a:lnTo>
                  <a:close/>
                </a:path>
                <a:path w="4284980" h="1655445">
                  <a:moveTo>
                    <a:pt x="1045941" y="1118243"/>
                  </a:moveTo>
                  <a:lnTo>
                    <a:pt x="1044346" y="1118243"/>
                  </a:lnTo>
                  <a:lnTo>
                    <a:pt x="1042680" y="1128265"/>
                  </a:lnTo>
                  <a:lnTo>
                    <a:pt x="1043197" y="1127646"/>
                  </a:lnTo>
                  <a:lnTo>
                    <a:pt x="1045941" y="1118243"/>
                  </a:lnTo>
                  <a:close/>
                </a:path>
                <a:path w="4284980" h="1655445">
                  <a:moveTo>
                    <a:pt x="1069289" y="1118243"/>
                  </a:moveTo>
                  <a:lnTo>
                    <a:pt x="1056109" y="1118243"/>
                  </a:lnTo>
                  <a:lnTo>
                    <a:pt x="1057117" y="1128186"/>
                  </a:lnTo>
                  <a:lnTo>
                    <a:pt x="1069289" y="1118243"/>
                  </a:lnTo>
                  <a:close/>
                </a:path>
                <a:path w="4284980" h="1655445">
                  <a:moveTo>
                    <a:pt x="1049397" y="1105543"/>
                  </a:moveTo>
                  <a:lnTo>
                    <a:pt x="983106" y="1105543"/>
                  </a:lnTo>
                  <a:lnTo>
                    <a:pt x="972300" y="1118243"/>
                  </a:lnTo>
                  <a:lnTo>
                    <a:pt x="1045879" y="1118243"/>
                  </a:lnTo>
                  <a:lnTo>
                    <a:pt x="1049397" y="1105543"/>
                  </a:lnTo>
                  <a:close/>
                </a:path>
                <a:path w="4284980" h="1655445">
                  <a:moveTo>
                    <a:pt x="1068967" y="1105543"/>
                  </a:moveTo>
                  <a:lnTo>
                    <a:pt x="1050193" y="1105543"/>
                  </a:lnTo>
                  <a:lnTo>
                    <a:pt x="1046161" y="1118243"/>
                  </a:lnTo>
                  <a:lnTo>
                    <a:pt x="1064161" y="1118243"/>
                  </a:lnTo>
                  <a:lnTo>
                    <a:pt x="1068967" y="1105543"/>
                  </a:lnTo>
                  <a:close/>
                </a:path>
                <a:path w="4284980" h="1655445">
                  <a:moveTo>
                    <a:pt x="1077532" y="1105543"/>
                  </a:moveTo>
                  <a:lnTo>
                    <a:pt x="1068967" y="1105543"/>
                  </a:lnTo>
                  <a:lnTo>
                    <a:pt x="1064894" y="1118243"/>
                  </a:lnTo>
                  <a:lnTo>
                    <a:pt x="1077532" y="1105543"/>
                  </a:lnTo>
                  <a:close/>
                </a:path>
                <a:path w="4284980" h="1655445">
                  <a:moveTo>
                    <a:pt x="1090924" y="1105543"/>
                  </a:moveTo>
                  <a:lnTo>
                    <a:pt x="1077532" y="1105543"/>
                  </a:lnTo>
                  <a:lnTo>
                    <a:pt x="1077145" y="1118243"/>
                  </a:lnTo>
                  <a:lnTo>
                    <a:pt x="1087867" y="1118243"/>
                  </a:lnTo>
                  <a:lnTo>
                    <a:pt x="1089866" y="1114949"/>
                  </a:lnTo>
                  <a:lnTo>
                    <a:pt x="1090924" y="1105543"/>
                  </a:lnTo>
                  <a:close/>
                </a:path>
                <a:path w="4284980" h="1655445">
                  <a:moveTo>
                    <a:pt x="1089866" y="1114949"/>
                  </a:moveTo>
                  <a:lnTo>
                    <a:pt x="1087867" y="1118243"/>
                  </a:lnTo>
                  <a:lnTo>
                    <a:pt x="1089495" y="1118243"/>
                  </a:lnTo>
                  <a:lnTo>
                    <a:pt x="1089866" y="1114949"/>
                  </a:lnTo>
                  <a:close/>
                </a:path>
                <a:path w="4284980" h="1655445">
                  <a:moveTo>
                    <a:pt x="1096715" y="1105543"/>
                  </a:moveTo>
                  <a:lnTo>
                    <a:pt x="1095573" y="1105543"/>
                  </a:lnTo>
                  <a:lnTo>
                    <a:pt x="1089866" y="1114949"/>
                  </a:lnTo>
                  <a:lnTo>
                    <a:pt x="1089495" y="1118243"/>
                  </a:lnTo>
                  <a:lnTo>
                    <a:pt x="1090757" y="1118243"/>
                  </a:lnTo>
                  <a:lnTo>
                    <a:pt x="1096715" y="1105543"/>
                  </a:lnTo>
                  <a:close/>
                </a:path>
                <a:path w="4284980" h="1655445">
                  <a:moveTo>
                    <a:pt x="1072078" y="1092843"/>
                  </a:moveTo>
                  <a:lnTo>
                    <a:pt x="1005935" y="1092843"/>
                  </a:lnTo>
                  <a:lnTo>
                    <a:pt x="995071" y="1105543"/>
                  </a:lnTo>
                  <a:lnTo>
                    <a:pt x="1064610" y="1105543"/>
                  </a:lnTo>
                  <a:lnTo>
                    <a:pt x="1072078" y="1092843"/>
                  </a:lnTo>
                  <a:close/>
                </a:path>
                <a:path w="4284980" h="1655445">
                  <a:moveTo>
                    <a:pt x="1080548" y="1092843"/>
                  </a:moveTo>
                  <a:lnTo>
                    <a:pt x="1077323" y="1092843"/>
                  </a:lnTo>
                  <a:lnTo>
                    <a:pt x="1068883" y="1105543"/>
                  </a:lnTo>
                  <a:lnTo>
                    <a:pt x="1077574" y="1105543"/>
                  </a:lnTo>
                  <a:lnTo>
                    <a:pt x="1080548" y="1092843"/>
                  </a:lnTo>
                  <a:close/>
                </a:path>
                <a:path w="4284980" h="1655445">
                  <a:moveTo>
                    <a:pt x="1095363" y="1092843"/>
                  </a:moveTo>
                  <a:lnTo>
                    <a:pt x="1083280" y="1092843"/>
                  </a:lnTo>
                  <a:lnTo>
                    <a:pt x="1082747" y="1105543"/>
                  </a:lnTo>
                  <a:lnTo>
                    <a:pt x="1087121" y="1105543"/>
                  </a:lnTo>
                  <a:lnTo>
                    <a:pt x="1095363" y="1092843"/>
                  </a:lnTo>
                  <a:close/>
                </a:path>
                <a:path w="4284980" h="1655445">
                  <a:moveTo>
                    <a:pt x="1125378" y="1092843"/>
                  </a:moveTo>
                  <a:lnTo>
                    <a:pt x="1103175" y="1092843"/>
                  </a:lnTo>
                  <a:lnTo>
                    <a:pt x="1095479" y="1105543"/>
                  </a:lnTo>
                  <a:lnTo>
                    <a:pt x="1117189" y="1105543"/>
                  </a:lnTo>
                  <a:lnTo>
                    <a:pt x="1125378" y="1092843"/>
                  </a:lnTo>
                  <a:close/>
                </a:path>
                <a:path w="4284980" h="1655445">
                  <a:moveTo>
                    <a:pt x="1129651" y="1092843"/>
                  </a:moveTo>
                  <a:lnTo>
                    <a:pt x="1127572" y="1092843"/>
                  </a:lnTo>
                  <a:lnTo>
                    <a:pt x="1119508" y="1105543"/>
                  </a:lnTo>
                  <a:lnTo>
                    <a:pt x="1123359" y="1105543"/>
                  </a:lnTo>
                  <a:lnTo>
                    <a:pt x="1129651" y="1092843"/>
                  </a:lnTo>
                  <a:close/>
                </a:path>
                <a:path w="4284980" h="1655445">
                  <a:moveTo>
                    <a:pt x="1027521" y="1088363"/>
                  </a:moveTo>
                  <a:lnTo>
                    <a:pt x="1025795" y="1092843"/>
                  </a:lnTo>
                  <a:lnTo>
                    <a:pt x="1027713" y="1089175"/>
                  </a:lnTo>
                  <a:lnTo>
                    <a:pt x="1027521" y="1088363"/>
                  </a:lnTo>
                  <a:close/>
                </a:path>
                <a:path w="4284980" h="1655445">
                  <a:moveTo>
                    <a:pt x="1028316" y="1088020"/>
                  </a:moveTo>
                  <a:lnTo>
                    <a:pt x="1027713" y="1089175"/>
                  </a:lnTo>
                  <a:lnTo>
                    <a:pt x="1028581" y="1092843"/>
                  </a:lnTo>
                  <a:lnTo>
                    <a:pt x="1029994" y="1092843"/>
                  </a:lnTo>
                  <a:lnTo>
                    <a:pt x="1028316" y="1088020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040499" y="1080143"/>
                  </a:lnTo>
                  <a:lnTo>
                    <a:pt x="1029994" y="1092843"/>
                  </a:lnTo>
                  <a:lnTo>
                    <a:pt x="1150409" y="1092843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150409" y="1092843"/>
                  </a:lnTo>
                  <a:lnTo>
                    <a:pt x="1156346" y="1085175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346" y="1085175"/>
                  </a:moveTo>
                  <a:lnTo>
                    <a:pt x="1150409" y="1092843"/>
                  </a:lnTo>
                  <a:lnTo>
                    <a:pt x="1155675" y="1092843"/>
                  </a:lnTo>
                  <a:lnTo>
                    <a:pt x="1156346" y="1085175"/>
                  </a:lnTo>
                  <a:close/>
                </a:path>
                <a:path w="4284980" h="1655445">
                  <a:moveTo>
                    <a:pt x="1028001" y="1087114"/>
                  </a:moveTo>
                  <a:lnTo>
                    <a:pt x="1027521" y="1088363"/>
                  </a:lnTo>
                  <a:lnTo>
                    <a:pt x="1027713" y="1089175"/>
                  </a:lnTo>
                  <a:lnTo>
                    <a:pt x="1028316" y="1088020"/>
                  </a:lnTo>
                  <a:lnTo>
                    <a:pt x="1028001" y="1087114"/>
                  </a:lnTo>
                  <a:close/>
                </a:path>
                <a:path w="4284980" h="1655445">
                  <a:moveTo>
                    <a:pt x="1025576" y="1080143"/>
                  </a:moveTo>
                  <a:lnTo>
                    <a:pt x="1027521" y="1088363"/>
                  </a:lnTo>
                  <a:lnTo>
                    <a:pt x="1028001" y="1087114"/>
                  </a:lnTo>
                  <a:lnTo>
                    <a:pt x="1025576" y="1080143"/>
                  </a:lnTo>
                  <a:close/>
                </a:path>
                <a:path w="4284980" h="1655445">
                  <a:moveTo>
                    <a:pt x="1032434" y="1080143"/>
                  </a:moveTo>
                  <a:lnTo>
                    <a:pt x="1030685" y="1080143"/>
                  </a:lnTo>
                  <a:lnTo>
                    <a:pt x="1028001" y="1087114"/>
                  </a:lnTo>
                  <a:lnTo>
                    <a:pt x="1028316" y="1088020"/>
                  </a:lnTo>
                  <a:lnTo>
                    <a:pt x="1032434" y="1080143"/>
                  </a:lnTo>
                  <a:close/>
                </a:path>
                <a:path w="4284980" h="1655445">
                  <a:moveTo>
                    <a:pt x="1160242" y="1080143"/>
                  </a:moveTo>
                  <a:lnTo>
                    <a:pt x="1156787" y="1080143"/>
                  </a:lnTo>
                  <a:lnTo>
                    <a:pt x="1156346" y="1085175"/>
                  </a:lnTo>
                  <a:lnTo>
                    <a:pt x="1160242" y="1080143"/>
                  </a:lnTo>
                  <a:close/>
                </a:path>
                <a:path w="4284980" h="1655445">
                  <a:moveTo>
                    <a:pt x="1031670" y="1067443"/>
                  </a:moveTo>
                  <a:lnTo>
                    <a:pt x="1027146" y="1067443"/>
                  </a:lnTo>
                  <a:lnTo>
                    <a:pt x="1017733" y="1080143"/>
                  </a:lnTo>
                  <a:lnTo>
                    <a:pt x="1029115" y="1080143"/>
                  </a:lnTo>
                  <a:lnTo>
                    <a:pt x="1031670" y="1067443"/>
                  </a:lnTo>
                  <a:close/>
                </a:path>
                <a:path w="4284980" h="1655445">
                  <a:moveTo>
                    <a:pt x="1069187" y="1067443"/>
                  </a:moveTo>
                  <a:lnTo>
                    <a:pt x="1060328" y="1067443"/>
                  </a:lnTo>
                  <a:lnTo>
                    <a:pt x="1052622" y="1080143"/>
                  </a:lnTo>
                  <a:lnTo>
                    <a:pt x="1065731" y="1080143"/>
                  </a:lnTo>
                  <a:lnTo>
                    <a:pt x="1069187" y="1067443"/>
                  </a:lnTo>
                  <a:close/>
                </a:path>
                <a:path w="4284980" h="1655445">
                  <a:moveTo>
                    <a:pt x="1130400" y="1067443"/>
                  </a:moveTo>
                  <a:lnTo>
                    <a:pt x="1073291" y="1067443"/>
                  </a:lnTo>
                  <a:lnTo>
                    <a:pt x="1065731" y="1080143"/>
                  </a:lnTo>
                  <a:lnTo>
                    <a:pt x="1127677" y="1080143"/>
                  </a:lnTo>
                  <a:lnTo>
                    <a:pt x="1130400" y="1067443"/>
                  </a:lnTo>
                  <a:close/>
                </a:path>
                <a:path w="4284980" h="1655445">
                  <a:moveTo>
                    <a:pt x="1163090" y="1067443"/>
                  </a:moveTo>
                  <a:lnTo>
                    <a:pt x="1135792" y="1067443"/>
                  </a:lnTo>
                  <a:lnTo>
                    <a:pt x="1134871" y="1080143"/>
                  </a:lnTo>
                  <a:lnTo>
                    <a:pt x="1163676" y="1080143"/>
                  </a:lnTo>
                  <a:lnTo>
                    <a:pt x="1163090" y="1067443"/>
                  </a:lnTo>
                  <a:close/>
                </a:path>
                <a:path w="4284980" h="1655445">
                  <a:moveTo>
                    <a:pt x="1185267" y="1067443"/>
                  </a:moveTo>
                  <a:lnTo>
                    <a:pt x="1175753" y="1067443"/>
                  </a:lnTo>
                  <a:lnTo>
                    <a:pt x="1168466" y="1080143"/>
                  </a:lnTo>
                  <a:lnTo>
                    <a:pt x="1178911" y="1080143"/>
                  </a:lnTo>
                  <a:lnTo>
                    <a:pt x="1185267" y="1067443"/>
                  </a:lnTo>
                  <a:close/>
                </a:path>
                <a:path w="4284980" h="1655445">
                  <a:moveTo>
                    <a:pt x="1082285" y="1063086"/>
                  </a:moveTo>
                  <a:lnTo>
                    <a:pt x="1079469" y="1067443"/>
                  </a:lnTo>
                  <a:lnTo>
                    <a:pt x="1082307" y="1067443"/>
                  </a:lnTo>
                  <a:lnTo>
                    <a:pt x="1082285" y="1063086"/>
                  </a:lnTo>
                  <a:close/>
                </a:path>
                <a:path w="4284980" h="1655445">
                  <a:moveTo>
                    <a:pt x="1152022" y="1054743"/>
                  </a:moveTo>
                  <a:lnTo>
                    <a:pt x="1095741" y="1054743"/>
                  </a:lnTo>
                  <a:lnTo>
                    <a:pt x="1086538" y="1067443"/>
                  </a:lnTo>
                  <a:lnTo>
                    <a:pt x="1148252" y="1067443"/>
                  </a:lnTo>
                  <a:lnTo>
                    <a:pt x="1152022" y="1054743"/>
                  </a:lnTo>
                  <a:close/>
                </a:path>
                <a:path w="4284980" h="1655445">
                  <a:moveTo>
                    <a:pt x="1157273" y="1059465"/>
                  </a:moveTo>
                  <a:lnTo>
                    <a:pt x="1152642" y="1067443"/>
                  </a:lnTo>
                  <a:lnTo>
                    <a:pt x="1157205" y="1067443"/>
                  </a:lnTo>
                  <a:lnTo>
                    <a:pt x="1157431" y="1067211"/>
                  </a:lnTo>
                  <a:lnTo>
                    <a:pt x="1157273" y="1059465"/>
                  </a:lnTo>
                  <a:close/>
                </a:path>
                <a:path w="4284980" h="1655445">
                  <a:moveTo>
                    <a:pt x="1161317" y="1063210"/>
                  </a:moveTo>
                  <a:lnTo>
                    <a:pt x="1157431" y="1067211"/>
                  </a:lnTo>
                  <a:lnTo>
                    <a:pt x="1157435" y="1067443"/>
                  </a:lnTo>
                  <a:lnTo>
                    <a:pt x="1161317" y="1063210"/>
                  </a:lnTo>
                  <a:close/>
                </a:path>
                <a:path w="4284980" h="1655445">
                  <a:moveTo>
                    <a:pt x="1175409" y="1054743"/>
                  </a:moveTo>
                  <a:lnTo>
                    <a:pt x="1170859" y="1054743"/>
                  </a:lnTo>
                  <a:lnTo>
                    <a:pt x="1162933" y="1067443"/>
                  </a:lnTo>
                  <a:lnTo>
                    <a:pt x="1167233" y="1067443"/>
                  </a:lnTo>
                  <a:lnTo>
                    <a:pt x="1175409" y="1054743"/>
                  </a:lnTo>
                  <a:close/>
                </a:path>
                <a:path w="4284980" h="1655445">
                  <a:moveTo>
                    <a:pt x="1196597" y="1054743"/>
                  </a:moveTo>
                  <a:lnTo>
                    <a:pt x="1191958" y="1054743"/>
                  </a:lnTo>
                  <a:lnTo>
                    <a:pt x="1176848" y="1067443"/>
                  </a:lnTo>
                  <a:lnTo>
                    <a:pt x="1185497" y="1067443"/>
                  </a:lnTo>
                  <a:lnTo>
                    <a:pt x="1196597" y="1054743"/>
                  </a:lnTo>
                  <a:close/>
                </a:path>
                <a:path w="4284980" h="1655445">
                  <a:moveTo>
                    <a:pt x="1207885" y="1054743"/>
                  </a:moveTo>
                  <a:lnTo>
                    <a:pt x="1196597" y="1054743"/>
                  </a:lnTo>
                  <a:lnTo>
                    <a:pt x="1199780" y="1067443"/>
                  </a:lnTo>
                  <a:lnTo>
                    <a:pt x="1202241" y="1067443"/>
                  </a:lnTo>
                  <a:lnTo>
                    <a:pt x="1207885" y="1054743"/>
                  </a:lnTo>
                  <a:close/>
                </a:path>
                <a:path w="4284980" h="1655445">
                  <a:moveTo>
                    <a:pt x="1227988" y="1054743"/>
                  </a:moveTo>
                  <a:lnTo>
                    <a:pt x="1220219" y="1054743"/>
                  </a:lnTo>
                  <a:lnTo>
                    <a:pt x="1218167" y="1067443"/>
                  </a:lnTo>
                  <a:lnTo>
                    <a:pt x="1227988" y="1054743"/>
                  </a:lnTo>
                  <a:close/>
                </a:path>
                <a:path w="4284980" h="1655445">
                  <a:moveTo>
                    <a:pt x="1169079" y="1054743"/>
                  </a:moveTo>
                  <a:lnTo>
                    <a:pt x="1160014" y="1054743"/>
                  </a:lnTo>
                  <a:lnTo>
                    <a:pt x="1157273" y="1059465"/>
                  </a:lnTo>
                  <a:lnTo>
                    <a:pt x="1157431" y="1067211"/>
                  </a:lnTo>
                  <a:lnTo>
                    <a:pt x="1161430" y="1063086"/>
                  </a:lnTo>
                  <a:lnTo>
                    <a:pt x="1169079" y="1054743"/>
                  </a:lnTo>
                  <a:close/>
                </a:path>
                <a:path w="4284980" h="1655445">
                  <a:moveTo>
                    <a:pt x="1169540" y="1054743"/>
                  </a:moveTo>
                  <a:lnTo>
                    <a:pt x="1169079" y="1054743"/>
                  </a:lnTo>
                  <a:lnTo>
                    <a:pt x="1161317" y="1063210"/>
                  </a:lnTo>
                  <a:lnTo>
                    <a:pt x="1169540" y="1054743"/>
                  </a:lnTo>
                  <a:close/>
                </a:path>
                <a:path w="4284980" h="1655445">
                  <a:moveTo>
                    <a:pt x="1087677" y="1054743"/>
                  </a:moveTo>
                  <a:lnTo>
                    <a:pt x="1082244" y="1054743"/>
                  </a:lnTo>
                  <a:lnTo>
                    <a:pt x="1082285" y="1063086"/>
                  </a:lnTo>
                  <a:lnTo>
                    <a:pt x="1087677" y="1054743"/>
                  </a:lnTo>
                  <a:close/>
                </a:path>
                <a:path w="4284980" h="1655445">
                  <a:moveTo>
                    <a:pt x="1160014" y="1054743"/>
                  </a:moveTo>
                  <a:lnTo>
                    <a:pt x="1157177" y="1054743"/>
                  </a:lnTo>
                  <a:lnTo>
                    <a:pt x="1157273" y="1059465"/>
                  </a:lnTo>
                  <a:lnTo>
                    <a:pt x="1160014" y="1054743"/>
                  </a:lnTo>
                  <a:close/>
                </a:path>
                <a:path w="4284980" h="1655445">
                  <a:moveTo>
                    <a:pt x="1095029" y="1042043"/>
                  </a:moveTo>
                  <a:lnTo>
                    <a:pt x="1084370" y="1042043"/>
                  </a:lnTo>
                  <a:lnTo>
                    <a:pt x="1078851" y="1054743"/>
                  </a:lnTo>
                  <a:lnTo>
                    <a:pt x="1088476" y="1054743"/>
                  </a:lnTo>
                  <a:lnTo>
                    <a:pt x="1095029" y="1042043"/>
                  </a:lnTo>
                  <a:close/>
                </a:path>
                <a:path w="4284980" h="1655445">
                  <a:moveTo>
                    <a:pt x="1103427" y="1042043"/>
                  </a:moveTo>
                  <a:lnTo>
                    <a:pt x="1094781" y="1054743"/>
                  </a:lnTo>
                  <a:lnTo>
                    <a:pt x="1097539" y="1054743"/>
                  </a:lnTo>
                  <a:lnTo>
                    <a:pt x="1103427" y="1042043"/>
                  </a:lnTo>
                  <a:close/>
                </a:path>
                <a:path w="4284980" h="1655445">
                  <a:moveTo>
                    <a:pt x="1182732" y="1042043"/>
                  </a:moveTo>
                  <a:lnTo>
                    <a:pt x="1113091" y="1042043"/>
                  </a:lnTo>
                  <a:lnTo>
                    <a:pt x="1111039" y="1054743"/>
                  </a:lnTo>
                  <a:lnTo>
                    <a:pt x="1172917" y="1054743"/>
                  </a:lnTo>
                  <a:lnTo>
                    <a:pt x="1182732" y="1042043"/>
                  </a:lnTo>
                  <a:close/>
                </a:path>
                <a:path w="4284980" h="1655445">
                  <a:moveTo>
                    <a:pt x="1180403" y="1052470"/>
                  </a:moveTo>
                  <a:lnTo>
                    <a:pt x="1177006" y="1054743"/>
                  </a:lnTo>
                  <a:lnTo>
                    <a:pt x="1179896" y="1054743"/>
                  </a:lnTo>
                  <a:lnTo>
                    <a:pt x="1180403" y="1052470"/>
                  </a:lnTo>
                  <a:close/>
                </a:path>
                <a:path w="4284980" h="1655445">
                  <a:moveTo>
                    <a:pt x="1182656" y="1050963"/>
                  </a:moveTo>
                  <a:lnTo>
                    <a:pt x="1180403" y="1052470"/>
                  </a:lnTo>
                  <a:lnTo>
                    <a:pt x="1179896" y="1054743"/>
                  </a:lnTo>
                  <a:lnTo>
                    <a:pt x="1182656" y="1050963"/>
                  </a:lnTo>
                  <a:close/>
                </a:path>
                <a:path w="4284980" h="1655445">
                  <a:moveTo>
                    <a:pt x="1210439" y="1042043"/>
                  </a:moveTo>
                  <a:lnTo>
                    <a:pt x="1195988" y="1042043"/>
                  </a:lnTo>
                  <a:lnTo>
                    <a:pt x="1182656" y="1050963"/>
                  </a:lnTo>
                  <a:lnTo>
                    <a:pt x="1179896" y="1054743"/>
                  </a:lnTo>
                  <a:lnTo>
                    <a:pt x="1205319" y="1054743"/>
                  </a:lnTo>
                  <a:lnTo>
                    <a:pt x="1210439" y="1042043"/>
                  </a:lnTo>
                  <a:close/>
                </a:path>
                <a:path w="4284980" h="1655445">
                  <a:moveTo>
                    <a:pt x="1229536" y="1042043"/>
                  </a:moveTo>
                  <a:lnTo>
                    <a:pt x="1215716" y="1042043"/>
                  </a:lnTo>
                  <a:lnTo>
                    <a:pt x="1208817" y="1054743"/>
                  </a:lnTo>
                  <a:lnTo>
                    <a:pt x="1221810" y="1054743"/>
                  </a:lnTo>
                  <a:lnTo>
                    <a:pt x="1229536" y="1042043"/>
                  </a:lnTo>
                  <a:close/>
                </a:path>
                <a:path w="4284980" h="1655445">
                  <a:moveTo>
                    <a:pt x="1234260" y="1042043"/>
                  </a:moveTo>
                  <a:lnTo>
                    <a:pt x="1229947" y="1042043"/>
                  </a:lnTo>
                  <a:lnTo>
                    <a:pt x="1223734" y="1054743"/>
                  </a:lnTo>
                  <a:lnTo>
                    <a:pt x="1226376" y="1054743"/>
                  </a:lnTo>
                  <a:lnTo>
                    <a:pt x="1234260" y="1042043"/>
                  </a:lnTo>
                  <a:close/>
                </a:path>
                <a:path w="4284980" h="1655445">
                  <a:moveTo>
                    <a:pt x="1251139" y="1042043"/>
                  </a:moveTo>
                  <a:lnTo>
                    <a:pt x="1234260" y="1042043"/>
                  </a:lnTo>
                  <a:lnTo>
                    <a:pt x="1235580" y="1054743"/>
                  </a:lnTo>
                  <a:lnTo>
                    <a:pt x="1243883" y="1054743"/>
                  </a:lnTo>
                  <a:lnTo>
                    <a:pt x="1251139" y="1042043"/>
                  </a:lnTo>
                  <a:close/>
                </a:path>
                <a:path w="4284980" h="1655445">
                  <a:moveTo>
                    <a:pt x="1252281" y="1042043"/>
                  </a:moveTo>
                  <a:lnTo>
                    <a:pt x="1243883" y="1054743"/>
                  </a:lnTo>
                  <a:lnTo>
                    <a:pt x="1249914" y="1054743"/>
                  </a:lnTo>
                  <a:lnTo>
                    <a:pt x="1252281" y="1042043"/>
                  </a:lnTo>
                  <a:close/>
                </a:path>
                <a:path w="4284980" h="1655445">
                  <a:moveTo>
                    <a:pt x="1189169" y="1042043"/>
                  </a:moveTo>
                  <a:lnTo>
                    <a:pt x="1182732" y="1042043"/>
                  </a:lnTo>
                  <a:lnTo>
                    <a:pt x="1180403" y="1052470"/>
                  </a:lnTo>
                  <a:lnTo>
                    <a:pt x="1182656" y="1050963"/>
                  </a:lnTo>
                  <a:lnTo>
                    <a:pt x="1189169" y="1042043"/>
                  </a:lnTo>
                  <a:close/>
                </a:path>
                <a:path w="4284980" h="1655445">
                  <a:moveTo>
                    <a:pt x="1115028" y="1029343"/>
                  </a:moveTo>
                  <a:lnTo>
                    <a:pt x="1102798" y="1029343"/>
                  </a:lnTo>
                  <a:lnTo>
                    <a:pt x="1099597" y="1042043"/>
                  </a:lnTo>
                  <a:lnTo>
                    <a:pt x="1104547" y="1042043"/>
                  </a:lnTo>
                  <a:lnTo>
                    <a:pt x="1115028" y="1029343"/>
                  </a:lnTo>
                  <a:close/>
                </a:path>
                <a:path w="4284980" h="1655445">
                  <a:moveTo>
                    <a:pt x="1114014" y="1036332"/>
                  </a:moveTo>
                  <a:lnTo>
                    <a:pt x="1111315" y="1042043"/>
                  </a:lnTo>
                  <a:lnTo>
                    <a:pt x="1113186" y="1042043"/>
                  </a:lnTo>
                  <a:lnTo>
                    <a:pt x="1114014" y="1036332"/>
                  </a:lnTo>
                  <a:close/>
                </a:path>
                <a:path w="4284980" h="1655445">
                  <a:moveTo>
                    <a:pt x="1119971" y="1029343"/>
                  </a:moveTo>
                  <a:lnTo>
                    <a:pt x="1117317" y="1029343"/>
                  </a:lnTo>
                  <a:lnTo>
                    <a:pt x="1114014" y="1036332"/>
                  </a:lnTo>
                  <a:lnTo>
                    <a:pt x="1113186" y="1042043"/>
                  </a:lnTo>
                  <a:lnTo>
                    <a:pt x="1119971" y="1029343"/>
                  </a:lnTo>
                  <a:close/>
                </a:path>
                <a:path w="4284980" h="1655445">
                  <a:moveTo>
                    <a:pt x="1125562" y="1029343"/>
                  </a:moveTo>
                  <a:lnTo>
                    <a:pt x="1119971" y="1029343"/>
                  </a:lnTo>
                  <a:lnTo>
                    <a:pt x="1113186" y="1042043"/>
                  </a:lnTo>
                  <a:lnTo>
                    <a:pt x="1117698" y="1042043"/>
                  </a:lnTo>
                  <a:lnTo>
                    <a:pt x="1125562" y="1029343"/>
                  </a:lnTo>
                  <a:close/>
                </a:path>
                <a:path w="4284980" h="1655445">
                  <a:moveTo>
                    <a:pt x="1142148" y="1029343"/>
                  </a:moveTo>
                  <a:lnTo>
                    <a:pt x="1125562" y="1029343"/>
                  </a:lnTo>
                  <a:lnTo>
                    <a:pt x="1127185" y="1042043"/>
                  </a:lnTo>
                  <a:lnTo>
                    <a:pt x="1132915" y="1042043"/>
                  </a:lnTo>
                  <a:lnTo>
                    <a:pt x="1142148" y="1029343"/>
                  </a:lnTo>
                  <a:close/>
                </a:path>
                <a:path w="4284980" h="1655445">
                  <a:moveTo>
                    <a:pt x="1146034" y="1029343"/>
                  </a:moveTo>
                  <a:lnTo>
                    <a:pt x="1137084" y="1042043"/>
                  </a:lnTo>
                  <a:lnTo>
                    <a:pt x="1151142" y="1042043"/>
                  </a:lnTo>
                  <a:lnTo>
                    <a:pt x="1146034" y="1029343"/>
                  </a:lnTo>
                  <a:close/>
                </a:path>
                <a:path w="4284980" h="1655445">
                  <a:moveTo>
                    <a:pt x="1210251" y="1029343"/>
                  </a:moveTo>
                  <a:lnTo>
                    <a:pt x="1159729" y="1029343"/>
                  </a:lnTo>
                  <a:lnTo>
                    <a:pt x="1151142" y="1042043"/>
                  </a:lnTo>
                  <a:lnTo>
                    <a:pt x="1201207" y="1042043"/>
                  </a:lnTo>
                  <a:lnTo>
                    <a:pt x="1210251" y="1029343"/>
                  </a:lnTo>
                  <a:close/>
                </a:path>
                <a:path w="4284980" h="1655445">
                  <a:moveTo>
                    <a:pt x="1209903" y="1037452"/>
                  </a:moveTo>
                  <a:lnTo>
                    <a:pt x="1205069" y="1042043"/>
                  </a:lnTo>
                  <a:lnTo>
                    <a:pt x="1209706" y="1042043"/>
                  </a:lnTo>
                  <a:lnTo>
                    <a:pt x="1209903" y="1037452"/>
                  </a:lnTo>
                  <a:close/>
                </a:path>
                <a:path w="4284980" h="1655445">
                  <a:moveTo>
                    <a:pt x="1267327" y="1029343"/>
                  </a:moveTo>
                  <a:lnTo>
                    <a:pt x="1231965" y="1029343"/>
                  </a:lnTo>
                  <a:lnTo>
                    <a:pt x="1216854" y="1042043"/>
                  </a:lnTo>
                  <a:lnTo>
                    <a:pt x="1261443" y="1042043"/>
                  </a:lnTo>
                  <a:lnTo>
                    <a:pt x="1267327" y="1029343"/>
                  </a:lnTo>
                  <a:close/>
                </a:path>
                <a:path w="4284980" h="1655445">
                  <a:moveTo>
                    <a:pt x="1276992" y="1029343"/>
                  </a:moveTo>
                  <a:lnTo>
                    <a:pt x="1270511" y="1029343"/>
                  </a:lnTo>
                  <a:lnTo>
                    <a:pt x="1263010" y="1042043"/>
                  </a:lnTo>
                  <a:lnTo>
                    <a:pt x="1268071" y="1042043"/>
                  </a:lnTo>
                  <a:lnTo>
                    <a:pt x="1276805" y="1033458"/>
                  </a:lnTo>
                  <a:lnTo>
                    <a:pt x="1276992" y="1029343"/>
                  </a:lnTo>
                  <a:close/>
                </a:path>
                <a:path w="4284980" h="1655445">
                  <a:moveTo>
                    <a:pt x="1283966" y="1029343"/>
                  </a:moveTo>
                  <a:lnTo>
                    <a:pt x="1280992" y="1029343"/>
                  </a:lnTo>
                  <a:lnTo>
                    <a:pt x="1276805" y="1033458"/>
                  </a:lnTo>
                  <a:lnTo>
                    <a:pt x="1276416" y="1042043"/>
                  </a:lnTo>
                  <a:lnTo>
                    <a:pt x="1283966" y="1029343"/>
                  </a:lnTo>
                  <a:close/>
                </a:path>
                <a:path w="4284980" h="1655445">
                  <a:moveTo>
                    <a:pt x="1218440" y="1029343"/>
                  </a:moveTo>
                  <a:lnTo>
                    <a:pt x="1210251" y="1029343"/>
                  </a:lnTo>
                  <a:lnTo>
                    <a:pt x="1209903" y="1037452"/>
                  </a:lnTo>
                  <a:lnTo>
                    <a:pt x="1218440" y="1029343"/>
                  </a:lnTo>
                  <a:close/>
                </a:path>
                <a:path w="4284980" h="1655445">
                  <a:moveTo>
                    <a:pt x="1117317" y="1029343"/>
                  </a:moveTo>
                  <a:lnTo>
                    <a:pt x="1115028" y="1029343"/>
                  </a:lnTo>
                  <a:lnTo>
                    <a:pt x="1114014" y="1036332"/>
                  </a:lnTo>
                  <a:lnTo>
                    <a:pt x="1117317" y="1029343"/>
                  </a:lnTo>
                  <a:close/>
                </a:path>
                <a:path w="4284980" h="1655445">
                  <a:moveTo>
                    <a:pt x="1280992" y="1029343"/>
                  </a:moveTo>
                  <a:lnTo>
                    <a:pt x="1276992" y="1029343"/>
                  </a:lnTo>
                  <a:lnTo>
                    <a:pt x="1276805" y="1033458"/>
                  </a:lnTo>
                  <a:lnTo>
                    <a:pt x="1280992" y="1029343"/>
                  </a:lnTo>
                  <a:close/>
                </a:path>
                <a:path w="4284980" h="1655445">
                  <a:moveTo>
                    <a:pt x="1237318" y="1016643"/>
                  </a:moveTo>
                  <a:lnTo>
                    <a:pt x="1188206" y="1016643"/>
                  </a:lnTo>
                  <a:lnTo>
                    <a:pt x="1174742" y="1029343"/>
                  </a:lnTo>
                  <a:lnTo>
                    <a:pt x="1230737" y="1029343"/>
                  </a:lnTo>
                  <a:lnTo>
                    <a:pt x="1237318" y="1016643"/>
                  </a:lnTo>
                  <a:close/>
                </a:path>
                <a:path w="4284980" h="1655445">
                  <a:moveTo>
                    <a:pt x="1290650" y="1016643"/>
                  </a:moveTo>
                  <a:lnTo>
                    <a:pt x="1257066" y="1016643"/>
                  </a:lnTo>
                  <a:lnTo>
                    <a:pt x="1247667" y="1029343"/>
                  </a:lnTo>
                  <a:lnTo>
                    <a:pt x="1290613" y="1029343"/>
                  </a:lnTo>
                  <a:lnTo>
                    <a:pt x="1290650" y="1016643"/>
                  </a:lnTo>
                  <a:close/>
                </a:path>
                <a:path w="4284980" h="1655445">
                  <a:moveTo>
                    <a:pt x="1319553" y="1003943"/>
                  </a:moveTo>
                  <a:lnTo>
                    <a:pt x="1280403" y="1003943"/>
                  </a:lnTo>
                  <a:lnTo>
                    <a:pt x="1273992" y="1016643"/>
                  </a:lnTo>
                  <a:lnTo>
                    <a:pt x="1297128" y="1016643"/>
                  </a:lnTo>
                  <a:lnTo>
                    <a:pt x="1290613" y="1029343"/>
                  </a:lnTo>
                  <a:lnTo>
                    <a:pt x="1299602" y="1029343"/>
                  </a:lnTo>
                  <a:lnTo>
                    <a:pt x="1309122" y="1016643"/>
                  </a:lnTo>
                  <a:lnTo>
                    <a:pt x="1319553" y="1003943"/>
                  </a:lnTo>
                  <a:close/>
                </a:path>
                <a:path w="4284980" h="1655445">
                  <a:moveTo>
                    <a:pt x="1314797" y="1016643"/>
                  </a:moveTo>
                  <a:lnTo>
                    <a:pt x="1310554" y="1016643"/>
                  </a:lnTo>
                  <a:lnTo>
                    <a:pt x="1303030" y="1029343"/>
                  </a:lnTo>
                  <a:lnTo>
                    <a:pt x="1303881" y="1029343"/>
                  </a:lnTo>
                  <a:lnTo>
                    <a:pt x="1314797" y="1016643"/>
                  </a:lnTo>
                  <a:close/>
                </a:path>
                <a:path w="4284980" h="1655445">
                  <a:moveTo>
                    <a:pt x="1178006" y="1015673"/>
                  </a:moveTo>
                  <a:lnTo>
                    <a:pt x="1177225" y="1016643"/>
                  </a:lnTo>
                  <a:lnTo>
                    <a:pt x="1178178" y="1016643"/>
                  </a:lnTo>
                  <a:lnTo>
                    <a:pt x="1178006" y="1015673"/>
                  </a:lnTo>
                  <a:close/>
                </a:path>
                <a:path w="4284980" h="1655445">
                  <a:moveTo>
                    <a:pt x="1196673" y="1003943"/>
                  </a:moveTo>
                  <a:lnTo>
                    <a:pt x="1187738" y="1003943"/>
                  </a:lnTo>
                  <a:lnTo>
                    <a:pt x="1185885" y="1016643"/>
                  </a:lnTo>
                  <a:lnTo>
                    <a:pt x="1196286" y="1016643"/>
                  </a:lnTo>
                  <a:lnTo>
                    <a:pt x="1196673" y="1003943"/>
                  </a:lnTo>
                  <a:close/>
                </a:path>
                <a:path w="4284980" h="1655445">
                  <a:moveTo>
                    <a:pt x="1206848" y="1003943"/>
                  </a:moveTo>
                  <a:lnTo>
                    <a:pt x="1200638" y="1003943"/>
                  </a:lnTo>
                  <a:lnTo>
                    <a:pt x="1199445" y="1016643"/>
                  </a:lnTo>
                  <a:lnTo>
                    <a:pt x="1206848" y="1003943"/>
                  </a:lnTo>
                  <a:close/>
                </a:path>
                <a:path w="4284980" h="1655445">
                  <a:moveTo>
                    <a:pt x="1208188" y="1003943"/>
                  </a:moveTo>
                  <a:lnTo>
                    <a:pt x="1199528" y="1016643"/>
                  </a:lnTo>
                  <a:lnTo>
                    <a:pt x="1209340" y="1016643"/>
                  </a:lnTo>
                  <a:lnTo>
                    <a:pt x="1208188" y="1003943"/>
                  </a:lnTo>
                  <a:close/>
                </a:path>
                <a:path w="4284980" h="1655445">
                  <a:moveTo>
                    <a:pt x="1275193" y="1003943"/>
                  </a:moveTo>
                  <a:lnTo>
                    <a:pt x="1215131" y="1003943"/>
                  </a:lnTo>
                  <a:lnTo>
                    <a:pt x="1214032" y="1016643"/>
                  </a:lnTo>
                  <a:lnTo>
                    <a:pt x="1270174" y="1016643"/>
                  </a:lnTo>
                  <a:lnTo>
                    <a:pt x="1275193" y="1003943"/>
                  </a:lnTo>
                  <a:close/>
                </a:path>
                <a:path w="4284980" h="1655445">
                  <a:moveTo>
                    <a:pt x="1340778" y="1003943"/>
                  </a:moveTo>
                  <a:lnTo>
                    <a:pt x="1333881" y="1003943"/>
                  </a:lnTo>
                  <a:lnTo>
                    <a:pt x="1326998" y="1016643"/>
                  </a:lnTo>
                  <a:lnTo>
                    <a:pt x="1340778" y="1003943"/>
                  </a:lnTo>
                  <a:close/>
                </a:path>
                <a:path w="4284980" h="1655445">
                  <a:moveTo>
                    <a:pt x="1187443" y="1003943"/>
                  </a:moveTo>
                  <a:lnTo>
                    <a:pt x="1175917" y="1003943"/>
                  </a:lnTo>
                  <a:lnTo>
                    <a:pt x="1178006" y="1015673"/>
                  </a:lnTo>
                  <a:lnTo>
                    <a:pt x="1187443" y="1003943"/>
                  </a:lnTo>
                  <a:close/>
                </a:path>
                <a:path w="4284980" h="1655445">
                  <a:moveTo>
                    <a:pt x="1205528" y="991243"/>
                  </a:moveTo>
                  <a:lnTo>
                    <a:pt x="1197622" y="991243"/>
                  </a:lnTo>
                  <a:lnTo>
                    <a:pt x="1188314" y="1003943"/>
                  </a:lnTo>
                  <a:lnTo>
                    <a:pt x="1195852" y="1003943"/>
                  </a:lnTo>
                  <a:lnTo>
                    <a:pt x="1205528" y="991243"/>
                  </a:lnTo>
                  <a:close/>
                </a:path>
                <a:path w="4284980" h="1655445">
                  <a:moveTo>
                    <a:pt x="1215958" y="994319"/>
                  </a:moveTo>
                  <a:lnTo>
                    <a:pt x="1208533" y="1003943"/>
                  </a:lnTo>
                  <a:lnTo>
                    <a:pt x="1213143" y="1003943"/>
                  </a:lnTo>
                  <a:lnTo>
                    <a:pt x="1215958" y="994319"/>
                  </a:lnTo>
                  <a:close/>
                </a:path>
                <a:path w="4284980" h="1655445">
                  <a:moveTo>
                    <a:pt x="1339232" y="991243"/>
                  </a:moveTo>
                  <a:lnTo>
                    <a:pt x="1230983" y="991243"/>
                  </a:lnTo>
                  <a:lnTo>
                    <a:pt x="1225852" y="1003943"/>
                  </a:lnTo>
                  <a:lnTo>
                    <a:pt x="1329221" y="1003943"/>
                  </a:lnTo>
                  <a:lnTo>
                    <a:pt x="1339232" y="991243"/>
                  </a:lnTo>
                  <a:close/>
                </a:path>
                <a:path w="4284980" h="1655445">
                  <a:moveTo>
                    <a:pt x="1350992" y="999173"/>
                  </a:moveTo>
                  <a:lnTo>
                    <a:pt x="1347597" y="1003943"/>
                  </a:lnTo>
                  <a:lnTo>
                    <a:pt x="1352309" y="1003943"/>
                  </a:lnTo>
                  <a:lnTo>
                    <a:pt x="1350992" y="999173"/>
                  </a:lnTo>
                  <a:close/>
                </a:path>
                <a:path w="4284980" h="1655445">
                  <a:moveTo>
                    <a:pt x="1356634" y="991243"/>
                  </a:moveTo>
                  <a:lnTo>
                    <a:pt x="1348801" y="991243"/>
                  </a:lnTo>
                  <a:lnTo>
                    <a:pt x="1350992" y="999173"/>
                  </a:lnTo>
                  <a:lnTo>
                    <a:pt x="1356634" y="991243"/>
                  </a:lnTo>
                  <a:close/>
                </a:path>
                <a:path w="4284980" h="1655445">
                  <a:moveTo>
                    <a:pt x="1218331" y="991243"/>
                  </a:moveTo>
                  <a:lnTo>
                    <a:pt x="1216858" y="991243"/>
                  </a:lnTo>
                  <a:lnTo>
                    <a:pt x="1215958" y="994319"/>
                  </a:lnTo>
                  <a:lnTo>
                    <a:pt x="1218331" y="991243"/>
                  </a:lnTo>
                  <a:close/>
                </a:path>
                <a:path w="4284980" h="1655445">
                  <a:moveTo>
                    <a:pt x="1233506" y="978543"/>
                  </a:moveTo>
                  <a:lnTo>
                    <a:pt x="1231929" y="991243"/>
                  </a:lnTo>
                  <a:lnTo>
                    <a:pt x="1232576" y="991243"/>
                  </a:lnTo>
                  <a:lnTo>
                    <a:pt x="1237160" y="985820"/>
                  </a:lnTo>
                  <a:lnTo>
                    <a:pt x="1233506" y="978543"/>
                  </a:lnTo>
                  <a:close/>
                </a:path>
                <a:path w="4284980" h="1655445">
                  <a:moveTo>
                    <a:pt x="1238640" y="988768"/>
                  </a:moveTo>
                  <a:lnTo>
                    <a:pt x="1236082" y="991243"/>
                  </a:lnTo>
                  <a:lnTo>
                    <a:pt x="1239883" y="991243"/>
                  </a:lnTo>
                  <a:lnTo>
                    <a:pt x="1238640" y="988768"/>
                  </a:lnTo>
                  <a:close/>
                </a:path>
                <a:path w="4284980" h="1655445">
                  <a:moveTo>
                    <a:pt x="1335465" y="978543"/>
                  </a:moveTo>
                  <a:lnTo>
                    <a:pt x="1249206" y="978543"/>
                  </a:lnTo>
                  <a:lnTo>
                    <a:pt x="1244569" y="983031"/>
                  </a:lnTo>
                  <a:lnTo>
                    <a:pt x="1239883" y="991243"/>
                  </a:lnTo>
                  <a:lnTo>
                    <a:pt x="1327106" y="991243"/>
                  </a:lnTo>
                  <a:lnTo>
                    <a:pt x="1335465" y="978543"/>
                  </a:lnTo>
                  <a:close/>
                </a:path>
                <a:path w="4284980" h="1655445">
                  <a:moveTo>
                    <a:pt x="1360141" y="978543"/>
                  </a:moveTo>
                  <a:lnTo>
                    <a:pt x="1350534" y="978543"/>
                  </a:lnTo>
                  <a:lnTo>
                    <a:pt x="1341805" y="991243"/>
                  </a:lnTo>
                  <a:lnTo>
                    <a:pt x="1350498" y="991243"/>
                  </a:lnTo>
                  <a:lnTo>
                    <a:pt x="1360141" y="978543"/>
                  </a:lnTo>
                  <a:close/>
                </a:path>
                <a:path w="4284980" h="1655445">
                  <a:moveTo>
                    <a:pt x="1381889" y="978543"/>
                  </a:moveTo>
                  <a:lnTo>
                    <a:pt x="1371408" y="978543"/>
                  </a:lnTo>
                  <a:lnTo>
                    <a:pt x="1362309" y="991243"/>
                  </a:lnTo>
                  <a:lnTo>
                    <a:pt x="1378047" y="991243"/>
                  </a:lnTo>
                  <a:lnTo>
                    <a:pt x="1381889" y="978543"/>
                  </a:lnTo>
                  <a:close/>
                </a:path>
                <a:path w="4284980" h="1655445">
                  <a:moveTo>
                    <a:pt x="1390570" y="978543"/>
                  </a:moveTo>
                  <a:lnTo>
                    <a:pt x="1384103" y="978543"/>
                  </a:lnTo>
                  <a:lnTo>
                    <a:pt x="1382094" y="991243"/>
                  </a:lnTo>
                  <a:lnTo>
                    <a:pt x="1393240" y="991243"/>
                  </a:lnTo>
                  <a:lnTo>
                    <a:pt x="1390570" y="978543"/>
                  </a:lnTo>
                  <a:close/>
                </a:path>
                <a:path w="4284980" h="1655445">
                  <a:moveTo>
                    <a:pt x="1247129" y="978543"/>
                  </a:moveTo>
                  <a:lnTo>
                    <a:pt x="1243311" y="978543"/>
                  </a:lnTo>
                  <a:lnTo>
                    <a:pt x="1237160" y="985820"/>
                  </a:lnTo>
                  <a:lnTo>
                    <a:pt x="1238640" y="988768"/>
                  </a:lnTo>
                  <a:lnTo>
                    <a:pt x="1244569" y="983031"/>
                  </a:lnTo>
                  <a:lnTo>
                    <a:pt x="1247129" y="978543"/>
                  </a:lnTo>
                  <a:close/>
                </a:path>
                <a:path w="4284980" h="1655445">
                  <a:moveTo>
                    <a:pt x="1368582" y="965843"/>
                  </a:moveTo>
                  <a:lnTo>
                    <a:pt x="1269390" y="965843"/>
                  </a:lnTo>
                  <a:lnTo>
                    <a:pt x="1266594" y="978543"/>
                  </a:lnTo>
                  <a:lnTo>
                    <a:pt x="1365575" y="978543"/>
                  </a:lnTo>
                  <a:lnTo>
                    <a:pt x="1368582" y="965843"/>
                  </a:lnTo>
                  <a:close/>
                </a:path>
                <a:path w="4284980" h="1655445">
                  <a:moveTo>
                    <a:pt x="1386497" y="965843"/>
                  </a:moveTo>
                  <a:lnTo>
                    <a:pt x="1378330" y="965843"/>
                  </a:lnTo>
                  <a:lnTo>
                    <a:pt x="1369230" y="978543"/>
                  </a:lnTo>
                  <a:lnTo>
                    <a:pt x="1372633" y="978543"/>
                  </a:lnTo>
                  <a:lnTo>
                    <a:pt x="1386497" y="965843"/>
                  </a:lnTo>
                  <a:close/>
                </a:path>
                <a:path w="4284980" h="1655445">
                  <a:moveTo>
                    <a:pt x="1398517" y="965843"/>
                  </a:moveTo>
                  <a:lnTo>
                    <a:pt x="1386497" y="965843"/>
                  </a:lnTo>
                  <a:lnTo>
                    <a:pt x="1387209" y="978543"/>
                  </a:lnTo>
                  <a:lnTo>
                    <a:pt x="1395994" y="978543"/>
                  </a:lnTo>
                  <a:lnTo>
                    <a:pt x="1398517" y="965843"/>
                  </a:lnTo>
                  <a:close/>
                </a:path>
                <a:path w="4284980" h="1655445">
                  <a:moveTo>
                    <a:pt x="1414237" y="965843"/>
                  </a:moveTo>
                  <a:lnTo>
                    <a:pt x="1407619" y="978543"/>
                  </a:lnTo>
                  <a:lnTo>
                    <a:pt x="1410621" y="978543"/>
                  </a:lnTo>
                  <a:lnTo>
                    <a:pt x="1414237" y="965843"/>
                  </a:lnTo>
                  <a:close/>
                </a:path>
                <a:path w="4284980" h="1655445">
                  <a:moveTo>
                    <a:pt x="1272751" y="953143"/>
                  </a:moveTo>
                  <a:lnTo>
                    <a:pt x="1261034" y="965843"/>
                  </a:lnTo>
                  <a:lnTo>
                    <a:pt x="1265851" y="965843"/>
                  </a:lnTo>
                  <a:lnTo>
                    <a:pt x="1272751" y="953143"/>
                  </a:lnTo>
                  <a:close/>
                </a:path>
                <a:path w="4284980" h="1655445">
                  <a:moveTo>
                    <a:pt x="1277168" y="954768"/>
                  </a:moveTo>
                  <a:lnTo>
                    <a:pt x="1270538" y="965843"/>
                  </a:lnTo>
                  <a:lnTo>
                    <a:pt x="1277442" y="965843"/>
                  </a:lnTo>
                  <a:lnTo>
                    <a:pt x="1277168" y="954768"/>
                  </a:lnTo>
                  <a:close/>
                </a:path>
                <a:path w="4284980" h="1655445">
                  <a:moveTo>
                    <a:pt x="1398486" y="953143"/>
                  </a:moveTo>
                  <a:lnTo>
                    <a:pt x="1284489" y="953143"/>
                  </a:lnTo>
                  <a:lnTo>
                    <a:pt x="1277442" y="965843"/>
                  </a:lnTo>
                  <a:lnTo>
                    <a:pt x="1392232" y="965843"/>
                  </a:lnTo>
                  <a:lnTo>
                    <a:pt x="1398486" y="953143"/>
                  </a:lnTo>
                  <a:close/>
                </a:path>
                <a:path w="4284980" h="1655445">
                  <a:moveTo>
                    <a:pt x="1397482" y="960613"/>
                  </a:moveTo>
                  <a:lnTo>
                    <a:pt x="1393254" y="965843"/>
                  </a:lnTo>
                  <a:lnTo>
                    <a:pt x="1396780" y="965843"/>
                  </a:lnTo>
                  <a:lnTo>
                    <a:pt x="1397482" y="960613"/>
                  </a:lnTo>
                  <a:close/>
                </a:path>
                <a:path w="4284980" h="1655445">
                  <a:moveTo>
                    <a:pt x="1416578" y="953143"/>
                  </a:moveTo>
                  <a:lnTo>
                    <a:pt x="1403522" y="953143"/>
                  </a:lnTo>
                  <a:lnTo>
                    <a:pt x="1398210" y="965843"/>
                  </a:lnTo>
                  <a:lnTo>
                    <a:pt x="1417003" y="965843"/>
                  </a:lnTo>
                  <a:lnTo>
                    <a:pt x="1416578" y="953143"/>
                  </a:lnTo>
                  <a:close/>
                </a:path>
                <a:path w="4284980" h="1655445">
                  <a:moveTo>
                    <a:pt x="1434841" y="953143"/>
                  </a:moveTo>
                  <a:lnTo>
                    <a:pt x="1425338" y="953143"/>
                  </a:lnTo>
                  <a:lnTo>
                    <a:pt x="1426516" y="965843"/>
                  </a:lnTo>
                  <a:lnTo>
                    <a:pt x="1434841" y="953143"/>
                  </a:lnTo>
                  <a:close/>
                </a:path>
                <a:path w="4284980" h="1655445">
                  <a:moveTo>
                    <a:pt x="1447804" y="953143"/>
                  </a:moveTo>
                  <a:lnTo>
                    <a:pt x="1434841" y="953143"/>
                  </a:lnTo>
                  <a:lnTo>
                    <a:pt x="1436076" y="965843"/>
                  </a:lnTo>
                  <a:lnTo>
                    <a:pt x="1447804" y="953143"/>
                  </a:lnTo>
                  <a:close/>
                </a:path>
                <a:path w="4284980" h="1655445">
                  <a:moveTo>
                    <a:pt x="1463539" y="953143"/>
                  </a:moveTo>
                  <a:lnTo>
                    <a:pt x="1455615" y="953143"/>
                  </a:lnTo>
                  <a:lnTo>
                    <a:pt x="1454505" y="965843"/>
                  </a:lnTo>
                  <a:lnTo>
                    <a:pt x="1463539" y="953143"/>
                  </a:lnTo>
                  <a:close/>
                </a:path>
                <a:path w="4284980" h="1655445">
                  <a:moveTo>
                    <a:pt x="1403522" y="953143"/>
                  </a:moveTo>
                  <a:lnTo>
                    <a:pt x="1398486" y="953143"/>
                  </a:lnTo>
                  <a:lnTo>
                    <a:pt x="1397482" y="960613"/>
                  </a:lnTo>
                  <a:lnTo>
                    <a:pt x="1403522" y="953143"/>
                  </a:lnTo>
                  <a:close/>
                </a:path>
                <a:path w="4284980" h="1655445">
                  <a:moveTo>
                    <a:pt x="1278141" y="953143"/>
                  </a:moveTo>
                  <a:lnTo>
                    <a:pt x="1277128" y="953143"/>
                  </a:lnTo>
                  <a:lnTo>
                    <a:pt x="1277168" y="954768"/>
                  </a:lnTo>
                  <a:lnTo>
                    <a:pt x="1278141" y="953143"/>
                  </a:lnTo>
                  <a:close/>
                </a:path>
                <a:path w="4284980" h="1655445">
                  <a:moveTo>
                    <a:pt x="1297908" y="940443"/>
                  </a:moveTo>
                  <a:lnTo>
                    <a:pt x="1294698" y="940443"/>
                  </a:lnTo>
                  <a:lnTo>
                    <a:pt x="1292085" y="953143"/>
                  </a:lnTo>
                  <a:lnTo>
                    <a:pt x="1295614" y="953143"/>
                  </a:lnTo>
                  <a:lnTo>
                    <a:pt x="1297908" y="940443"/>
                  </a:lnTo>
                  <a:close/>
                </a:path>
                <a:path w="4284980" h="1655445">
                  <a:moveTo>
                    <a:pt x="1416066" y="940443"/>
                  </a:moveTo>
                  <a:lnTo>
                    <a:pt x="1306204" y="940443"/>
                  </a:lnTo>
                  <a:lnTo>
                    <a:pt x="1296147" y="953143"/>
                  </a:lnTo>
                  <a:lnTo>
                    <a:pt x="1421783" y="953143"/>
                  </a:lnTo>
                  <a:lnTo>
                    <a:pt x="1416066" y="940443"/>
                  </a:lnTo>
                  <a:close/>
                </a:path>
                <a:path w="4284980" h="1655445">
                  <a:moveTo>
                    <a:pt x="1432788" y="940443"/>
                  </a:moveTo>
                  <a:lnTo>
                    <a:pt x="1422516" y="940443"/>
                  </a:lnTo>
                  <a:lnTo>
                    <a:pt x="1426715" y="953143"/>
                  </a:lnTo>
                  <a:lnTo>
                    <a:pt x="1432788" y="940443"/>
                  </a:lnTo>
                  <a:close/>
                </a:path>
                <a:path w="4284980" h="1655445">
                  <a:moveTo>
                    <a:pt x="1443721" y="940443"/>
                  </a:moveTo>
                  <a:lnTo>
                    <a:pt x="1442118" y="940443"/>
                  </a:lnTo>
                  <a:lnTo>
                    <a:pt x="1439490" y="953143"/>
                  </a:lnTo>
                  <a:lnTo>
                    <a:pt x="1440327" y="953143"/>
                  </a:lnTo>
                  <a:lnTo>
                    <a:pt x="1443721" y="940443"/>
                  </a:lnTo>
                  <a:close/>
                </a:path>
                <a:path w="4284980" h="1655445">
                  <a:moveTo>
                    <a:pt x="1447139" y="951023"/>
                  </a:moveTo>
                  <a:lnTo>
                    <a:pt x="1444956" y="953143"/>
                  </a:lnTo>
                  <a:lnTo>
                    <a:pt x="1446882" y="953143"/>
                  </a:lnTo>
                  <a:lnTo>
                    <a:pt x="1447139" y="951023"/>
                  </a:lnTo>
                  <a:close/>
                </a:path>
                <a:path w="4284980" h="1655445">
                  <a:moveTo>
                    <a:pt x="1461112" y="940443"/>
                  </a:moveTo>
                  <a:lnTo>
                    <a:pt x="1458034" y="940443"/>
                  </a:lnTo>
                  <a:lnTo>
                    <a:pt x="1453374" y="953143"/>
                  </a:lnTo>
                  <a:lnTo>
                    <a:pt x="1457898" y="953143"/>
                  </a:lnTo>
                  <a:lnTo>
                    <a:pt x="1461112" y="940443"/>
                  </a:lnTo>
                  <a:close/>
                </a:path>
                <a:path w="4284980" h="1655445">
                  <a:moveTo>
                    <a:pt x="1467258" y="940443"/>
                  </a:moveTo>
                  <a:lnTo>
                    <a:pt x="1458327" y="953143"/>
                  </a:lnTo>
                  <a:lnTo>
                    <a:pt x="1464033" y="953143"/>
                  </a:lnTo>
                  <a:lnTo>
                    <a:pt x="1467258" y="940443"/>
                  </a:lnTo>
                  <a:close/>
                </a:path>
                <a:path w="4284980" h="1655445">
                  <a:moveTo>
                    <a:pt x="1492996" y="940443"/>
                  </a:moveTo>
                  <a:lnTo>
                    <a:pt x="1471258" y="940443"/>
                  </a:lnTo>
                  <a:lnTo>
                    <a:pt x="1464033" y="953143"/>
                  </a:lnTo>
                  <a:lnTo>
                    <a:pt x="1483355" y="953143"/>
                  </a:lnTo>
                  <a:lnTo>
                    <a:pt x="1492996" y="940443"/>
                  </a:lnTo>
                  <a:close/>
                </a:path>
                <a:path w="4284980" h="1655445">
                  <a:moveTo>
                    <a:pt x="1458034" y="940443"/>
                  </a:moveTo>
                  <a:lnTo>
                    <a:pt x="1448421" y="940443"/>
                  </a:lnTo>
                  <a:lnTo>
                    <a:pt x="1447139" y="951023"/>
                  </a:lnTo>
                  <a:lnTo>
                    <a:pt x="1458034" y="940443"/>
                  </a:lnTo>
                  <a:close/>
                </a:path>
                <a:path w="4284980" h="1655445">
                  <a:moveTo>
                    <a:pt x="1340812" y="927743"/>
                  </a:moveTo>
                  <a:lnTo>
                    <a:pt x="1335248" y="927743"/>
                  </a:lnTo>
                  <a:lnTo>
                    <a:pt x="1323619" y="940443"/>
                  </a:lnTo>
                  <a:lnTo>
                    <a:pt x="1331922" y="940443"/>
                  </a:lnTo>
                  <a:lnTo>
                    <a:pt x="1340812" y="927743"/>
                  </a:lnTo>
                  <a:close/>
                </a:path>
                <a:path w="4284980" h="1655445">
                  <a:moveTo>
                    <a:pt x="1382193" y="927743"/>
                  </a:moveTo>
                  <a:lnTo>
                    <a:pt x="1346515" y="927743"/>
                  </a:lnTo>
                  <a:lnTo>
                    <a:pt x="1338189" y="940443"/>
                  </a:lnTo>
                  <a:lnTo>
                    <a:pt x="1374204" y="940443"/>
                  </a:lnTo>
                  <a:lnTo>
                    <a:pt x="1381872" y="929059"/>
                  </a:lnTo>
                  <a:lnTo>
                    <a:pt x="1382193" y="927743"/>
                  </a:lnTo>
                  <a:close/>
                </a:path>
                <a:path w="4284980" h="1655445">
                  <a:moveTo>
                    <a:pt x="1451280" y="927743"/>
                  </a:moveTo>
                  <a:lnTo>
                    <a:pt x="1382758" y="927743"/>
                  </a:lnTo>
                  <a:lnTo>
                    <a:pt x="1381872" y="929059"/>
                  </a:lnTo>
                  <a:lnTo>
                    <a:pt x="1379094" y="940443"/>
                  </a:lnTo>
                  <a:lnTo>
                    <a:pt x="1444505" y="940443"/>
                  </a:lnTo>
                  <a:lnTo>
                    <a:pt x="1451280" y="927743"/>
                  </a:lnTo>
                  <a:close/>
                </a:path>
                <a:path w="4284980" h="1655445">
                  <a:moveTo>
                    <a:pt x="1456254" y="927743"/>
                  </a:moveTo>
                  <a:lnTo>
                    <a:pt x="1451280" y="927743"/>
                  </a:lnTo>
                  <a:lnTo>
                    <a:pt x="1444505" y="940443"/>
                  </a:lnTo>
                  <a:lnTo>
                    <a:pt x="1445374" y="940443"/>
                  </a:lnTo>
                  <a:lnTo>
                    <a:pt x="1456254" y="927743"/>
                  </a:lnTo>
                  <a:close/>
                </a:path>
                <a:path w="4284980" h="1655445">
                  <a:moveTo>
                    <a:pt x="1465468" y="927743"/>
                  </a:moveTo>
                  <a:lnTo>
                    <a:pt x="1456254" y="927743"/>
                  </a:lnTo>
                  <a:lnTo>
                    <a:pt x="1445374" y="940443"/>
                  </a:lnTo>
                  <a:lnTo>
                    <a:pt x="1457592" y="940443"/>
                  </a:lnTo>
                  <a:lnTo>
                    <a:pt x="1465468" y="927743"/>
                  </a:lnTo>
                  <a:close/>
                </a:path>
                <a:path w="4284980" h="1655445">
                  <a:moveTo>
                    <a:pt x="1483007" y="927743"/>
                  </a:moveTo>
                  <a:lnTo>
                    <a:pt x="1465468" y="927743"/>
                  </a:lnTo>
                  <a:lnTo>
                    <a:pt x="1460756" y="940443"/>
                  </a:lnTo>
                  <a:lnTo>
                    <a:pt x="1484672" y="940443"/>
                  </a:lnTo>
                  <a:lnTo>
                    <a:pt x="1483007" y="927743"/>
                  </a:lnTo>
                  <a:close/>
                </a:path>
                <a:path w="4284980" h="1655445">
                  <a:moveTo>
                    <a:pt x="1521288" y="927743"/>
                  </a:moveTo>
                  <a:lnTo>
                    <a:pt x="1490441" y="927743"/>
                  </a:lnTo>
                  <a:lnTo>
                    <a:pt x="1484672" y="940443"/>
                  </a:lnTo>
                  <a:lnTo>
                    <a:pt x="1519477" y="940443"/>
                  </a:lnTo>
                  <a:lnTo>
                    <a:pt x="1521288" y="927743"/>
                  </a:lnTo>
                  <a:close/>
                </a:path>
                <a:path w="4284980" h="1655445">
                  <a:moveTo>
                    <a:pt x="1382758" y="927743"/>
                  </a:moveTo>
                  <a:lnTo>
                    <a:pt x="1382193" y="927743"/>
                  </a:lnTo>
                  <a:lnTo>
                    <a:pt x="1381872" y="929059"/>
                  </a:lnTo>
                  <a:lnTo>
                    <a:pt x="1382758" y="927743"/>
                  </a:lnTo>
                  <a:close/>
                </a:path>
                <a:path w="4284980" h="1655445">
                  <a:moveTo>
                    <a:pt x="1559990" y="915043"/>
                  </a:moveTo>
                  <a:lnTo>
                    <a:pt x="1361314" y="915043"/>
                  </a:lnTo>
                  <a:lnTo>
                    <a:pt x="1350462" y="927743"/>
                  </a:lnTo>
                  <a:lnTo>
                    <a:pt x="1551213" y="927743"/>
                  </a:lnTo>
                  <a:lnTo>
                    <a:pt x="1559990" y="915043"/>
                  </a:lnTo>
                  <a:close/>
                </a:path>
                <a:path w="4284980" h="1655445">
                  <a:moveTo>
                    <a:pt x="1577067" y="902343"/>
                  </a:moveTo>
                  <a:lnTo>
                    <a:pt x="1389428" y="902343"/>
                  </a:lnTo>
                  <a:lnTo>
                    <a:pt x="1387301" y="915043"/>
                  </a:lnTo>
                  <a:lnTo>
                    <a:pt x="1574376" y="915043"/>
                  </a:lnTo>
                  <a:lnTo>
                    <a:pt x="1577067" y="902343"/>
                  </a:lnTo>
                  <a:close/>
                </a:path>
                <a:path w="4284980" h="1655445">
                  <a:moveTo>
                    <a:pt x="1593454" y="902343"/>
                  </a:moveTo>
                  <a:lnTo>
                    <a:pt x="1592197" y="902343"/>
                  </a:lnTo>
                  <a:lnTo>
                    <a:pt x="1582396" y="915043"/>
                  </a:lnTo>
                  <a:lnTo>
                    <a:pt x="1593454" y="902343"/>
                  </a:lnTo>
                  <a:close/>
                </a:path>
                <a:path w="4284980" h="1655445">
                  <a:moveTo>
                    <a:pt x="1616822" y="889643"/>
                  </a:moveTo>
                  <a:lnTo>
                    <a:pt x="1419953" y="889643"/>
                  </a:lnTo>
                  <a:lnTo>
                    <a:pt x="1412379" y="902343"/>
                  </a:lnTo>
                  <a:lnTo>
                    <a:pt x="1604481" y="902343"/>
                  </a:lnTo>
                  <a:lnTo>
                    <a:pt x="1616822" y="889643"/>
                  </a:lnTo>
                  <a:close/>
                </a:path>
                <a:path w="4284980" h="1655445">
                  <a:moveTo>
                    <a:pt x="1627201" y="876943"/>
                  </a:moveTo>
                  <a:lnTo>
                    <a:pt x="1448317" y="876943"/>
                  </a:lnTo>
                  <a:lnTo>
                    <a:pt x="1441071" y="889643"/>
                  </a:lnTo>
                  <a:lnTo>
                    <a:pt x="1625602" y="889643"/>
                  </a:lnTo>
                  <a:lnTo>
                    <a:pt x="1627201" y="876943"/>
                  </a:lnTo>
                  <a:close/>
                </a:path>
                <a:path w="4284980" h="1655445">
                  <a:moveTo>
                    <a:pt x="1643798" y="876943"/>
                  </a:moveTo>
                  <a:lnTo>
                    <a:pt x="1634677" y="876943"/>
                  </a:lnTo>
                  <a:lnTo>
                    <a:pt x="1632123" y="889643"/>
                  </a:lnTo>
                  <a:lnTo>
                    <a:pt x="1639057" y="889643"/>
                  </a:lnTo>
                  <a:lnTo>
                    <a:pt x="1641808" y="886481"/>
                  </a:lnTo>
                  <a:lnTo>
                    <a:pt x="1643798" y="876943"/>
                  </a:lnTo>
                  <a:close/>
                </a:path>
                <a:path w="4284980" h="1655445">
                  <a:moveTo>
                    <a:pt x="1644222" y="883707"/>
                  </a:moveTo>
                  <a:lnTo>
                    <a:pt x="1641808" y="886481"/>
                  </a:lnTo>
                  <a:lnTo>
                    <a:pt x="1641148" y="889643"/>
                  </a:lnTo>
                  <a:lnTo>
                    <a:pt x="1644222" y="883707"/>
                  </a:lnTo>
                  <a:close/>
                </a:path>
                <a:path w="4284980" h="1655445">
                  <a:moveTo>
                    <a:pt x="1647724" y="876943"/>
                  </a:moveTo>
                  <a:lnTo>
                    <a:pt x="1643798" y="876943"/>
                  </a:lnTo>
                  <a:lnTo>
                    <a:pt x="1641808" y="886481"/>
                  </a:lnTo>
                  <a:lnTo>
                    <a:pt x="1644222" y="883707"/>
                  </a:lnTo>
                  <a:lnTo>
                    <a:pt x="1647724" y="876943"/>
                  </a:lnTo>
                  <a:close/>
                </a:path>
                <a:path w="4284980" h="1655445">
                  <a:moveTo>
                    <a:pt x="1650108" y="876943"/>
                  </a:moveTo>
                  <a:lnTo>
                    <a:pt x="1647724" y="876943"/>
                  </a:lnTo>
                  <a:lnTo>
                    <a:pt x="1644222" y="883707"/>
                  </a:lnTo>
                  <a:lnTo>
                    <a:pt x="1650108" y="876943"/>
                  </a:lnTo>
                  <a:close/>
                </a:path>
                <a:path w="4284980" h="1655445">
                  <a:moveTo>
                    <a:pt x="1456714" y="864243"/>
                  </a:moveTo>
                  <a:lnTo>
                    <a:pt x="1450542" y="876943"/>
                  </a:lnTo>
                  <a:lnTo>
                    <a:pt x="1453940" y="876943"/>
                  </a:lnTo>
                  <a:lnTo>
                    <a:pt x="1456714" y="864243"/>
                  </a:lnTo>
                  <a:close/>
                </a:path>
                <a:path w="4284980" h="1655445">
                  <a:moveTo>
                    <a:pt x="1589339" y="864243"/>
                  </a:moveTo>
                  <a:lnTo>
                    <a:pt x="1478106" y="864243"/>
                  </a:lnTo>
                  <a:lnTo>
                    <a:pt x="1467027" y="876943"/>
                  </a:lnTo>
                  <a:lnTo>
                    <a:pt x="1582365" y="876943"/>
                  </a:lnTo>
                  <a:lnTo>
                    <a:pt x="1589400" y="865474"/>
                  </a:lnTo>
                  <a:lnTo>
                    <a:pt x="1589339" y="864243"/>
                  </a:lnTo>
                  <a:close/>
                </a:path>
                <a:path w="4284980" h="1655445">
                  <a:moveTo>
                    <a:pt x="1589400" y="865474"/>
                  </a:moveTo>
                  <a:lnTo>
                    <a:pt x="1582365" y="876943"/>
                  </a:lnTo>
                  <a:lnTo>
                    <a:pt x="1589537" y="876943"/>
                  </a:lnTo>
                  <a:lnTo>
                    <a:pt x="1589754" y="872498"/>
                  </a:lnTo>
                  <a:lnTo>
                    <a:pt x="1589400" y="865474"/>
                  </a:lnTo>
                  <a:close/>
                </a:path>
                <a:path w="4284980" h="1655445">
                  <a:moveTo>
                    <a:pt x="1589754" y="872498"/>
                  </a:moveTo>
                  <a:lnTo>
                    <a:pt x="1589537" y="876943"/>
                  </a:lnTo>
                  <a:lnTo>
                    <a:pt x="1589977" y="876943"/>
                  </a:lnTo>
                  <a:lnTo>
                    <a:pt x="1589754" y="872498"/>
                  </a:lnTo>
                  <a:close/>
                </a:path>
                <a:path w="4284980" h="1655445">
                  <a:moveTo>
                    <a:pt x="1657870" y="864243"/>
                  </a:moveTo>
                  <a:lnTo>
                    <a:pt x="1603945" y="864243"/>
                  </a:lnTo>
                  <a:lnTo>
                    <a:pt x="1596731" y="876943"/>
                  </a:lnTo>
                  <a:lnTo>
                    <a:pt x="1652732" y="876943"/>
                  </a:lnTo>
                  <a:lnTo>
                    <a:pt x="1657870" y="864243"/>
                  </a:lnTo>
                  <a:close/>
                </a:path>
                <a:path w="4284980" h="1655445">
                  <a:moveTo>
                    <a:pt x="1675441" y="864243"/>
                  </a:moveTo>
                  <a:lnTo>
                    <a:pt x="1666666" y="864243"/>
                  </a:lnTo>
                  <a:lnTo>
                    <a:pt x="1662834" y="876943"/>
                  </a:lnTo>
                  <a:lnTo>
                    <a:pt x="1671336" y="876943"/>
                  </a:lnTo>
                  <a:lnTo>
                    <a:pt x="1675441" y="864243"/>
                  </a:lnTo>
                  <a:close/>
                </a:path>
                <a:path w="4284980" h="1655445">
                  <a:moveTo>
                    <a:pt x="1590155" y="864243"/>
                  </a:moveTo>
                  <a:lnTo>
                    <a:pt x="1589400" y="865474"/>
                  </a:lnTo>
                  <a:lnTo>
                    <a:pt x="1589754" y="872498"/>
                  </a:lnTo>
                  <a:lnTo>
                    <a:pt x="1590155" y="864243"/>
                  </a:lnTo>
                  <a:close/>
                </a:path>
                <a:path w="4284980" h="1655445">
                  <a:moveTo>
                    <a:pt x="1489802" y="851543"/>
                  </a:moveTo>
                  <a:lnTo>
                    <a:pt x="1483656" y="851543"/>
                  </a:lnTo>
                  <a:lnTo>
                    <a:pt x="1483321" y="864243"/>
                  </a:lnTo>
                  <a:lnTo>
                    <a:pt x="1489802" y="851543"/>
                  </a:lnTo>
                  <a:close/>
                </a:path>
                <a:path w="4284980" h="1655445">
                  <a:moveTo>
                    <a:pt x="1621484" y="851543"/>
                  </a:moveTo>
                  <a:lnTo>
                    <a:pt x="1492860" y="851543"/>
                  </a:lnTo>
                  <a:lnTo>
                    <a:pt x="1488378" y="864243"/>
                  </a:lnTo>
                  <a:lnTo>
                    <a:pt x="1614490" y="864243"/>
                  </a:lnTo>
                  <a:lnTo>
                    <a:pt x="1619010" y="858688"/>
                  </a:lnTo>
                  <a:lnTo>
                    <a:pt x="1621484" y="851543"/>
                  </a:lnTo>
                  <a:close/>
                </a:path>
                <a:path w="4284980" h="1655445">
                  <a:moveTo>
                    <a:pt x="1619010" y="858688"/>
                  </a:moveTo>
                  <a:lnTo>
                    <a:pt x="1614490" y="864243"/>
                  </a:lnTo>
                  <a:lnTo>
                    <a:pt x="1617086" y="864243"/>
                  </a:lnTo>
                  <a:lnTo>
                    <a:pt x="1619010" y="858688"/>
                  </a:lnTo>
                  <a:close/>
                </a:path>
                <a:path w="4284980" h="1655445">
                  <a:moveTo>
                    <a:pt x="1621302" y="855871"/>
                  </a:moveTo>
                  <a:lnTo>
                    <a:pt x="1619010" y="858688"/>
                  </a:lnTo>
                  <a:lnTo>
                    <a:pt x="1617086" y="864243"/>
                  </a:lnTo>
                  <a:lnTo>
                    <a:pt x="1620950" y="864243"/>
                  </a:lnTo>
                  <a:lnTo>
                    <a:pt x="1621302" y="855871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302" y="855871"/>
                  </a:lnTo>
                  <a:lnTo>
                    <a:pt x="1620950" y="864243"/>
                  </a:lnTo>
                  <a:lnTo>
                    <a:pt x="1623264" y="864243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631149" y="851543"/>
                  </a:moveTo>
                  <a:lnTo>
                    <a:pt x="1624824" y="851543"/>
                  </a:lnTo>
                  <a:lnTo>
                    <a:pt x="1623264" y="864243"/>
                  </a:lnTo>
                  <a:lnTo>
                    <a:pt x="1626667" y="864243"/>
                  </a:lnTo>
                  <a:lnTo>
                    <a:pt x="1631149" y="851543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35856" y="851543"/>
                  </a:lnTo>
                  <a:lnTo>
                    <a:pt x="1630856" y="864243"/>
                  </a:lnTo>
                  <a:lnTo>
                    <a:pt x="1681399" y="864243"/>
                  </a:lnTo>
                  <a:lnTo>
                    <a:pt x="1694890" y="856756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98045" y="855005"/>
                  </a:moveTo>
                  <a:lnTo>
                    <a:pt x="1694890" y="856756"/>
                  </a:lnTo>
                  <a:lnTo>
                    <a:pt x="1689033" y="864243"/>
                  </a:lnTo>
                  <a:lnTo>
                    <a:pt x="1695581" y="864243"/>
                  </a:lnTo>
                  <a:lnTo>
                    <a:pt x="1698045" y="855005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94890" y="856756"/>
                  </a:lnTo>
                  <a:lnTo>
                    <a:pt x="1698045" y="855005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484" y="851543"/>
                  </a:lnTo>
                  <a:lnTo>
                    <a:pt x="1621302" y="855871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723492" y="838843"/>
                  </a:moveTo>
                  <a:lnTo>
                    <a:pt x="1525289" y="838843"/>
                  </a:lnTo>
                  <a:lnTo>
                    <a:pt x="1519932" y="851543"/>
                  </a:lnTo>
                  <a:lnTo>
                    <a:pt x="1698969" y="851543"/>
                  </a:lnTo>
                  <a:lnTo>
                    <a:pt x="1698045" y="855005"/>
                  </a:lnTo>
                  <a:lnTo>
                    <a:pt x="1704285" y="851543"/>
                  </a:lnTo>
                  <a:lnTo>
                    <a:pt x="1723492" y="8388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550596" y="826143"/>
                  </a:lnTo>
                  <a:lnTo>
                    <a:pt x="1534120" y="838843"/>
                  </a:lnTo>
                  <a:lnTo>
                    <a:pt x="1679649" y="838843"/>
                  </a:lnTo>
                  <a:lnTo>
                    <a:pt x="1681900" y="833685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4572" y="827561"/>
                  </a:moveTo>
                  <a:lnTo>
                    <a:pt x="1681900" y="833685"/>
                  </a:lnTo>
                  <a:lnTo>
                    <a:pt x="1680488" y="838843"/>
                  </a:lnTo>
                  <a:lnTo>
                    <a:pt x="1685985" y="838843"/>
                  </a:lnTo>
                  <a:lnTo>
                    <a:pt x="1688400" y="836490"/>
                  </a:lnTo>
                  <a:lnTo>
                    <a:pt x="1684572" y="827561"/>
                  </a:lnTo>
                  <a:close/>
                </a:path>
                <a:path w="4284980" h="1655445">
                  <a:moveTo>
                    <a:pt x="1688400" y="836490"/>
                  </a:moveTo>
                  <a:lnTo>
                    <a:pt x="1685985" y="838843"/>
                  </a:lnTo>
                  <a:lnTo>
                    <a:pt x="1689409" y="838843"/>
                  </a:lnTo>
                  <a:lnTo>
                    <a:pt x="1688400" y="836490"/>
                  </a:lnTo>
                  <a:close/>
                </a:path>
                <a:path w="4284980" h="1655445">
                  <a:moveTo>
                    <a:pt x="1763071" y="826143"/>
                  </a:moveTo>
                  <a:lnTo>
                    <a:pt x="1699021" y="826143"/>
                  </a:lnTo>
                  <a:lnTo>
                    <a:pt x="1688400" y="836490"/>
                  </a:lnTo>
                  <a:lnTo>
                    <a:pt x="1689409" y="838843"/>
                  </a:lnTo>
                  <a:lnTo>
                    <a:pt x="1742070" y="838843"/>
                  </a:lnTo>
                  <a:lnTo>
                    <a:pt x="1763071" y="8261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681900" y="833685"/>
                  </a:lnTo>
                  <a:lnTo>
                    <a:pt x="1684572" y="827561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5190" y="826143"/>
                  </a:moveTo>
                  <a:lnTo>
                    <a:pt x="1683964" y="826143"/>
                  </a:lnTo>
                  <a:lnTo>
                    <a:pt x="1684572" y="827561"/>
                  </a:lnTo>
                  <a:lnTo>
                    <a:pt x="1685190" y="826143"/>
                  </a:lnTo>
                  <a:close/>
                </a:path>
                <a:path w="4284980" h="1655445">
                  <a:moveTo>
                    <a:pt x="1584449" y="813443"/>
                  </a:moveTo>
                  <a:lnTo>
                    <a:pt x="1581391" y="813443"/>
                  </a:lnTo>
                  <a:lnTo>
                    <a:pt x="1573873" y="826143"/>
                  </a:lnTo>
                  <a:lnTo>
                    <a:pt x="1584449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584449" y="813443"/>
                  </a:lnTo>
                  <a:lnTo>
                    <a:pt x="1583820" y="826143"/>
                  </a:lnTo>
                  <a:lnTo>
                    <a:pt x="1709072" y="826143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709072" y="826143"/>
                  </a:lnTo>
                  <a:lnTo>
                    <a:pt x="1712885" y="826143"/>
                  </a:lnTo>
                  <a:lnTo>
                    <a:pt x="1716392" y="821405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6392" y="821405"/>
                  </a:moveTo>
                  <a:lnTo>
                    <a:pt x="1712885" y="826143"/>
                  </a:lnTo>
                  <a:lnTo>
                    <a:pt x="1716299" y="826143"/>
                  </a:lnTo>
                  <a:lnTo>
                    <a:pt x="1716802" y="825350"/>
                  </a:lnTo>
                  <a:lnTo>
                    <a:pt x="1716392" y="821405"/>
                  </a:lnTo>
                  <a:close/>
                </a:path>
                <a:path w="4284980" h="1655445">
                  <a:moveTo>
                    <a:pt x="1718100" y="823302"/>
                  </a:moveTo>
                  <a:lnTo>
                    <a:pt x="1716802" y="825350"/>
                  </a:lnTo>
                  <a:lnTo>
                    <a:pt x="1716884" y="826143"/>
                  </a:lnTo>
                  <a:lnTo>
                    <a:pt x="1718100" y="823302"/>
                  </a:lnTo>
                  <a:close/>
                </a:path>
                <a:path w="4284980" h="1655445">
                  <a:moveTo>
                    <a:pt x="1777224" y="813443"/>
                  </a:moveTo>
                  <a:lnTo>
                    <a:pt x="1729859" y="813443"/>
                  </a:lnTo>
                  <a:lnTo>
                    <a:pt x="1725027" y="826143"/>
                  </a:lnTo>
                  <a:lnTo>
                    <a:pt x="1771061" y="826143"/>
                  </a:lnTo>
                  <a:lnTo>
                    <a:pt x="1777224" y="813443"/>
                  </a:lnTo>
                  <a:close/>
                </a:path>
                <a:path w="4284980" h="1655445">
                  <a:moveTo>
                    <a:pt x="1724350" y="813443"/>
                  </a:moveTo>
                  <a:lnTo>
                    <a:pt x="1722319" y="813443"/>
                  </a:lnTo>
                  <a:lnTo>
                    <a:pt x="1718100" y="823302"/>
                  </a:lnTo>
                  <a:lnTo>
                    <a:pt x="1724350" y="813443"/>
                  </a:lnTo>
                  <a:close/>
                </a:path>
                <a:path w="4284980" h="1655445">
                  <a:moveTo>
                    <a:pt x="1722285" y="813443"/>
                  </a:moveTo>
                  <a:lnTo>
                    <a:pt x="1715565" y="813443"/>
                  </a:lnTo>
                  <a:lnTo>
                    <a:pt x="1716392" y="821405"/>
                  </a:lnTo>
                  <a:lnTo>
                    <a:pt x="1722285" y="813443"/>
                  </a:lnTo>
                  <a:close/>
                </a:path>
                <a:path w="4284980" h="1655445">
                  <a:moveTo>
                    <a:pt x="1604228" y="800743"/>
                  </a:moveTo>
                  <a:lnTo>
                    <a:pt x="1599527" y="800743"/>
                  </a:lnTo>
                  <a:lnTo>
                    <a:pt x="1587558" y="813443"/>
                  </a:lnTo>
                  <a:lnTo>
                    <a:pt x="1600940" y="813443"/>
                  </a:lnTo>
                  <a:lnTo>
                    <a:pt x="1604228" y="800743"/>
                  </a:lnTo>
                  <a:close/>
                </a:path>
                <a:path w="4284980" h="1655445">
                  <a:moveTo>
                    <a:pt x="1796851" y="800743"/>
                  </a:moveTo>
                  <a:lnTo>
                    <a:pt x="1626273" y="800743"/>
                  </a:lnTo>
                  <a:lnTo>
                    <a:pt x="1618772" y="813443"/>
                  </a:lnTo>
                  <a:lnTo>
                    <a:pt x="1795803" y="813443"/>
                  </a:lnTo>
                  <a:lnTo>
                    <a:pt x="1796851" y="800743"/>
                  </a:lnTo>
                  <a:close/>
                </a:path>
                <a:path w="4284980" h="1655445">
                  <a:moveTo>
                    <a:pt x="1635153" y="788043"/>
                  </a:moveTo>
                  <a:lnTo>
                    <a:pt x="1621945" y="788043"/>
                  </a:lnTo>
                  <a:lnTo>
                    <a:pt x="1623547" y="800743"/>
                  </a:lnTo>
                  <a:lnTo>
                    <a:pt x="1635153" y="788043"/>
                  </a:lnTo>
                  <a:close/>
                </a:path>
                <a:path w="4284980" h="1655445">
                  <a:moveTo>
                    <a:pt x="1647201" y="790583"/>
                  </a:moveTo>
                  <a:lnTo>
                    <a:pt x="1640290" y="800743"/>
                  </a:lnTo>
                  <a:lnTo>
                    <a:pt x="1641588" y="800743"/>
                  </a:lnTo>
                  <a:lnTo>
                    <a:pt x="1647201" y="790583"/>
                  </a:lnTo>
                  <a:close/>
                </a:path>
                <a:path w="4284980" h="1655445">
                  <a:moveTo>
                    <a:pt x="1769542" y="788043"/>
                  </a:moveTo>
                  <a:lnTo>
                    <a:pt x="1656405" y="788043"/>
                  </a:lnTo>
                  <a:lnTo>
                    <a:pt x="1645672" y="800743"/>
                  </a:lnTo>
                  <a:lnTo>
                    <a:pt x="1763658" y="800743"/>
                  </a:lnTo>
                  <a:lnTo>
                    <a:pt x="1769405" y="793586"/>
                  </a:lnTo>
                  <a:lnTo>
                    <a:pt x="1769542" y="788043"/>
                  </a:lnTo>
                  <a:close/>
                </a:path>
                <a:path w="4284980" h="1655445">
                  <a:moveTo>
                    <a:pt x="1773857" y="788043"/>
                  </a:moveTo>
                  <a:lnTo>
                    <a:pt x="1769405" y="793586"/>
                  </a:lnTo>
                  <a:lnTo>
                    <a:pt x="1769228" y="800743"/>
                  </a:lnTo>
                  <a:lnTo>
                    <a:pt x="1773857" y="788043"/>
                  </a:lnTo>
                  <a:close/>
                </a:path>
                <a:path w="4284980" h="1655445">
                  <a:moveTo>
                    <a:pt x="1787111" y="788043"/>
                  </a:moveTo>
                  <a:lnTo>
                    <a:pt x="1784484" y="788043"/>
                  </a:lnTo>
                  <a:lnTo>
                    <a:pt x="1773966" y="800743"/>
                  </a:lnTo>
                  <a:lnTo>
                    <a:pt x="1775345" y="800743"/>
                  </a:lnTo>
                  <a:lnTo>
                    <a:pt x="1787111" y="788043"/>
                  </a:lnTo>
                  <a:close/>
                </a:path>
                <a:path w="4284980" h="1655445">
                  <a:moveTo>
                    <a:pt x="1836148" y="788043"/>
                  </a:moveTo>
                  <a:lnTo>
                    <a:pt x="1791018" y="788043"/>
                  </a:lnTo>
                  <a:lnTo>
                    <a:pt x="1786139" y="800743"/>
                  </a:lnTo>
                  <a:lnTo>
                    <a:pt x="1830839" y="800743"/>
                  </a:lnTo>
                  <a:lnTo>
                    <a:pt x="1836148" y="788043"/>
                  </a:lnTo>
                  <a:close/>
                </a:path>
                <a:path w="4284980" h="1655445">
                  <a:moveTo>
                    <a:pt x="1648928" y="788043"/>
                  </a:moveTo>
                  <a:lnTo>
                    <a:pt x="1648604" y="788043"/>
                  </a:lnTo>
                  <a:lnTo>
                    <a:pt x="1647201" y="790583"/>
                  </a:lnTo>
                  <a:lnTo>
                    <a:pt x="1648928" y="788043"/>
                  </a:lnTo>
                  <a:close/>
                </a:path>
                <a:path w="4284980" h="1655445">
                  <a:moveTo>
                    <a:pt x="1658258" y="775343"/>
                  </a:moveTo>
                  <a:lnTo>
                    <a:pt x="1649317" y="788043"/>
                  </a:lnTo>
                  <a:lnTo>
                    <a:pt x="1660991" y="788043"/>
                  </a:lnTo>
                  <a:lnTo>
                    <a:pt x="1658258" y="775343"/>
                  </a:lnTo>
                  <a:close/>
                </a:path>
                <a:path w="4284980" h="1655445">
                  <a:moveTo>
                    <a:pt x="1676886" y="775343"/>
                  </a:moveTo>
                  <a:lnTo>
                    <a:pt x="1673116" y="775343"/>
                  </a:lnTo>
                  <a:lnTo>
                    <a:pt x="1668352" y="788043"/>
                  </a:lnTo>
                  <a:lnTo>
                    <a:pt x="1677189" y="788043"/>
                  </a:lnTo>
                  <a:lnTo>
                    <a:pt x="1676886" y="775343"/>
                  </a:lnTo>
                  <a:close/>
                </a:path>
                <a:path w="4284980" h="1655445">
                  <a:moveTo>
                    <a:pt x="1714065" y="775343"/>
                  </a:moveTo>
                  <a:lnTo>
                    <a:pt x="1680372" y="775343"/>
                  </a:lnTo>
                  <a:lnTo>
                    <a:pt x="1677189" y="788043"/>
                  </a:lnTo>
                  <a:lnTo>
                    <a:pt x="1711676" y="788043"/>
                  </a:lnTo>
                  <a:lnTo>
                    <a:pt x="1714065" y="775343"/>
                  </a:lnTo>
                  <a:close/>
                </a:path>
                <a:path w="4284980" h="1655445">
                  <a:moveTo>
                    <a:pt x="1807539" y="775343"/>
                  </a:moveTo>
                  <a:lnTo>
                    <a:pt x="1722319" y="775343"/>
                  </a:lnTo>
                  <a:lnTo>
                    <a:pt x="1722015" y="788043"/>
                  </a:lnTo>
                  <a:lnTo>
                    <a:pt x="1807018" y="788043"/>
                  </a:lnTo>
                  <a:lnTo>
                    <a:pt x="1807992" y="786817"/>
                  </a:lnTo>
                  <a:lnTo>
                    <a:pt x="1807539" y="775343"/>
                  </a:lnTo>
                  <a:close/>
                </a:path>
                <a:path w="4284980" h="1655445">
                  <a:moveTo>
                    <a:pt x="1807992" y="786817"/>
                  </a:moveTo>
                  <a:lnTo>
                    <a:pt x="1807018" y="788043"/>
                  </a:lnTo>
                  <a:lnTo>
                    <a:pt x="1808040" y="788043"/>
                  </a:lnTo>
                  <a:lnTo>
                    <a:pt x="1807992" y="786817"/>
                  </a:lnTo>
                  <a:close/>
                </a:path>
                <a:path w="4284980" h="1655445">
                  <a:moveTo>
                    <a:pt x="1809230" y="785259"/>
                  </a:moveTo>
                  <a:lnTo>
                    <a:pt x="1807992" y="786817"/>
                  </a:lnTo>
                  <a:lnTo>
                    <a:pt x="1808040" y="788043"/>
                  </a:lnTo>
                  <a:lnTo>
                    <a:pt x="1809230" y="785259"/>
                  </a:lnTo>
                  <a:close/>
                </a:path>
                <a:path w="4284980" h="1655445">
                  <a:moveTo>
                    <a:pt x="1813651" y="779695"/>
                  </a:moveTo>
                  <a:lnTo>
                    <a:pt x="1809230" y="785259"/>
                  </a:lnTo>
                  <a:lnTo>
                    <a:pt x="1808040" y="788043"/>
                  </a:lnTo>
                  <a:lnTo>
                    <a:pt x="1814002" y="788043"/>
                  </a:lnTo>
                  <a:lnTo>
                    <a:pt x="1813651" y="779695"/>
                  </a:lnTo>
                  <a:close/>
                </a:path>
                <a:path w="4284980" h="1655445">
                  <a:moveTo>
                    <a:pt x="1870393" y="775343"/>
                  </a:moveTo>
                  <a:lnTo>
                    <a:pt x="1817109" y="775343"/>
                  </a:lnTo>
                  <a:lnTo>
                    <a:pt x="1813651" y="779695"/>
                  </a:lnTo>
                  <a:lnTo>
                    <a:pt x="1814002" y="788043"/>
                  </a:lnTo>
                  <a:lnTo>
                    <a:pt x="1860147" y="788043"/>
                  </a:lnTo>
                  <a:lnTo>
                    <a:pt x="1870393" y="775343"/>
                  </a:lnTo>
                  <a:close/>
                </a:path>
                <a:path w="4284980" h="1655445">
                  <a:moveTo>
                    <a:pt x="1813468" y="775343"/>
                  </a:moveTo>
                  <a:lnTo>
                    <a:pt x="1809230" y="785259"/>
                  </a:lnTo>
                  <a:lnTo>
                    <a:pt x="1813651" y="779695"/>
                  </a:lnTo>
                  <a:lnTo>
                    <a:pt x="1813468" y="775343"/>
                  </a:lnTo>
                  <a:close/>
                </a:path>
                <a:path w="4284980" h="1655445">
                  <a:moveTo>
                    <a:pt x="1687940" y="762643"/>
                  </a:moveTo>
                  <a:lnTo>
                    <a:pt x="1686917" y="762643"/>
                  </a:lnTo>
                  <a:lnTo>
                    <a:pt x="1683095" y="775343"/>
                  </a:lnTo>
                  <a:lnTo>
                    <a:pt x="1684410" y="775343"/>
                  </a:lnTo>
                  <a:lnTo>
                    <a:pt x="1687940" y="762643"/>
                  </a:lnTo>
                  <a:close/>
                </a:path>
                <a:path w="4284980" h="1655445">
                  <a:moveTo>
                    <a:pt x="1701639" y="762643"/>
                  </a:moveTo>
                  <a:lnTo>
                    <a:pt x="1690875" y="775343"/>
                  </a:lnTo>
                  <a:lnTo>
                    <a:pt x="1703859" y="775343"/>
                  </a:lnTo>
                  <a:lnTo>
                    <a:pt x="1701639" y="762643"/>
                  </a:lnTo>
                  <a:close/>
                </a:path>
                <a:path w="4284980" h="1655445">
                  <a:moveTo>
                    <a:pt x="1748816" y="762643"/>
                  </a:moveTo>
                  <a:lnTo>
                    <a:pt x="1717816" y="762643"/>
                  </a:lnTo>
                  <a:lnTo>
                    <a:pt x="1708497" y="775343"/>
                  </a:lnTo>
                  <a:lnTo>
                    <a:pt x="1732224" y="775343"/>
                  </a:lnTo>
                  <a:lnTo>
                    <a:pt x="1748816" y="762643"/>
                  </a:lnTo>
                  <a:close/>
                </a:path>
                <a:path w="4284980" h="1655445">
                  <a:moveTo>
                    <a:pt x="1750671" y="766250"/>
                  </a:moveTo>
                  <a:lnTo>
                    <a:pt x="1744433" y="775343"/>
                  </a:lnTo>
                  <a:lnTo>
                    <a:pt x="1750213" y="775343"/>
                  </a:lnTo>
                  <a:lnTo>
                    <a:pt x="1750671" y="766250"/>
                  </a:lnTo>
                  <a:close/>
                </a:path>
                <a:path w="4284980" h="1655445">
                  <a:moveTo>
                    <a:pt x="1833026" y="762643"/>
                  </a:moveTo>
                  <a:lnTo>
                    <a:pt x="1762023" y="762643"/>
                  </a:lnTo>
                  <a:lnTo>
                    <a:pt x="1750213" y="775343"/>
                  </a:lnTo>
                  <a:lnTo>
                    <a:pt x="1823363" y="775343"/>
                  </a:lnTo>
                  <a:lnTo>
                    <a:pt x="1833026" y="762643"/>
                  </a:lnTo>
                  <a:close/>
                </a:path>
                <a:path w="4284980" h="1655445">
                  <a:moveTo>
                    <a:pt x="1853142" y="762643"/>
                  </a:moveTo>
                  <a:lnTo>
                    <a:pt x="1842451" y="762643"/>
                  </a:lnTo>
                  <a:lnTo>
                    <a:pt x="1836368" y="775343"/>
                  </a:lnTo>
                  <a:lnTo>
                    <a:pt x="1836902" y="775343"/>
                  </a:lnTo>
                  <a:lnTo>
                    <a:pt x="1853142" y="762643"/>
                  </a:lnTo>
                  <a:close/>
                </a:path>
                <a:path w="4284980" h="1655445">
                  <a:moveTo>
                    <a:pt x="1854791" y="762854"/>
                  </a:moveTo>
                  <a:lnTo>
                    <a:pt x="1849274" y="775343"/>
                  </a:lnTo>
                  <a:lnTo>
                    <a:pt x="1855090" y="775343"/>
                  </a:lnTo>
                  <a:lnTo>
                    <a:pt x="1854791" y="762854"/>
                  </a:lnTo>
                  <a:close/>
                </a:path>
                <a:path w="4284980" h="1655445">
                  <a:moveTo>
                    <a:pt x="1898680" y="762643"/>
                  </a:moveTo>
                  <a:lnTo>
                    <a:pt x="1864430" y="762643"/>
                  </a:lnTo>
                  <a:lnTo>
                    <a:pt x="1855090" y="775343"/>
                  </a:lnTo>
                  <a:lnTo>
                    <a:pt x="1892732" y="775343"/>
                  </a:lnTo>
                  <a:lnTo>
                    <a:pt x="1898680" y="762643"/>
                  </a:lnTo>
                  <a:close/>
                </a:path>
                <a:path w="4284980" h="1655445">
                  <a:moveTo>
                    <a:pt x="1753145" y="762643"/>
                  </a:moveTo>
                  <a:lnTo>
                    <a:pt x="1750852" y="762643"/>
                  </a:lnTo>
                  <a:lnTo>
                    <a:pt x="1750671" y="766250"/>
                  </a:lnTo>
                  <a:lnTo>
                    <a:pt x="1753145" y="762643"/>
                  </a:lnTo>
                  <a:close/>
                </a:path>
                <a:path w="4284980" h="1655445">
                  <a:moveTo>
                    <a:pt x="1854884" y="762643"/>
                  </a:moveTo>
                  <a:lnTo>
                    <a:pt x="1854791" y="762854"/>
                  </a:lnTo>
                  <a:lnTo>
                    <a:pt x="1854884" y="762643"/>
                  </a:lnTo>
                  <a:close/>
                </a:path>
                <a:path w="4284980" h="1655445">
                  <a:moveTo>
                    <a:pt x="1741512" y="749943"/>
                  </a:moveTo>
                  <a:lnTo>
                    <a:pt x="1734423" y="749943"/>
                  </a:lnTo>
                  <a:lnTo>
                    <a:pt x="1731062" y="762643"/>
                  </a:lnTo>
                  <a:lnTo>
                    <a:pt x="1741512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43648" y="749943"/>
                  </a:lnTo>
                  <a:lnTo>
                    <a:pt x="1732664" y="762643"/>
                  </a:lnTo>
                  <a:lnTo>
                    <a:pt x="1769032" y="762643"/>
                  </a:lnTo>
                  <a:lnTo>
                    <a:pt x="1783903" y="754437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85722" y="753434"/>
                  </a:moveTo>
                  <a:lnTo>
                    <a:pt x="1783903" y="754437"/>
                  </a:lnTo>
                  <a:lnTo>
                    <a:pt x="1781255" y="762643"/>
                  </a:lnTo>
                  <a:lnTo>
                    <a:pt x="1786694" y="762643"/>
                  </a:lnTo>
                  <a:lnTo>
                    <a:pt x="1785722" y="753434"/>
                  </a:lnTo>
                  <a:close/>
                </a:path>
                <a:path w="4284980" h="1655445">
                  <a:moveTo>
                    <a:pt x="1791992" y="749974"/>
                  </a:moveTo>
                  <a:lnTo>
                    <a:pt x="1790725" y="762643"/>
                  </a:lnTo>
                  <a:lnTo>
                    <a:pt x="1796149" y="762643"/>
                  </a:lnTo>
                  <a:lnTo>
                    <a:pt x="1791992" y="749974"/>
                  </a:lnTo>
                  <a:close/>
                </a:path>
                <a:path w="4284980" h="1655445">
                  <a:moveTo>
                    <a:pt x="1926284" y="749943"/>
                  </a:moveTo>
                  <a:lnTo>
                    <a:pt x="1802578" y="749943"/>
                  </a:lnTo>
                  <a:lnTo>
                    <a:pt x="1796149" y="762643"/>
                  </a:lnTo>
                  <a:lnTo>
                    <a:pt x="1915157" y="762643"/>
                  </a:lnTo>
                  <a:lnTo>
                    <a:pt x="1926284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83903" y="754437"/>
                  </a:lnTo>
                  <a:lnTo>
                    <a:pt x="1785722" y="753434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91982" y="749943"/>
                  </a:moveTo>
                  <a:lnTo>
                    <a:pt x="1785354" y="749943"/>
                  </a:lnTo>
                  <a:lnTo>
                    <a:pt x="1785722" y="753434"/>
                  </a:lnTo>
                  <a:lnTo>
                    <a:pt x="1791978" y="749982"/>
                  </a:lnTo>
                  <a:close/>
                </a:path>
                <a:path w="4284980" h="1655445">
                  <a:moveTo>
                    <a:pt x="1817038" y="737243"/>
                  </a:moveTo>
                  <a:lnTo>
                    <a:pt x="1775324" y="737243"/>
                  </a:lnTo>
                  <a:lnTo>
                    <a:pt x="1767505" y="749943"/>
                  </a:lnTo>
                  <a:lnTo>
                    <a:pt x="1791982" y="749943"/>
                  </a:lnTo>
                  <a:lnTo>
                    <a:pt x="1817038" y="737243"/>
                  </a:lnTo>
                  <a:close/>
                </a:path>
                <a:path w="4284980" h="1655445">
                  <a:moveTo>
                    <a:pt x="1761962" y="737243"/>
                  </a:moveTo>
                  <a:lnTo>
                    <a:pt x="1746276" y="749943"/>
                  </a:lnTo>
                  <a:lnTo>
                    <a:pt x="1758967" y="749943"/>
                  </a:lnTo>
                  <a:lnTo>
                    <a:pt x="1761962" y="737243"/>
                  </a:lnTo>
                  <a:close/>
                </a:path>
                <a:path w="4284980" h="1655445">
                  <a:moveTo>
                    <a:pt x="1835015" y="743723"/>
                  </a:moveTo>
                  <a:lnTo>
                    <a:pt x="1828467" y="749943"/>
                  </a:lnTo>
                  <a:lnTo>
                    <a:pt x="1835677" y="749943"/>
                  </a:lnTo>
                  <a:lnTo>
                    <a:pt x="1835015" y="743723"/>
                  </a:lnTo>
                  <a:close/>
                </a:path>
                <a:path w="4284980" h="1655445">
                  <a:moveTo>
                    <a:pt x="1849749" y="737243"/>
                  </a:moveTo>
                  <a:lnTo>
                    <a:pt x="1841836" y="737243"/>
                  </a:lnTo>
                  <a:lnTo>
                    <a:pt x="1835015" y="743723"/>
                  </a:lnTo>
                  <a:lnTo>
                    <a:pt x="1835677" y="749943"/>
                  </a:lnTo>
                  <a:lnTo>
                    <a:pt x="1849749" y="737243"/>
                  </a:lnTo>
                  <a:close/>
                </a:path>
                <a:path w="4284980" h="1655445">
                  <a:moveTo>
                    <a:pt x="1879874" y="737243"/>
                  </a:moveTo>
                  <a:lnTo>
                    <a:pt x="1849749" y="737243"/>
                  </a:lnTo>
                  <a:lnTo>
                    <a:pt x="1835677" y="749943"/>
                  </a:lnTo>
                  <a:lnTo>
                    <a:pt x="1879937" y="749943"/>
                  </a:lnTo>
                  <a:lnTo>
                    <a:pt x="1879874" y="737243"/>
                  </a:lnTo>
                  <a:close/>
                </a:path>
                <a:path w="4284980" h="1655445">
                  <a:moveTo>
                    <a:pt x="1880283" y="737243"/>
                  </a:moveTo>
                  <a:lnTo>
                    <a:pt x="1880000" y="749943"/>
                  </a:lnTo>
                  <a:lnTo>
                    <a:pt x="1884837" y="749943"/>
                  </a:lnTo>
                  <a:lnTo>
                    <a:pt x="1880283" y="737243"/>
                  </a:lnTo>
                  <a:close/>
                </a:path>
                <a:path w="4284980" h="1655445">
                  <a:moveTo>
                    <a:pt x="1957697" y="737243"/>
                  </a:moveTo>
                  <a:lnTo>
                    <a:pt x="1903120" y="737243"/>
                  </a:lnTo>
                  <a:lnTo>
                    <a:pt x="1903203" y="749943"/>
                  </a:lnTo>
                  <a:lnTo>
                    <a:pt x="1946752" y="749943"/>
                  </a:lnTo>
                  <a:lnTo>
                    <a:pt x="1957697" y="737243"/>
                  </a:lnTo>
                  <a:close/>
                </a:path>
                <a:path w="4284980" h="1655445">
                  <a:moveTo>
                    <a:pt x="1841836" y="737243"/>
                  </a:moveTo>
                  <a:lnTo>
                    <a:pt x="1834326" y="737243"/>
                  </a:lnTo>
                  <a:lnTo>
                    <a:pt x="1835015" y="743723"/>
                  </a:lnTo>
                  <a:lnTo>
                    <a:pt x="1841836" y="737243"/>
                  </a:lnTo>
                  <a:close/>
                </a:path>
                <a:path w="4284980" h="1655445">
                  <a:moveTo>
                    <a:pt x="1776663" y="724543"/>
                  </a:moveTo>
                  <a:lnTo>
                    <a:pt x="1769800" y="724543"/>
                  </a:lnTo>
                  <a:lnTo>
                    <a:pt x="1762653" y="737243"/>
                  </a:lnTo>
                  <a:lnTo>
                    <a:pt x="1776663" y="724543"/>
                  </a:lnTo>
                  <a:close/>
                </a:path>
                <a:path w="4284980" h="1655445">
                  <a:moveTo>
                    <a:pt x="1794400" y="724543"/>
                  </a:moveTo>
                  <a:lnTo>
                    <a:pt x="1776663" y="724543"/>
                  </a:lnTo>
                  <a:lnTo>
                    <a:pt x="1782401" y="737243"/>
                  </a:lnTo>
                  <a:lnTo>
                    <a:pt x="1784118" y="737243"/>
                  </a:lnTo>
                  <a:lnTo>
                    <a:pt x="1794400" y="724543"/>
                  </a:lnTo>
                  <a:close/>
                </a:path>
                <a:path w="4284980" h="1655445">
                  <a:moveTo>
                    <a:pt x="1795311" y="724543"/>
                  </a:moveTo>
                  <a:lnTo>
                    <a:pt x="1784893" y="737243"/>
                  </a:lnTo>
                  <a:lnTo>
                    <a:pt x="1793709" y="737243"/>
                  </a:lnTo>
                  <a:lnTo>
                    <a:pt x="1795311" y="724543"/>
                  </a:lnTo>
                  <a:close/>
                </a:path>
                <a:path w="4284980" h="1655445">
                  <a:moveTo>
                    <a:pt x="1825865" y="724543"/>
                  </a:moveTo>
                  <a:lnTo>
                    <a:pt x="1802270" y="724543"/>
                  </a:lnTo>
                  <a:lnTo>
                    <a:pt x="1793709" y="737243"/>
                  </a:lnTo>
                  <a:lnTo>
                    <a:pt x="1820871" y="737243"/>
                  </a:lnTo>
                  <a:lnTo>
                    <a:pt x="1825865" y="724543"/>
                  </a:lnTo>
                  <a:close/>
                </a:path>
                <a:path w="4284980" h="1655445">
                  <a:moveTo>
                    <a:pt x="1827985" y="724543"/>
                  </a:moveTo>
                  <a:lnTo>
                    <a:pt x="1825865" y="724543"/>
                  </a:lnTo>
                  <a:lnTo>
                    <a:pt x="1820871" y="737243"/>
                  </a:lnTo>
                  <a:lnTo>
                    <a:pt x="1827985" y="724543"/>
                  </a:lnTo>
                  <a:close/>
                </a:path>
                <a:path w="4284980" h="1655445">
                  <a:moveTo>
                    <a:pt x="1829677" y="724543"/>
                  </a:moveTo>
                  <a:lnTo>
                    <a:pt x="1827985" y="724543"/>
                  </a:lnTo>
                  <a:lnTo>
                    <a:pt x="1820871" y="737243"/>
                  </a:lnTo>
                  <a:lnTo>
                    <a:pt x="1822529" y="737243"/>
                  </a:lnTo>
                  <a:lnTo>
                    <a:pt x="1829677" y="724543"/>
                  </a:lnTo>
                  <a:close/>
                </a:path>
                <a:path w="4284980" h="1655445">
                  <a:moveTo>
                    <a:pt x="1869267" y="724543"/>
                  </a:moveTo>
                  <a:lnTo>
                    <a:pt x="1856137" y="724543"/>
                  </a:lnTo>
                  <a:lnTo>
                    <a:pt x="1861864" y="737243"/>
                  </a:lnTo>
                  <a:lnTo>
                    <a:pt x="1862639" y="737243"/>
                  </a:lnTo>
                  <a:lnTo>
                    <a:pt x="1869267" y="724543"/>
                  </a:lnTo>
                  <a:close/>
                </a:path>
                <a:path w="4284980" h="1655445">
                  <a:moveTo>
                    <a:pt x="1908418" y="724543"/>
                  </a:moveTo>
                  <a:lnTo>
                    <a:pt x="1877825" y="724543"/>
                  </a:lnTo>
                  <a:lnTo>
                    <a:pt x="1871239" y="737243"/>
                  </a:lnTo>
                  <a:lnTo>
                    <a:pt x="1911276" y="737243"/>
                  </a:lnTo>
                  <a:lnTo>
                    <a:pt x="1908418" y="724543"/>
                  </a:lnTo>
                  <a:close/>
                </a:path>
                <a:path w="4284980" h="1655445">
                  <a:moveTo>
                    <a:pt x="1942249" y="724543"/>
                  </a:moveTo>
                  <a:lnTo>
                    <a:pt x="1937632" y="724543"/>
                  </a:lnTo>
                  <a:lnTo>
                    <a:pt x="1931080" y="737243"/>
                  </a:lnTo>
                  <a:lnTo>
                    <a:pt x="1939904" y="737243"/>
                  </a:lnTo>
                  <a:lnTo>
                    <a:pt x="1942249" y="724543"/>
                  </a:lnTo>
                  <a:close/>
                </a:path>
                <a:path w="4284980" h="1655445">
                  <a:moveTo>
                    <a:pt x="1987337" y="724543"/>
                  </a:moveTo>
                  <a:lnTo>
                    <a:pt x="1947219" y="724543"/>
                  </a:lnTo>
                  <a:lnTo>
                    <a:pt x="1947058" y="737243"/>
                  </a:lnTo>
                  <a:lnTo>
                    <a:pt x="1987976" y="737243"/>
                  </a:lnTo>
                  <a:lnTo>
                    <a:pt x="1987337" y="724543"/>
                  </a:lnTo>
                  <a:close/>
                </a:path>
                <a:path w="4284980" h="1655445">
                  <a:moveTo>
                    <a:pt x="1994562" y="724543"/>
                  </a:moveTo>
                  <a:lnTo>
                    <a:pt x="1987976" y="737243"/>
                  </a:lnTo>
                  <a:lnTo>
                    <a:pt x="1988845" y="737243"/>
                  </a:lnTo>
                  <a:lnTo>
                    <a:pt x="1994562" y="724543"/>
                  </a:lnTo>
                  <a:close/>
                </a:path>
                <a:path w="4284980" h="1655445">
                  <a:moveTo>
                    <a:pt x="1851488" y="711843"/>
                  </a:moveTo>
                  <a:lnTo>
                    <a:pt x="1834544" y="711843"/>
                  </a:lnTo>
                  <a:lnTo>
                    <a:pt x="1827608" y="724543"/>
                  </a:lnTo>
                  <a:lnTo>
                    <a:pt x="1848461" y="724543"/>
                  </a:lnTo>
                  <a:lnTo>
                    <a:pt x="1851488" y="711843"/>
                  </a:lnTo>
                  <a:close/>
                </a:path>
                <a:path w="4284980" h="1655445">
                  <a:moveTo>
                    <a:pt x="1873319" y="711843"/>
                  </a:moveTo>
                  <a:lnTo>
                    <a:pt x="1861445" y="724543"/>
                  </a:lnTo>
                  <a:lnTo>
                    <a:pt x="1863582" y="724543"/>
                  </a:lnTo>
                  <a:lnTo>
                    <a:pt x="1873220" y="712829"/>
                  </a:lnTo>
                  <a:lnTo>
                    <a:pt x="1873319" y="711843"/>
                  </a:lnTo>
                  <a:close/>
                </a:path>
                <a:path w="4284980" h="1655445">
                  <a:moveTo>
                    <a:pt x="1872793" y="717077"/>
                  </a:moveTo>
                  <a:lnTo>
                    <a:pt x="1871026" y="724543"/>
                  </a:lnTo>
                  <a:lnTo>
                    <a:pt x="1872042" y="724543"/>
                  </a:lnTo>
                  <a:lnTo>
                    <a:pt x="1872793" y="717077"/>
                  </a:lnTo>
                  <a:close/>
                </a:path>
                <a:path w="4284980" h="1655445">
                  <a:moveTo>
                    <a:pt x="1882523" y="711843"/>
                  </a:moveTo>
                  <a:lnTo>
                    <a:pt x="1878628" y="711843"/>
                  </a:lnTo>
                  <a:lnTo>
                    <a:pt x="1872042" y="724543"/>
                  </a:lnTo>
                  <a:lnTo>
                    <a:pt x="1875822" y="724543"/>
                  </a:lnTo>
                  <a:lnTo>
                    <a:pt x="1882523" y="711843"/>
                  </a:lnTo>
                  <a:close/>
                </a:path>
                <a:path w="4284980" h="1655445">
                  <a:moveTo>
                    <a:pt x="1884078" y="712940"/>
                  </a:moveTo>
                  <a:lnTo>
                    <a:pt x="1875822" y="724543"/>
                  </a:lnTo>
                  <a:lnTo>
                    <a:pt x="1879476" y="724543"/>
                  </a:lnTo>
                  <a:lnTo>
                    <a:pt x="1884078" y="712940"/>
                  </a:lnTo>
                  <a:close/>
                </a:path>
                <a:path w="4284980" h="1655445">
                  <a:moveTo>
                    <a:pt x="1946459" y="711843"/>
                  </a:moveTo>
                  <a:lnTo>
                    <a:pt x="1887373" y="711843"/>
                  </a:lnTo>
                  <a:lnTo>
                    <a:pt x="1879853" y="724543"/>
                  </a:lnTo>
                  <a:lnTo>
                    <a:pt x="1938351" y="724543"/>
                  </a:lnTo>
                  <a:lnTo>
                    <a:pt x="1946459" y="711843"/>
                  </a:lnTo>
                  <a:close/>
                </a:path>
                <a:path w="4284980" h="1655445">
                  <a:moveTo>
                    <a:pt x="1958511" y="711843"/>
                  </a:moveTo>
                  <a:lnTo>
                    <a:pt x="1955631" y="711843"/>
                  </a:lnTo>
                  <a:lnTo>
                    <a:pt x="1951516" y="724543"/>
                  </a:lnTo>
                  <a:lnTo>
                    <a:pt x="1953642" y="724543"/>
                  </a:lnTo>
                  <a:lnTo>
                    <a:pt x="1958511" y="711843"/>
                  </a:lnTo>
                  <a:close/>
                </a:path>
                <a:path w="4284980" h="1655445">
                  <a:moveTo>
                    <a:pt x="1964503" y="722118"/>
                  </a:moveTo>
                  <a:lnTo>
                    <a:pt x="1962844" y="724543"/>
                  </a:lnTo>
                  <a:lnTo>
                    <a:pt x="1964427" y="724543"/>
                  </a:lnTo>
                  <a:lnTo>
                    <a:pt x="1964503" y="722118"/>
                  </a:lnTo>
                  <a:close/>
                </a:path>
                <a:path w="4284980" h="1655445">
                  <a:moveTo>
                    <a:pt x="1977028" y="711843"/>
                  </a:moveTo>
                  <a:lnTo>
                    <a:pt x="1969767" y="724543"/>
                  </a:lnTo>
                  <a:lnTo>
                    <a:pt x="1980196" y="724543"/>
                  </a:lnTo>
                  <a:lnTo>
                    <a:pt x="1977028" y="711843"/>
                  </a:lnTo>
                  <a:close/>
                </a:path>
                <a:path w="4284980" h="1655445">
                  <a:moveTo>
                    <a:pt x="2014718" y="711843"/>
                  </a:moveTo>
                  <a:lnTo>
                    <a:pt x="1983819" y="711843"/>
                  </a:lnTo>
                  <a:lnTo>
                    <a:pt x="1992698" y="724543"/>
                  </a:lnTo>
                  <a:lnTo>
                    <a:pt x="2004656" y="724543"/>
                  </a:lnTo>
                  <a:lnTo>
                    <a:pt x="2014718" y="711843"/>
                  </a:lnTo>
                  <a:close/>
                </a:path>
                <a:path w="4284980" h="1655445">
                  <a:moveTo>
                    <a:pt x="1971528" y="711843"/>
                  </a:moveTo>
                  <a:lnTo>
                    <a:pt x="1964824" y="711843"/>
                  </a:lnTo>
                  <a:lnTo>
                    <a:pt x="1964503" y="722118"/>
                  </a:lnTo>
                  <a:lnTo>
                    <a:pt x="1971528" y="711843"/>
                  </a:lnTo>
                  <a:close/>
                </a:path>
                <a:path w="4284980" h="1655445">
                  <a:moveTo>
                    <a:pt x="1874031" y="711843"/>
                  </a:moveTo>
                  <a:lnTo>
                    <a:pt x="1873220" y="712829"/>
                  </a:lnTo>
                  <a:lnTo>
                    <a:pt x="1872793" y="717077"/>
                  </a:lnTo>
                  <a:lnTo>
                    <a:pt x="1874031" y="711843"/>
                  </a:lnTo>
                  <a:close/>
                </a:path>
                <a:path w="4284980" h="1655445">
                  <a:moveTo>
                    <a:pt x="1884858" y="711843"/>
                  </a:moveTo>
                  <a:lnTo>
                    <a:pt x="1884513" y="711843"/>
                  </a:lnTo>
                  <a:lnTo>
                    <a:pt x="1884078" y="712940"/>
                  </a:lnTo>
                  <a:lnTo>
                    <a:pt x="1884858" y="711843"/>
                  </a:lnTo>
                  <a:close/>
                </a:path>
                <a:path w="4284980" h="1655445">
                  <a:moveTo>
                    <a:pt x="1904753" y="699143"/>
                  </a:moveTo>
                  <a:lnTo>
                    <a:pt x="1863446" y="699143"/>
                  </a:lnTo>
                  <a:lnTo>
                    <a:pt x="1843886" y="711843"/>
                  </a:lnTo>
                  <a:lnTo>
                    <a:pt x="1892534" y="711843"/>
                  </a:lnTo>
                  <a:lnTo>
                    <a:pt x="1904753" y="699143"/>
                  </a:lnTo>
                  <a:close/>
                </a:path>
                <a:path w="4284980" h="1655445">
                  <a:moveTo>
                    <a:pt x="1905884" y="699143"/>
                  </a:moveTo>
                  <a:lnTo>
                    <a:pt x="1904753" y="699143"/>
                  </a:lnTo>
                  <a:lnTo>
                    <a:pt x="1898134" y="711843"/>
                  </a:lnTo>
                  <a:lnTo>
                    <a:pt x="1905748" y="711843"/>
                  </a:lnTo>
                  <a:lnTo>
                    <a:pt x="1905884" y="699143"/>
                  </a:lnTo>
                  <a:close/>
                </a:path>
                <a:path w="4284980" h="1655445">
                  <a:moveTo>
                    <a:pt x="1909695" y="699143"/>
                  </a:moveTo>
                  <a:lnTo>
                    <a:pt x="1907036" y="711843"/>
                  </a:lnTo>
                  <a:lnTo>
                    <a:pt x="1911978" y="711843"/>
                  </a:lnTo>
                  <a:lnTo>
                    <a:pt x="1909695" y="699143"/>
                  </a:lnTo>
                  <a:close/>
                </a:path>
                <a:path w="4284980" h="1655445">
                  <a:moveTo>
                    <a:pt x="1980677" y="699143"/>
                  </a:moveTo>
                  <a:lnTo>
                    <a:pt x="1919685" y="699143"/>
                  </a:lnTo>
                  <a:lnTo>
                    <a:pt x="1911978" y="711843"/>
                  </a:lnTo>
                  <a:lnTo>
                    <a:pt x="1979379" y="711843"/>
                  </a:lnTo>
                  <a:lnTo>
                    <a:pt x="1980677" y="699143"/>
                  </a:lnTo>
                  <a:close/>
                </a:path>
                <a:path w="4284980" h="1655445">
                  <a:moveTo>
                    <a:pt x="1984252" y="702057"/>
                  </a:moveTo>
                  <a:lnTo>
                    <a:pt x="1979379" y="711843"/>
                  </a:lnTo>
                  <a:lnTo>
                    <a:pt x="1987934" y="711843"/>
                  </a:lnTo>
                  <a:lnTo>
                    <a:pt x="1986543" y="703924"/>
                  </a:lnTo>
                  <a:lnTo>
                    <a:pt x="1984252" y="702057"/>
                  </a:lnTo>
                  <a:close/>
                </a:path>
                <a:path w="4284980" h="1655445">
                  <a:moveTo>
                    <a:pt x="1990510" y="699143"/>
                  </a:moveTo>
                  <a:lnTo>
                    <a:pt x="1985703" y="699143"/>
                  </a:lnTo>
                  <a:lnTo>
                    <a:pt x="1986543" y="703924"/>
                  </a:lnTo>
                  <a:lnTo>
                    <a:pt x="1996258" y="711843"/>
                  </a:lnTo>
                  <a:lnTo>
                    <a:pt x="1990510" y="699143"/>
                  </a:lnTo>
                  <a:close/>
                </a:path>
                <a:path w="4284980" h="1655445">
                  <a:moveTo>
                    <a:pt x="2052535" y="699143"/>
                  </a:moveTo>
                  <a:lnTo>
                    <a:pt x="2013807" y="699143"/>
                  </a:lnTo>
                  <a:lnTo>
                    <a:pt x="2006383" y="711843"/>
                  </a:lnTo>
                  <a:lnTo>
                    <a:pt x="2036932" y="711843"/>
                  </a:lnTo>
                  <a:lnTo>
                    <a:pt x="2052535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4252" y="702057"/>
                  </a:lnTo>
                  <a:lnTo>
                    <a:pt x="1986543" y="703924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0677" y="699143"/>
                  </a:lnTo>
                  <a:lnTo>
                    <a:pt x="1984252" y="702057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872984" y="686443"/>
                  </a:moveTo>
                  <a:lnTo>
                    <a:pt x="1869089" y="686443"/>
                  </a:lnTo>
                  <a:lnTo>
                    <a:pt x="1865278" y="699143"/>
                  </a:lnTo>
                  <a:lnTo>
                    <a:pt x="1866670" y="699143"/>
                  </a:lnTo>
                  <a:lnTo>
                    <a:pt x="1872984" y="686443"/>
                  </a:lnTo>
                  <a:close/>
                </a:path>
                <a:path w="4284980" h="1655445">
                  <a:moveTo>
                    <a:pt x="1936564" y="686443"/>
                  </a:moveTo>
                  <a:lnTo>
                    <a:pt x="1898523" y="686443"/>
                  </a:lnTo>
                  <a:lnTo>
                    <a:pt x="1881458" y="699143"/>
                  </a:lnTo>
                  <a:lnTo>
                    <a:pt x="1929297" y="699143"/>
                  </a:lnTo>
                  <a:lnTo>
                    <a:pt x="1936564" y="686443"/>
                  </a:lnTo>
                  <a:close/>
                </a:path>
                <a:path w="4284980" h="1655445">
                  <a:moveTo>
                    <a:pt x="1947419" y="686443"/>
                  </a:moveTo>
                  <a:lnTo>
                    <a:pt x="1939426" y="686443"/>
                  </a:lnTo>
                  <a:lnTo>
                    <a:pt x="1933591" y="699143"/>
                  </a:lnTo>
                  <a:lnTo>
                    <a:pt x="1938904" y="699143"/>
                  </a:lnTo>
                  <a:lnTo>
                    <a:pt x="1947398" y="686536"/>
                  </a:lnTo>
                  <a:close/>
                </a:path>
                <a:path w="4284980" h="1655445">
                  <a:moveTo>
                    <a:pt x="1948140" y="686443"/>
                  </a:moveTo>
                  <a:lnTo>
                    <a:pt x="1947460" y="686443"/>
                  </a:lnTo>
                  <a:lnTo>
                    <a:pt x="1944508" y="699143"/>
                  </a:lnTo>
                  <a:lnTo>
                    <a:pt x="1948687" y="699143"/>
                  </a:lnTo>
                  <a:lnTo>
                    <a:pt x="1948140" y="686443"/>
                  </a:lnTo>
                  <a:close/>
                </a:path>
                <a:path w="4284980" h="1655445">
                  <a:moveTo>
                    <a:pt x="2013315" y="686443"/>
                  </a:moveTo>
                  <a:lnTo>
                    <a:pt x="1954961" y="686443"/>
                  </a:lnTo>
                  <a:lnTo>
                    <a:pt x="1948687" y="699143"/>
                  </a:lnTo>
                  <a:lnTo>
                    <a:pt x="2013703" y="699143"/>
                  </a:lnTo>
                  <a:lnTo>
                    <a:pt x="2013315" y="686443"/>
                  </a:lnTo>
                  <a:close/>
                </a:path>
                <a:path w="4284980" h="1655445">
                  <a:moveTo>
                    <a:pt x="2082431" y="686443"/>
                  </a:moveTo>
                  <a:lnTo>
                    <a:pt x="2036445" y="686443"/>
                  </a:lnTo>
                  <a:lnTo>
                    <a:pt x="2028952" y="699143"/>
                  </a:lnTo>
                  <a:lnTo>
                    <a:pt x="2077590" y="699143"/>
                  </a:lnTo>
                  <a:lnTo>
                    <a:pt x="2082431" y="686443"/>
                  </a:lnTo>
                  <a:close/>
                </a:path>
                <a:path w="4284980" h="1655445">
                  <a:moveTo>
                    <a:pt x="1947460" y="686443"/>
                  </a:moveTo>
                  <a:close/>
                </a:path>
                <a:path w="4284980" h="1655445">
                  <a:moveTo>
                    <a:pt x="1954657" y="673743"/>
                  </a:moveTo>
                  <a:lnTo>
                    <a:pt x="1918722" y="673743"/>
                  </a:lnTo>
                  <a:lnTo>
                    <a:pt x="1915245" y="686443"/>
                  </a:lnTo>
                  <a:lnTo>
                    <a:pt x="1940459" y="686443"/>
                  </a:lnTo>
                  <a:lnTo>
                    <a:pt x="1954657" y="673743"/>
                  </a:lnTo>
                  <a:close/>
                </a:path>
                <a:path w="4284980" h="1655445">
                  <a:moveTo>
                    <a:pt x="1967348" y="673743"/>
                  </a:moveTo>
                  <a:lnTo>
                    <a:pt x="1954657" y="673743"/>
                  </a:lnTo>
                  <a:lnTo>
                    <a:pt x="1943846" y="686443"/>
                  </a:lnTo>
                  <a:lnTo>
                    <a:pt x="1969515" y="686443"/>
                  </a:lnTo>
                  <a:lnTo>
                    <a:pt x="1967348" y="673743"/>
                  </a:lnTo>
                  <a:close/>
                </a:path>
                <a:path w="4284980" h="1655445">
                  <a:moveTo>
                    <a:pt x="2112893" y="673743"/>
                  </a:moveTo>
                  <a:lnTo>
                    <a:pt x="1985816" y="673743"/>
                  </a:lnTo>
                  <a:lnTo>
                    <a:pt x="1979799" y="686443"/>
                  </a:lnTo>
                  <a:lnTo>
                    <a:pt x="2109959" y="686443"/>
                  </a:lnTo>
                  <a:lnTo>
                    <a:pt x="2112893" y="673743"/>
                  </a:lnTo>
                  <a:close/>
                </a:path>
                <a:path w="4284980" h="1655445">
                  <a:moveTo>
                    <a:pt x="1940605" y="661043"/>
                  </a:moveTo>
                  <a:lnTo>
                    <a:pt x="1929778" y="673743"/>
                  </a:lnTo>
                  <a:lnTo>
                    <a:pt x="1941757" y="673743"/>
                  </a:lnTo>
                  <a:lnTo>
                    <a:pt x="1940605" y="661043"/>
                  </a:lnTo>
                  <a:close/>
                </a:path>
                <a:path w="4284980" h="1655445">
                  <a:moveTo>
                    <a:pt x="2004859" y="661043"/>
                  </a:moveTo>
                  <a:lnTo>
                    <a:pt x="1949390" y="661043"/>
                  </a:lnTo>
                  <a:lnTo>
                    <a:pt x="1941757" y="673743"/>
                  </a:lnTo>
                  <a:lnTo>
                    <a:pt x="2003556" y="673743"/>
                  </a:lnTo>
                  <a:lnTo>
                    <a:pt x="2004586" y="671918"/>
                  </a:lnTo>
                  <a:lnTo>
                    <a:pt x="2004859" y="661043"/>
                  </a:lnTo>
                  <a:close/>
                </a:path>
                <a:path w="4284980" h="1655445">
                  <a:moveTo>
                    <a:pt x="2004586" y="671918"/>
                  </a:moveTo>
                  <a:lnTo>
                    <a:pt x="2003556" y="673743"/>
                  </a:lnTo>
                  <a:lnTo>
                    <a:pt x="2004541" y="673743"/>
                  </a:lnTo>
                  <a:lnTo>
                    <a:pt x="2004586" y="671918"/>
                  </a:lnTo>
                  <a:close/>
                </a:path>
                <a:path w="4284980" h="1655445">
                  <a:moveTo>
                    <a:pt x="2104154" y="661043"/>
                  </a:moveTo>
                  <a:lnTo>
                    <a:pt x="2010726" y="661043"/>
                  </a:lnTo>
                  <a:lnTo>
                    <a:pt x="2004586" y="671918"/>
                  </a:lnTo>
                  <a:lnTo>
                    <a:pt x="2004541" y="673743"/>
                  </a:lnTo>
                  <a:lnTo>
                    <a:pt x="2094088" y="673743"/>
                  </a:lnTo>
                  <a:lnTo>
                    <a:pt x="2104154" y="661043"/>
                  </a:lnTo>
                  <a:close/>
                </a:path>
                <a:path w="4284980" h="1655445">
                  <a:moveTo>
                    <a:pt x="2155305" y="661043"/>
                  </a:moveTo>
                  <a:lnTo>
                    <a:pt x="2107624" y="661043"/>
                  </a:lnTo>
                  <a:lnTo>
                    <a:pt x="2101271" y="673743"/>
                  </a:lnTo>
                  <a:lnTo>
                    <a:pt x="2146415" y="673743"/>
                  </a:lnTo>
                  <a:lnTo>
                    <a:pt x="2155305" y="661043"/>
                  </a:lnTo>
                  <a:close/>
                </a:path>
                <a:path w="4284980" h="1655445">
                  <a:moveTo>
                    <a:pt x="2165855" y="661043"/>
                  </a:moveTo>
                  <a:lnTo>
                    <a:pt x="2164101" y="661043"/>
                  </a:lnTo>
                  <a:lnTo>
                    <a:pt x="2161915" y="673743"/>
                  </a:lnTo>
                  <a:lnTo>
                    <a:pt x="2165855" y="661043"/>
                  </a:lnTo>
                  <a:close/>
                </a:path>
                <a:path w="4284980" h="1655445">
                  <a:moveTo>
                    <a:pt x="2290301" y="610243"/>
                  </a:moveTo>
                  <a:lnTo>
                    <a:pt x="2082191" y="610243"/>
                  </a:lnTo>
                  <a:lnTo>
                    <a:pt x="2071983" y="622943"/>
                  </a:lnTo>
                  <a:lnTo>
                    <a:pt x="2205215" y="622943"/>
                  </a:lnTo>
                  <a:lnTo>
                    <a:pt x="2196294" y="635643"/>
                  </a:lnTo>
                  <a:lnTo>
                    <a:pt x="2007923" y="635643"/>
                  </a:lnTo>
                  <a:lnTo>
                    <a:pt x="2007827" y="648343"/>
                  </a:lnTo>
                  <a:lnTo>
                    <a:pt x="1986790" y="648343"/>
                  </a:lnTo>
                  <a:lnTo>
                    <a:pt x="1977871" y="661043"/>
                  </a:lnTo>
                  <a:lnTo>
                    <a:pt x="2172117" y="661043"/>
                  </a:lnTo>
                  <a:lnTo>
                    <a:pt x="2200677" y="648343"/>
                  </a:lnTo>
                  <a:lnTo>
                    <a:pt x="2290301" y="610243"/>
                  </a:lnTo>
                  <a:close/>
                </a:path>
                <a:path w="4284980" h="1655445">
                  <a:moveTo>
                    <a:pt x="2197310" y="622943"/>
                  </a:moveTo>
                  <a:lnTo>
                    <a:pt x="2050381" y="622943"/>
                  </a:lnTo>
                  <a:lnTo>
                    <a:pt x="2036109" y="635643"/>
                  </a:lnTo>
                  <a:lnTo>
                    <a:pt x="2192179" y="635643"/>
                  </a:lnTo>
                  <a:lnTo>
                    <a:pt x="2197310" y="622943"/>
                  </a:lnTo>
                  <a:close/>
                </a:path>
                <a:path w="4284980" h="1655445">
                  <a:moveTo>
                    <a:pt x="2295202" y="610243"/>
                  </a:moveTo>
                  <a:lnTo>
                    <a:pt x="2290301" y="610243"/>
                  </a:lnTo>
                  <a:lnTo>
                    <a:pt x="2286176" y="622943"/>
                  </a:lnTo>
                  <a:lnTo>
                    <a:pt x="2286930" y="622943"/>
                  </a:lnTo>
                  <a:lnTo>
                    <a:pt x="2295202" y="610243"/>
                  </a:lnTo>
                  <a:close/>
                </a:path>
                <a:path w="4284980" h="1655445">
                  <a:moveTo>
                    <a:pt x="2119281" y="597543"/>
                  </a:moveTo>
                  <a:lnTo>
                    <a:pt x="2111180" y="610243"/>
                  </a:lnTo>
                  <a:lnTo>
                    <a:pt x="2113647" y="610243"/>
                  </a:lnTo>
                  <a:lnTo>
                    <a:pt x="2119281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33364" y="597543"/>
                  </a:lnTo>
                  <a:lnTo>
                    <a:pt x="2124977" y="610243"/>
                  </a:lnTo>
                  <a:lnTo>
                    <a:pt x="2162123" y="610243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62123" y="610243"/>
                  </a:lnTo>
                  <a:lnTo>
                    <a:pt x="2162342" y="610243"/>
                  </a:lnTo>
                  <a:lnTo>
                    <a:pt x="2168252" y="601275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8252" y="601275"/>
                  </a:moveTo>
                  <a:lnTo>
                    <a:pt x="2162342" y="610243"/>
                  </a:lnTo>
                  <a:lnTo>
                    <a:pt x="2170096" y="610243"/>
                  </a:lnTo>
                  <a:lnTo>
                    <a:pt x="2168252" y="601275"/>
                  </a:lnTo>
                  <a:close/>
                </a:path>
                <a:path w="4284980" h="1655445">
                  <a:moveTo>
                    <a:pt x="2327171" y="597543"/>
                  </a:moveTo>
                  <a:lnTo>
                    <a:pt x="2177583" y="597543"/>
                  </a:lnTo>
                  <a:lnTo>
                    <a:pt x="2170096" y="610243"/>
                  </a:lnTo>
                  <a:lnTo>
                    <a:pt x="2307769" y="610243"/>
                  </a:lnTo>
                  <a:lnTo>
                    <a:pt x="2327171" y="597543"/>
                  </a:lnTo>
                  <a:close/>
                </a:path>
                <a:path w="4284980" h="1655445">
                  <a:moveTo>
                    <a:pt x="2170711" y="597543"/>
                  </a:moveTo>
                  <a:lnTo>
                    <a:pt x="2167484" y="597543"/>
                  </a:lnTo>
                  <a:lnTo>
                    <a:pt x="2168252" y="601275"/>
                  </a:lnTo>
                  <a:lnTo>
                    <a:pt x="2170711" y="597543"/>
                  </a:lnTo>
                  <a:close/>
                </a:path>
                <a:path w="4284980" h="1655445">
                  <a:moveTo>
                    <a:pt x="2160860" y="584843"/>
                  </a:moveTo>
                  <a:lnTo>
                    <a:pt x="2150201" y="584843"/>
                  </a:lnTo>
                  <a:lnTo>
                    <a:pt x="2147447" y="597543"/>
                  </a:lnTo>
                  <a:lnTo>
                    <a:pt x="2160860" y="584843"/>
                  </a:lnTo>
                  <a:close/>
                </a:path>
                <a:path w="4284980" h="1655445">
                  <a:moveTo>
                    <a:pt x="2177687" y="584843"/>
                  </a:moveTo>
                  <a:lnTo>
                    <a:pt x="2160860" y="584843"/>
                  </a:lnTo>
                  <a:lnTo>
                    <a:pt x="2165457" y="597543"/>
                  </a:lnTo>
                  <a:lnTo>
                    <a:pt x="2178787" y="597543"/>
                  </a:lnTo>
                  <a:lnTo>
                    <a:pt x="2177687" y="584843"/>
                  </a:lnTo>
                  <a:close/>
                </a:path>
                <a:path w="4284980" h="1655445">
                  <a:moveTo>
                    <a:pt x="2194493" y="584843"/>
                  </a:moveTo>
                  <a:lnTo>
                    <a:pt x="2186189" y="584843"/>
                  </a:lnTo>
                  <a:lnTo>
                    <a:pt x="2178787" y="597543"/>
                  </a:lnTo>
                  <a:lnTo>
                    <a:pt x="2188326" y="597543"/>
                  </a:lnTo>
                  <a:lnTo>
                    <a:pt x="2194493" y="584843"/>
                  </a:lnTo>
                  <a:close/>
                </a:path>
                <a:path w="4284980" h="1655445">
                  <a:moveTo>
                    <a:pt x="2363651" y="584843"/>
                  </a:moveTo>
                  <a:lnTo>
                    <a:pt x="2205267" y="584843"/>
                  </a:lnTo>
                  <a:lnTo>
                    <a:pt x="2203048" y="597543"/>
                  </a:lnTo>
                  <a:lnTo>
                    <a:pt x="2358111" y="597543"/>
                  </a:lnTo>
                  <a:lnTo>
                    <a:pt x="2363651" y="584843"/>
                  </a:lnTo>
                  <a:close/>
                </a:path>
                <a:path w="4284980" h="1655445">
                  <a:moveTo>
                    <a:pt x="2223529" y="572143"/>
                  </a:moveTo>
                  <a:lnTo>
                    <a:pt x="2180948" y="572143"/>
                  </a:lnTo>
                  <a:lnTo>
                    <a:pt x="2180869" y="584843"/>
                  </a:lnTo>
                  <a:lnTo>
                    <a:pt x="2223968" y="584843"/>
                  </a:lnTo>
                  <a:lnTo>
                    <a:pt x="2223529" y="572143"/>
                  </a:lnTo>
                  <a:close/>
                </a:path>
                <a:path w="4284980" h="1655445">
                  <a:moveTo>
                    <a:pt x="2229036" y="572143"/>
                  </a:moveTo>
                  <a:lnTo>
                    <a:pt x="2223968" y="584843"/>
                  </a:lnTo>
                  <a:lnTo>
                    <a:pt x="2228450" y="584843"/>
                  </a:lnTo>
                  <a:lnTo>
                    <a:pt x="2229036" y="572143"/>
                  </a:lnTo>
                  <a:close/>
                </a:path>
                <a:path w="4284980" h="1655445">
                  <a:moveTo>
                    <a:pt x="2384152" y="572143"/>
                  </a:moveTo>
                  <a:lnTo>
                    <a:pt x="2236489" y="572143"/>
                  </a:lnTo>
                  <a:lnTo>
                    <a:pt x="2233757" y="584843"/>
                  </a:lnTo>
                  <a:lnTo>
                    <a:pt x="2374540" y="584843"/>
                  </a:lnTo>
                  <a:lnTo>
                    <a:pt x="2384152" y="572143"/>
                  </a:lnTo>
                  <a:close/>
                </a:path>
                <a:path w="4284980" h="1655445">
                  <a:moveTo>
                    <a:pt x="2230377" y="559443"/>
                  </a:moveTo>
                  <a:lnTo>
                    <a:pt x="2216810" y="559443"/>
                  </a:lnTo>
                  <a:lnTo>
                    <a:pt x="2211384" y="572143"/>
                  </a:lnTo>
                  <a:lnTo>
                    <a:pt x="2219194" y="572143"/>
                  </a:lnTo>
                  <a:lnTo>
                    <a:pt x="2230377" y="559443"/>
                  </a:lnTo>
                  <a:close/>
                </a:path>
                <a:path w="4284980" h="1655445">
                  <a:moveTo>
                    <a:pt x="2424949" y="559443"/>
                  </a:moveTo>
                  <a:lnTo>
                    <a:pt x="2234513" y="559443"/>
                  </a:lnTo>
                  <a:lnTo>
                    <a:pt x="2237570" y="572143"/>
                  </a:lnTo>
                  <a:lnTo>
                    <a:pt x="2415408" y="572143"/>
                  </a:lnTo>
                  <a:lnTo>
                    <a:pt x="2424949" y="559443"/>
                  </a:lnTo>
                  <a:close/>
                </a:path>
                <a:path w="4284980" h="1655445">
                  <a:moveTo>
                    <a:pt x="2267653" y="546743"/>
                  </a:moveTo>
                  <a:lnTo>
                    <a:pt x="2256117" y="546743"/>
                  </a:lnTo>
                  <a:lnTo>
                    <a:pt x="2246716" y="559443"/>
                  </a:lnTo>
                  <a:lnTo>
                    <a:pt x="2260334" y="559443"/>
                  </a:lnTo>
                  <a:lnTo>
                    <a:pt x="2267653" y="546743"/>
                  </a:lnTo>
                  <a:close/>
                </a:path>
                <a:path w="4284980" h="1655445">
                  <a:moveTo>
                    <a:pt x="2474990" y="546743"/>
                  </a:moveTo>
                  <a:lnTo>
                    <a:pt x="2267653" y="546743"/>
                  </a:lnTo>
                  <a:lnTo>
                    <a:pt x="2268930" y="559443"/>
                  </a:lnTo>
                  <a:lnTo>
                    <a:pt x="2452155" y="559443"/>
                  </a:lnTo>
                  <a:lnTo>
                    <a:pt x="2474990" y="546743"/>
                  </a:lnTo>
                  <a:close/>
                </a:path>
                <a:path w="4284980" h="1655445">
                  <a:moveTo>
                    <a:pt x="2293998" y="534043"/>
                  </a:moveTo>
                  <a:lnTo>
                    <a:pt x="2288500" y="534043"/>
                  </a:lnTo>
                  <a:lnTo>
                    <a:pt x="2281673" y="546743"/>
                  </a:lnTo>
                  <a:lnTo>
                    <a:pt x="2294710" y="546743"/>
                  </a:lnTo>
                  <a:lnTo>
                    <a:pt x="2293998" y="534043"/>
                  </a:lnTo>
                  <a:close/>
                </a:path>
                <a:path w="4284980" h="1655445">
                  <a:moveTo>
                    <a:pt x="2298665" y="535921"/>
                  </a:moveTo>
                  <a:lnTo>
                    <a:pt x="2295872" y="546743"/>
                  </a:lnTo>
                  <a:lnTo>
                    <a:pt x="2299673" y="546743"/>
                  </a:lnTo>
                  <a:lnTo>
                    <a:pt x="2298665" y="535921"/>
                  </a:lnTo>
                  <a:close/>
                </a:path>
                <a:path w="4284980" h="1655445">
                  <a:moveTo>
                    <a:pt x="2317835" y="534043"/>
                  </a:moveTo>
                  <a:lnTo>
                    <a:pt x="2314353" y="534043"/>
                  </a:lnTo>
                  <a:lnTo>
                    <a:pt x="2299673" y="546743"/>
                  </a:lnTo>
                  <a:lnTo>
                    <a:pt x="2306193" y="546743"/>
                  </a:lnTo>
                  <a:lnTo>
                    <a:pt x="2317835" y="534043"/>
                  </a:lnTo>
                  <a:close/>
                </a:path>
                <a:path w="4284980" h="1655445">
                  <a:moveTo>
                    <a:pt x="2486400" y="534043"/>
                  </a:moveTo>
                  <a:lnTo>
                    <a:pt x="2339159" y="534043"/>
                  </a:lnTo>
                  <a:lnTo>
                    <a:pt x="2327681" y="546743"/>
                  </a:lnTo>
                  <a:lnTo>
                    <a:pt x="2488055" y="546743"/>
                  </a:lnTo>
                  <a:lnTo>
                    <a:pt x="2486400" y="534043"/>
                  </a:lnTo>
                  <a:close/>
                </a:path>
                <a:path w="4284980" h="1655445">
                  <a:moveTo>
                    <a:pt x="2494515" y="534043"/>
                  </a:moveTo>
                  <a:lnTo>
                    <a:pt x="2488055" y="546743"/>
                  </a:lnTo>
                  <a:lnTo>
                    <a:pt x="2495835" y="546743"/>
                  </a:lnTo>
                  <a:lnTo>
                    <a:pt x="2494515" y="534043"/>
                  </a:lnTo>
                  <a:close/>
                </a:path>
                <a:path w="4284980" h="1655445">
                  <a:moveTo>
                    <a:pt x="2299149" y="534043"/>
                  </a:moveTo>
                  <a:lnTo>
                    <a:pt x="2298490" y="534043"/>
                  </a:lnTo>
                  <a:lnTo>
                    <a:pt x="2298665" y="535921"/>
                  </a:lnTo>
                  <a:lnTo>
                    <a:pt x="2299149" y="534043"/>
                  </a:lnTo>
                  <a:close/>
                </a:path>
                <a:path w="4284980" h="1655445">
                  <a:moveTo>
                    <a:pt x="2383335" y="521343"/>
                  </a:moveTo>
                  <a:lnTo>
                    <a:pt x="2320221" y="521343"/>
                  </a:lnTo>
                  <a:lnTo>
                    <a:pt x="2313478" y="534043"/>
                  </a:lnTo>
                  <a:lnTo>
                    <a:pt x="2380477" y="534043"/>
                  </a:lnTo>
                  <a:lnTo>
                    <a:pt x="2383335" y="521343"/>
                  </a:lnTo>
                  <a:close/>
                </a:path>
                <a:path w="4284980" h="1655445">
                  <a:moveTo>
                    <a:pt x="2390173" y="521343"/>
                  </a:moveTo>
                  <a:lnTo>
                    <a:pt x="2380477" y="534043"/>
                  </a:lnTo>
                  <a:lnTo>
                    <a:pt x="2395911" y="534043"/>
                  </a:lnTo>
                  <a:lnTo>
                    <a:pt x="2390173" y="521343"/>
                  </a:lnTo>
                  <a:close/>
                </a:path>
                <a:path w="4284980" h="1655445">
                  <a:moveTo>
                    <a:pt x="2541972" y="521343"/>
                  </a:moveTo>
                  <a:lnTo>
                    <a:pt x="2400581" y="521343"/>
                  </a:lnTo>
                  <a:lnTo>
                    <a:pt x="2395911" y="534043"/>
                  </a:lnTo>
                  <a:lnTo>
                    <a:pt x="2525430" y="534043"/>
                  </a:lnTo>
                  <a:lnTo>
                    <a:pt x="2541972" y="521343"/>
                  </a:lnTo>
                  <a:close/>
                </a:path>
                <a:path w="4284980" h="1655445">
                  <a:moveTo>
                    <a:pt x="2398246" y="508643"/>
                  </a:moveTo>
                  <a:lnTo>
                    <a:pt x="2352321" y="508643"/>
                  </a:lnTo>
                  <a:lnTo>
                    <a:pt x="2350488" y="521343"/>
                  </a:lnTo>
                  <a:lnTo>
                    <a:pt x="2394989" y="521343"/>
                  </a:lnTo>
                  <a:lnTo>
                    <a:pt x="2398246" y="508643"/>
                  </a:lnTo>
                  <a:close/>
                </a:path>
                <a:path w="4284980" h="1655445">
                  <a:moveTo>
                    <a:pt x="2409710" y="508643"/>
                  </a:moveTo>
                  <a:lnTo>
                    <a:pt x="2398246" y="508643"/>
                  </a:lnTo>
                  <a:lnTo>
                    <a:pt x="2399764" y="521343"/>
                  </a:lnTo>
                  <a:lnTo>
                    <a:pt x="2404114" y="521343"/>
                  </a:lnTo>
                  <a:lnTo>
                    <a:pt x="2409710" y="508643"/>
                  </a:lnTo>
                  <a:close/>
                </a:path>
                <a:path w="4284980" h="1655445">
                  <a:moveTo>
                    <a:pt x="2565285" y="508643"/>
                  </a:moveTo>
                  <a:lnTo>
                    <a:pt x="2417889" y="508643"/>
                  </a:lnTo>
                  <a:lnTo>
                    <a:pt x="2408837" y="521343"/>
                  </a:lnTo>
                  <a:lnTo>
                    <a:pt x="2562364" y="521343"/>
                  </a:lnTo>
                  <a:lnTo>
                    <a:pt x="2565285" y="508643"/>
                  </a:lnTo>
                  <a:close/>
                </a:path>
                <a:path w="4284980" h="1655445">
                  <a:moveTo>
                    <a:pt x="2575419" y="508643"/>
                  </a:moveTo>
                  <a:lnTo>
                    <a:pt x="2565285" y="508643"/>
                  </a:lnTo>
                  <a:lnTo>
                    <a:pt x="2567571" y="521343"/>
                  </a:lnTo>
                  <a:lnTo>
                    <a:pt x="2575419" y="508643"/>
                  </a:lnTo>
                  <a:close/>
                </a:path>
                <a:path w="4284980" h="1655445">
                  <a:moveTo>
                    <a:pt x="2393345" y="495943"/>
                  </a:moveTo>
                  <a:lnTo>
                    <a:pt x="2386352" y="495943"/>
                  </a:lnTo>
                  <a:lnTo>
                    <a:pt x="2375713" y="508643"/>
                  </a:lnTo>
                  <a:lnTo>
                    <a:pt x="2398424" y="508643"/>
                  </a:lnTo>
                  <a:lnTo>
                    <a:pt x="2393345" y="495943"/>
                  </a:lnTo>
                  <a:close/>
                </a:path>
                <a:path w="4284980" h="1655445">
                  <a:moveTo>
                    <a:pt x="2451187" y="495943"/>
                  </a:moveTo>
                  <a:lnTo>
                    <a:pt x="2407376" y="495943"/>
                  </a:lnTo>
                  <a:lnTo>
                    <a:pt x="2398424" y="508643"/>
                  </a:lnTo>
                  <a:lnTo>
                    <a:pt x="2452883" y="508643"/>
                  </a:lnTo>
                  <a:lnTo>
                    <a:pt x="2451187" y="495943"/>
                  </a:lnTo>
                  <a:close/>
                </a:path>
                <a:path w="4284980" h="1655445">
                  <a:moveTo>
                    <a:pt x="2463267" y="495943"/>
                  </a:moveTo>
                  <a:lnTo>
                    <a:pt x="2455438" y="495943"/>
                  </a:lnTo>
                  <a:lnTo>
                    <a:pt x="2458485" y="508643"/>
                  </a:lnTo>
                  <a:lnTo>
                    <a:pt x="2463267" y="495943"/>
                  </a:lnTo>
                  <a:close/>
                </a:path>
                <a:path w="4284980" h="1655445">
                  <a:moveTo>
                    <a:pt x="2600237" y="495943"/>
                  </a:moveTo>
                  <a:lnTo>
                    <a:pt x="2472725" y="495943"/>
                  </a:lnTo>
                  <a:lnTo>
                    <a:pt x="2467301" y="508643"/>
                  </a:lnTo>
                  <a:lnTo>
                    <a:pt x="2601673" y="508643"/>
                  </a:lnTo>
                  <a:lnTo>
                    <a:pt x="2600237" y="495943"/>
                  </a:lnTo>
                  <a:close/>
                </a:path>
                <a:path w="4284980" h="1655445">
                  <a:moveTo>
                    <a:pt x="2421842" y="495676"/>
                  </a:moveTo>
                  <a:lnTo>
                    <a:pt x="2421648" y="495943"/>
                  </a:lnTo>
                  <a:lnTo>
                    <a:pt x="2421784" y="495943"/>
                  </a:lnTo>
                  <a:lnTo>
                    <a:pt x="2421842" y="495676"/>
                  </a:lnTo>
                  <a:close/>
                </a:path>
                <a:path w="4284980" h="1655445">
                  <a:moveTo>
                    <a:pt x="2441836" y="483243"/>
                  </a:moveTo>
                  <a:lnTo>
                    <a:pt x="2436328" y="483243"/>
                  </a:lnTo>
                  <a:lnTo>
                    <a:pt x="2427386" y="495943"/>
                  </a:lnTo>
                  <a:lnTo>
                    <a:pt x="2442176" y="495943"/>
                  </a:lnTo>
                  <a:lnTo>
                    <a:pt x="2444600" y="489555"/>
                  </a:lnTo>
                  <a:lnTo>
                    <a:pt x="2441836" y="483243"/>
                  </a:lnTo>
                  <a:close/>
                </a:path>
                <a:path w="4284980" h="1655445">
                  <a:moveTo>
                    <a:pt x="2444600" y="489555"/>
                  </a:moveTo>
                  <a:lnTo>
                    <a:pt x="2442176" y="495943"/>
                  </a:lnTo>
                  <a:lnTo>
                    <a:pt x="2447396" y="495943"/>
                  </a:lnTo>
                  <a:lnTo>
                    <a:pt x="2444600" y="489555"/>
                  </a:lnTo>
                  <a:close/>
                </a:path>
                <a:path w="4284980" h="1655445">
                  <a:moveTo>
                    <a:pt x="2577243" y="483243"/>
                  </a:moveTo>
                  <a:lnTo>
                    <a:pt x="2446994" y="483243"/>
                  </a:lnTo>
                  <a:lnTo>
                    <a:pt x="2444600" y="489555"/>
                  </a:lnTo>
                  <a:lnTo>
                    <a:pt x="2447396" y="495943"/>
                  </a:lnTo>
                  <a:lnTo>
                    <a:pt x="2563058" y="495943"/>
                  </a:lnTo>
                  <a:lnTo>
                    <a:pt x="2564977" y="494720"/>
                  </a:lnTo>
                  <a:lnTo>
                    <a:pt x="2577243" y="483243"/>
                  </a:lnTo>
                  <a:close/>
                </a:path>
                <a:path w="4284980" h="1655445">
                  <a:moveTo>
                    <a:pt x="2638642" y="483243"/>
                  </a:moveTo>
                  <a:lnTo>
                    <a:pt x="2582995" y="483243"/>
                  </a:lnTo>
                  <a:lnTo>
                    <a:pt x="2564977" y="494720"/>
                  </a:lnTo>
                  <a:lnTo>
                    <a:pt x="2563670" y="495943"/>
                  </a:lnTo>
                  <a:lnTo>
                    <a:pt x="2618857" y="495943"/>
                  </a:lnTo>
                  <a:lnTo>
                    <a:pt x="2638642" y="483243"/>
                  </a:lnTo>
                  <a:close/>
                </a:path>
                <a:path w="4284980" h="1655445">
                  <a:moveTo>
                    <a:pt x="2430873" y="483243"/>
                  </a:moveTo>
                  <a:lnTo>
                    <a:pt x="2424528" y="483243"/>
                  </a:lnTo>
                  <a:lnTo>
                    <a:pt x="2421842" y="495676"/>
                  </a:lnTo>
                  <a:lnTo>
                    <a:pt x="2430873" y="483243"/>
                  </a:lnTo>
                  <a:close/>
                </a:path>
                <a:path w="4284980" h="1655445">
                  <a:moveTo>
                    <a:pt x="2601839" y="470543"/>
                  </a:moveTo>
                  <a:lnTo>
                    <a:pt x="2500201" y="470543"/>
                  </a:lnTo>
                  <a:lnTo>
                    <a:pt x="2497633" y="474448"/>
                  </a:lnTo>
                  <a:lnTo>
                    <a:pt x="2496473" y="483243"/>
                  </a:lnTo>
                  <a:lnTo>
                    <a:pt x="2577243" y="483243"/>
                  </a:lnTo>
                  <a:lnTo>
                    <a:pt x="2564977" y="494720"/>
                  </a:lnTo>
                  <a:lnTo>
                    <a:pt x="2582995" y="483243"/>
                  </a:lnTo>
                  <a:lnTo>
                    <a:pt x="2601839" y="470543"/>
                  </a:lnTo>
                  <a:close/>
                </a:path>
                <a:path w="4284980" h="1655445">
                  <a:moveTo>
                    <a:pt x="2468830" y="470543"/>
                  </a:moveTo>
                  <a:lnTo>
                    <a:pt x="2461931" y="483243"/>
                  </a:lnTo>
                  <a:lnTo>
                    <a:pt x="2465636" y="483243"/>
                  </a:lnTo>
                  <a:lnTo>
                    <a:pt x="2468830" y="470543"/>
                  </a:lnTo>
                  <a:close/>
                </a:path>
                <a:path w="4284980" h="1655445">
                  <a:moveTo>
                    <a:pt x="2498149" y="470543"/>
                  </a:moveTo>
                  <a:lnTo>
                    <a:pt x="2482311" y="470543"/>
                  </a:lnTo>
                  <a:lnTo>
                    <a:pt x="2475678" y="483243"/>
                  </a:lnTo>
                  <a:lnTo>
                    <a:pt x="2491850" y="483243"/>
                  </a:lnTo>
                  <a:lnTo>
                    <a:pt x="2497633" y="474448"/>
                  </a:lnTo>
                  <a:lnTo>
                    <a:pt x="2498149" y="470543"/>
                  </a:lnTo>
                  <a:close/>
                </a:path>
                <a:path w="4284980" h="1655445">
                  <a:moveTo>
                    <a:pt x="2712571" y="457843"/>
                  </a:moveTo>
                  <a:lnTo>
                    <a:pt x="2655547" y="457843"/>
                  </a:lnTo>
                  <a:lnTo>
                    <a:pt x="2649327" y="470543"/>
                  </a:lnTo>
                  <a:lnTo>
                    <a:pt x="2608625" y="470543"/>
                  </a:lnTo>
                  <a:lnTo>
                    <a:pt x="2592387" y="483243"/>
                  </a:lnTo>
                  <a:lnTo>
                    <a:pt x="2665054" y="483243"/>
                  </a:lnTo>
                  <a:lnTo>
                    <a:pt x="2691797" y="470543"/>
                  </a:lnTo>
                  <a:lnTo>
                    <a:pt x="2712571" y="457843"/>
                  </a:lnTo>
                  <a:close/>
                </a:path>
                <a:path w="4284980" h="1655445">
                  <a:moveTo>
                    <a:pt x="2500201" y="470543"/>
                  </a:moveTo>
                  <a:lnTo>
                    <a:pt x="2498149" y="470543"/>
                  </a:lnTo>
                  <a:lnTo>
                    <a:pt x="2497633" y="474448"/>
                  </a:lnTo>
                  <a:lnTo>
                    <a:pt x="2500201" y="470543"/>
                  </a:lnTo>
                  <a:close/>
                </a:path>
                <a:path w="4284980" h="1655445">
                  <a:moveTo>
                    <a:pt x="2635734" y="457843"/>
                  </a:moveTo>
                  <a:lnTo>
                    <a:pt x="2515237" y="457843"/>
                  </a:lnTo>
                  <a:lnTo>
                    <a:pt x="2509541" y="470543"/>
                  </a:lnTo>
                  <a:lnTo>
                    <a:pt x="2634301" y="470543"/>
                  </a:lnTo>
                  <a:lnTo>
                    <a:pt x="2635734" y="457843"/>
                  </a:lnTo>
                  <a:close/>
                </a:path>
                <a:path w="4284980" h="1655445">
                  <a:moveTo>
                    <a:pt x="2639443" y="457843"/>
                  </a:moveTo>
                  <a:lnTo>
                    <a:pt x="2634301" y="470543"/>
                  </a:lnTo>
                  <a:lnTo>
                    <a:pt x="2634982" y="470543"/>
                  </a:lnTo>
                  <a:lnTo>
                    <a:pt x="2638144" y="465923"/>
                  </a:lnTo>
                  <a:lnTo>
                    <a:pt x="2639443" y="457843"/>
                  </a:lnTo>
                  <a:close/>
                </a:path>
                <a:path w="4284980" h="1655445">
                  <a:moveTo>
                    <a:pt x="2638144" y="465923"/>
                  </a:moveTo>
                  <a:lnTo>
                    <a:pt x="2634982" y="470543"/>
                  </a:lnTo>
                  <a:lnTo>
                    <a:pt x="2637401" y="470543"/>
                  </a:lnTo>
                  <a:lnTo>
                    <a:pt x="2638144" y="465923"/>
                  </a:lnTo>
                  <a:close/>
                </a:path>
                <a:path w="4284980" h="1655445">
                  <a:moveTo>
                    <a:pt x="2643673" y="457843"/>
                  </a:moveTo>
                  <a:lnTo>
                    <a:pt x="2638144" y="465923"/>
                  </a:lnTo>
                  <a:lnTo>
                    <a:pt x="2637401" y="470543"/>
                  </a:lnTo>
                  <a:lnTo>
                    <a:pt x="2649327" y="470543"/>
                  </a:lnTo>
                  <a:lnTo>
                    <a:pt x="2643673" y="457843"/>
                  </a:lnTo>
                  <a:close/>
                </a:path>
                <a:path w="4284980" h="1655445">
                  <a:moveTo>
                    <a:pt x="2535530" y="445143"/>
                  </a:moveTo>
                  <a:lnTo>
                    <a:pt x="2526912" y="457843"/>
                  </a:lnTo>
                  <a:lnTo>
                    <a:pt x="2528713" y="457843"/>
                  </a:lnTo>
                  <a:lnTo>
                    <a:pt x="2535530" y="445143"/>
                  </a:lnTo>
                  <a:close/>
                </a:path>
                <a:path w="4284980" h="1655445">
                  <a:moveTo>
                    <a:pt x="2575759" y="445143"/>
                  </a:moveTo>
                  <a:lnTo>
                    <a:pt x="2540796" y="445143"/>
                  </a:lnTo>
                  <a:lnTo>
                    <a:pt x="2528713" y="457843"/>
                  </a:lnTo>
                  <a:lnTo>
                    <a:pt x="2568199" y="457843"/>
                  </a:lnTo>
                  <a:lnTo>
                    <a:pt x="2575759" y="445143"/>
                  </a:lnTo>
                  <a:close/>
                </a:path>
                <a:path w="4284980" h="1655445">
                  <a:moveTo>
                    <a:pt x="2673766" y="445143"/>
                  </a:moveTo>
                  <a:lnTo>
                    <a:pt x="2578082" y="445143"/>
                  </a:lnTo>
                  <a:lnTo>
                    <a:pt x="2575763" y="457843"/>
                  </a:lnTo>
                  <a:lnTo>
                    <a:pt x="2672004" y="457843"/>
                  </a:lnTo>
                  <a:lnTo>
                    <a:pt x="2673766" y="445143"/>
                  </a:lnTo>
                  <a:close/>
                </a:path>
                <a:path w="4284980" h="1655445">
                  <a:moveTo>
                    <a:pt x="2681787" y="445143"/>
                  </a:moveTo>
                  <a:lnTo>
                    <a:pt x="2674101" y="445143"/>
                  </a:lnTo>
                  <a:lnTo>
                    <a:pt x="2675264" y="457843"/>
                  </a:lnTo>
                  <a:lnTo>
                    <a:pt x="2681787" y="445143"/>
                  </a:lnTo>
                  <a:close/>
                </a:path>
                <a:path w="4284980" h="1655445">
                  <a:moveTo>
                    <a:pt x="2744120" y="445143"/>
                  </a:moveTo>
                  <a:lnTo>
                    <a:pt x="2686426" y="445143"/>
                  </a:lnTo>
                  <a:lnTo>
                    <a:pt x="2679400" y="457843"/>
                  </a:lnTo>
                  <a:lnTo>
                    <a:pt x="2746214" y="457843"/>
                  </a:lnTo>
                  <a:lnTo>
                    <a:pt x="2744120" y="445143"/>
                  </a:lnTo>
                  <a:close/>
                </a:path>
                <a:path w="4284980" h="1655445">
                  <a:moveTo>
                    <a:pt x="2762811" y="445143"/>
                  </a:moveTo>
                  <a:lnTo>
                    <a:pt x="2748727" y="445143"/>
                  </a:lnTo>
                  <a:lnTo>
                    <a:pt x="2753450" y="457843"/>
                  </a:lnTo>
                  <a:lnTo>
                    <a:pt x="2762811" y="445143"/>
                  </a:lnTo>
                  <a:close/>
                </a:path>
                <a:path w="4284980" h="1655445">
                  <a:moveTo>
                    <a:pt x="2578450" y="432443"/>
                  </a:moveTo>
                  <a:lnTo>
                    <a:pt x="2569214" y="445143"/>
                  </a:lnTo>
                  <a:lnTo>
                    <a:pt x="2579687" y="436830"/>
                  </a:lnTo>
                  <a:lnTo>
                    <a:pt x="2578450" y="432443"/>
                  </a:lnTo>
                  <a:close/>
                </a:path>
                <a:path w="4284980" h="1655445">
                  <a:moveTo>
                    <a:pt x="2715612" y="432443"/>
                  </a:moveTo>
                  <a:lnTo>
                    <a:pt x="2585213" y="432443"/>
                  </a:lnTo>
                  <a:lnTo>
                    <a:pt x="2579687" y="436830"/>
                  </a:lnTo>
                  <a:lnTo>
                    <a:pt x="2582031" y="445143"/>
                  </a:lnTo>
                  <a:lnTo>
                    <a:pt x="2704507" y="445143"/>
                  </a:lnTo>
                  <a:lnTo>
                    <a:pt x="2715612" y="432443"/>
                  </a:lnTo>
                  <a:close/>
                </a:path>
                <a:path w="4284980" h="1655445">
                  <a:moveTo>
                    <a:pt x="2782370" y="432443"/>
                  </a:moveTo>
                  <a:lnTo>
                    <a:pt x="2726168" y="432443"/>
                  </a:lnTo>
                  <a:lnTo>
                    <a:pt x="2714379" y="445143"/>
                  </a:lnTo>
                  <a:lnTo>
                    <a:pt x="2774081" y="445143"/>
                  </a:lnTo>
                  <a:lnTo>
                    <a:pt x="2782370" y="432443"/>
                  </a:lnTo>
                  <a:close/>
                </a:path>
                <a:path w="4284980" h="1655445">
                  <a:moveTo>
                    <a:pt x="2603423" y="419743"/>
                  </a:moveTo>
                  <a:lnTo>
                    <a:pt x="2591821" y="432443"/>
                  </a:lnTo>
                  <a:lnTo>
                    <a:pt x="2602805" y="432443"/>
                  </a:lnTo>
                  <a:lnTo>
                    <a:pt x="2603423" y="419743"/>
                  </a:lnTo>
                  <a:close/>
                </a:path>
                <a:path w="4284980" h="1655445">
                  <a:moveTo>
                    <a:pt x="2647935" y="419743"/>
                  </a:moveTo>
                  <a:lnTo>
                    <a:pt x="2633223" y="419743"/>
                  </a:lnTo>
                  <a:lnTo>
                    <a:pt x="2615546" y="432443"/>
                  </a:lnTo>
                  <a:lnTo>
                    <a:pt x="2650626" y="432443"/>
                  </a:lnTo>
                  <a:lnTo>
                    <a:pt x="2647935" y="419743"/>
                  </a:lnTo>
                  <a:close/>
                </a:path>
                <a:path w="4284980" h="1655445">
                  <a:moveTo>
                    <a:pt x="2753370" y="419743"/>
                  </a:moveTo>
                  <a:lnTo>
                    <a:pt x="2652587" y="419743"/>
                  </a:lnTo>
                  <a:lnTo>
                    <a:pt x="2651377" y="432443"/>
                  </a:lnTo>
                  <a:lnTo>
                    <a:pt x="2741974" y="432443"/>
                  </a:lnTo>
                  <a:lnTo>
                    <a:pt x="2753370" y="419743"/>
                  </a:lnTo>
                  <a:close/>
                </a:path>
                <a:path w="4284980" h="1655445">
                  <a:moveTo>
                    <a:pt x="2823866" y="419743"/>
                  </a:moveTo>
                  <a:lnTo>
                    <a:pt x="2763356" y="419743"/>
                  </a:lnTo>
                  <a:lnTo>
                    <a:pt x="2752099" y="432443"/>
                  </a:lnTo>
                  <a:lnTo>
                    <a:pt x="2816118" y="432443"/>
                  </a:lnTo>
                  <a:lnTo>
                    <a:pt x="2823605" y="420904"/>
                  </a:lnTo>
                  <a:lnTo>
                    <a:pt x="2823866" y="419743"/>
                  </a:lnTo>
                  <a:close/>
                </a:path>
                <a:path w="4284980" h="1655445">
                  <a:moveTo>
                    <a:pt x="2828157" y="419743"/>
                  </a:moveTo>
                  <a:lnTo>
                    <a:pt x="2824359" y="419743"/>
                  </a:lnTo>
                  <a:lnTo>
                    <a:pt x="2823605" y="420904"/>
                  </a:lnTo>
                  <a:lnTo>
                    <a:pt x="2821008" y="432443"/>
                  </a:lnTo>
                  <a:lnTo>
                    <a:pt x="2830714" y="432443"/>
                  </a:lnTo>
                  <a:lnTo>
                    <a:pt x="2828157" y="419743"/>
                  </a:lnTo>
                  <a:close/>
                </a:path>
                <a:path w="4284980" h="1655445">
                  <a:moveTo>
                    <a:pt x="2824359" y="419743"/>
                  </a:moveTo>
                  <a:lnTo>
                    <a:pt x="2823866" y="419743"/>
                  </a:lnTo>
                  <a:lnTo>
                    <a:pt x="2823605" y="420904"/>
                  </a:lnTo>
                  <a:lnTo>
                    <a:pt x="2824359" y="419743"/>
                  </a:lnTo>
                  <a:close/>
                </a:path>
                <a:path w="4284980" h="1655445">
                  <a:moveTo>
                    <a:pt x="2663117" y="407043"/>
                  </a:moveTo>
                  <a:lnTo>
                    <a:pt x="2657107" y="407043"/>
                  </a:lnTo>
                  <a:lnTo>
                    <a:pt x="2647453" y="419743"/>
                  </a:lnTo>
                  <a:lnTo>
                    <a:pt x="2655966" y="419743"/>
                  </a:lnTo>
                  <a:lnTo>
                    <a:pt x="2663117" y="407043"/>
                  </a:lnTo>
                  <a:close/>
                </a:path>
                <a:path w="4284980" h="1655445">
                  <a:moveTo>
                    <a:pt x="2803103" y="407043"/>
                  </a:moveTo>
                  <a:lnTo>
                    <a:pt x="2666908" y="407043"/>
                  </a:lnTo>
                  <a:lnTo>
                    <a:pt x="2658102" y="419743"/>
                  </a:lnTo>
                  <a:lnTo>
                    <a:pt x="2791459" y="419743"/>
                  </a:lnTo>
                  <a:lnTo>
                    <a:pt x="2803103" y="407043"/>
                  </a:lnTo>
                  <a:close/>
                </a:path>
                <a:path w="4284980" h="1655445">
                  <a:moveTo>
                    <a:pt x="2857447" y="407043"/>
                  </a:moveTo>
                  <a:lnTo>
                    <a:pt x="2803103" y="407043"/>
                  </a:lnTo>
                  <a:lnTo>
                    <a:pt x="2796551" y="419743"/>
                  </a:lnTo>
                  <a:lnTo>
                    <a:pt x="2855488" y="419743"/>
                  </a:lnTo>
                  <a:lnTo>
                    <a:pt x="2857447" y="407043"/>
                  </a:lnTo>
                  <a:close/>
                </a:path>
                <a:path w="4284980" h="1655445">
                  <a:moveTo>
                    <a:pt x="2802384" y="394343"/>
                  </a:moveTo>
                  <a:lnTo>
                    <a:pt x="2708446" y="394343"/>
                  </a:lnTo>
                  <a:lnTo>
                    <a:pt x="2706844" y="407043"/>
                  </a:lnTo>
                  <a:lnTo>
                    <a:pt x="2795679" y="407043"/>
                  </a:lnTo>
                  <a:lnTo>
                    <a:pt x="2802384" y="394343"/>
                  </a:lnTo>
                  <a:close/>
                </a:path>
                <a:path w="4284980" h="1655445">
                  <a:moveTo>
                    <a:pt x="2802612" y="394343"/>
                  </a:moveTo>
                  <a:lnTo>
                    <a:pt x="2802384" y="394343"/>
                  </a:lnTo>
                  <a:lnTo>
                    <a:pt x="2795679" y="407043"/>
                  </a:lnTo>
                  <a:lnTo>
                    <a:pt x="2802612" y="394343"/>
                  </a:lnTo>
                  <a:close/>
                </a:path>
                <a:path w="4284980" h="1655445">
                  <a:moveTo>
                    <a:pt x="2842467" y="394343"/>
                  </a:moveTo>
                  <a:lnTo>
                    <a:pt x="2802612" y="394343"/>
                  </a:lnTo>
                  <a:lnTo>
                    <a:pt x="2795679" y="407043"/>
                  </a:lnTo>
                  <a:lnTo>
                    <a:pt x="2832893" y="407043"/>
                  </a:lnTo>
                  <a:lnTo>
                    <a:pt x="2842467" y="394343"/>
                  </a:lnTo>
                  <a:close/>
                </a:path>
                <a:path w="4284980" h="1655445">
                  <a:moveTo>
                    <a:pt x="2882503" y="394343"/>
                  </a:moveTo>
                  <a:lnTo>
                    <a:pt x="2847969" y="394343"/>
                  </a:lnTo>
                  <a:lnTo>
                    <a:pt x="2837470" y="407043"/>
                  </a:lnTo>
                  <a:lnTo>
                    <a:pt x="2870137" y="407043"/>
                  </a:lnTo>
                  <a:lnTo>
                    <a:pt x="2882503" y="394343"/>
                  </a:lnTo>
                  <a:close/>
                </a:path>
                <a:path w="4284980" h="1655445">
                  <a:moveTo>
                    <a:pt x="2913848" y="394343"/>
                  </a:moveTo>
                  <a:lnTo>
                    <a:pt x="2884018" y="394343"/>
                  </a:lnTo>
                  <a:lnTo>
                    <a:pt x="2888535" y="407043"/>
                  </a:lnTo>
                  <a:lnTo>
                    <a:pt x="2893215" y="407043"/>
                  </a:lnTo>
                  <a:lnTo>
                    <a:pt x="2913848" y="394343"/>
                  </a:lnTo>
                  <a:close/>
                </a:path>
                <a:path w="4284980" h="1655445">
                  <a:moveTo>
                    <a:pt x="2813919" y="381643"/>
                  </a:moveTo>
                  <a:lnTo>
                    <a:pt x="2746424" y="381643"/>
                  </a:lnTo>
                  <a:lnTo>
                    <a:pt x="2740937" y="394343"/>
                  </a:lnTo>
                  <a:lnTo>
                    <a:pt x="2813092" y="394343"/>
                  </a:lnTo>
                  <a:lnTo>
                    <a:pt x="2813919" y="381643"/>
                  </a:lnTo>
                  <a:close/>
                </a:path>
                <a:path w="4284980" h="1655445">
                  <a:moveTo>
                    <a:pt x="2825563" y="381643"/>
                  </a:moveTo>
                  <a:lnTo>
                    <a:pt x="2817835" y="381643"/>
                  </a:lnTo>
                  <a:lnTo>
                    <a:pt x="2813092" y="394343"/>
                  </a:lnTo>
                  <a:lnTo>
                    <a:pt x="2824484" y="394343"/>
                  </a:lnTo>
                  <a:lnTo>
                    <a:pt x="2825563" y="381643"/>
                  </a:lnTo>
                  <a:close/>
                </a:path>
                <a:path w="4284980" h="1655445">
                  <a:moveTo>
                    <a:pt x="2838944" y="381643"/>
                  </a:moveTo>
                  <a:lnTo>
                    <a:pt x="2834892" y="394343"/>
                  </a:lnTo>
                  <a:lnTo>
                    <a:pt x="2836065" y="394343"/>
                  </a:lnTo>
                  <a:lnTo>
                    <a:pt x="2838944" y="381643"/>
                  </a:lnTo>
                  <a:close/>
                </a:path>
                <a:path w="4284980" h="1655445">
                  <a:moveTo>
                    <a:pt x="2939542" y="381643"/>
                  </a:moveTo>
                  <a:lnTo>
                    <a:pt x="2847405" y="381643"/>
                  </a:lnTo>
                  <a:lnTo>
                    <a:pt x="2846714" y="394343"/>
                  </a:lnTo>
                  <a:lnTo>
                    <a:pt x="2927965" y="394343"/>
                  </a:lnTo>
                  <a:lnTo>
                    <a:pt x="2939542" y="381643"/>
                  </a:lnTo>
                  <a:close/>
                </a:path>
                <a:path w="4284980" h="1655445">
                  <a:moveTo>
                    <a:pt x="2870462" y="368943"/>
                  </a:moveTo>
                  <a:lnTo>
                    <a:pt x="2789128" y="368943"/>
                  </a:lnTo>
                  <a:lnTo>
                    <a:pt x="2789327" y="381643"/>
                  </a:lnTo>
                  <a:lnTo>
                    <a:pt x="2867844" y="381643"/>
                  </a:lnTo>
                  <a:lnTo>
                    <a:pt x="2870462" y="368943"/>
                  </a:lnTo>
                  <a:close/>
                </a:path>
                <a:path w="4284980" h="1655445">
                  <a:moveTo>
                    <a:pt x="2975862" y="368943"/>
                  </a:moveTo>
                  <a:lnTo>
                    <a:pt x="2882702" y="368943"/>
                  </a:lnTo>
                  <a:lnTo>
                    <a:pt x="2875530" y="381643"/>
                  </a:lnTo>
                  <a:lnTo>
                    <a:pt x="2970124" y="381643"/>
                  </a:lnTo>
                  <a:lnTo>
                    <a:pt x="2975862" y="368943"/>
                  </a:lnTo>
                  <a:close/>
                </a:path>
                <a:path w="4284980" h="1655445">
                  <a:moveTo>
                    <a:pt x="2988543" y="368943"/>
                  </a:moveTo>
                  <a:lnTo>
                    <a:pt x="2981715" y="368943"/>
                  </a:lnTo>
                  <a:lnTo>
                    <a:pt x="2974857" y="381643"/>
                  </a:lnTo>
                  <a:lnTo>
                    <a:pt x="2980982" y="381643"/>
                  </a:lnTo>
                  <a:lnTo>
                    <a:pt x="2988543" y="368943"/>
                  </a:lnTo>
                  <a:close/>
                </a:path>
                <a:path w="4284980" h="1655445">
                  <a:moveTo>
                    <a:pt x="2810348" y="356243"/>
                  </a:moveTo>
                  <a:lnTo>
                    <a:pt x="2799972" y="356243"/>
                  </a:lnTo>
                  <a:lnTo>
                    <a:pt x="2798276" y="368943"/>
                  </a:lnTo>
                  <a:lnTo>
                    <a:pt x="2803050" y="368943"/>
                  </a:lnTo>
                  <a:lnTo>
                    <a:pt x="2810348" y="356243"/>
                  </a:lnTo>
                  <a:close/>
                </a:path>
                <a:path w="4284980" h="1655445">
                  <a:moveTo>
                    <a:pt x="2919298" y="356243"/>
                  </a:moveTo>
                  <a:lnTo>
                    <a:pt x="2849199" y="356243"/>
                  </a:lnTo>
                  <a:lnTo>
                    <a:pt x="2835248" y="368943"/>
                  </a:lnTo>
                  <a:lnTo>
                    <a:pt x="2903259" y="368943"/>
                  </a:lnTo>
                  <a:lnTo>
                    <a:pt x="2919298" y="356243"/>
                  </a:lnTo>
                  <a:close/>
                </a:path>
                <a:path w="4284980" h="1655445">
                  <a:moveTo>
                    <a:pt x="2968249" y="356243"/>
                  </a:moveTo>
                  <a:lnTo>
                    <a:pt x="2919298" y="356243"/>
                  </a:lnTo>
                  <a:lnTo>
                    <a:pt x="2916220" y="368943"/>
                  </a:lnTo>
                  <a:lnTo>
                    <a:pt x="2968509" y="368943"/>
                  </a:lnTo>
                  <a:lnTo>
                    <a:pt x="2968249" y="356243"/>
                  </a:lnTo>
                  <a:close/>
                </a:path>
                <a:path w="4284980" h="1655445">
                  <a:moveTo>
                    <a:pt x="2977058" y="356243"/>
                  </a:moveTo>
                  <a:lnTo>
                    <a:pt x="2968509" y="368943"/>
                  </a:lnTo>
                  <a:lnTo>
                    <a:pt x="2977317" y="368943"/>
                  </a:lnTo>
                  <a:lnTo>
                    <a:pt x="2977058" y="356243"/>
                  </a:lnTo>
                  <a:close/>
                </a:path>
                <a:path w="4284980" h="1655445">
                  <a:moveTo>
                    <a:pt x="3002573" y="356243"/>
                  </a:moveTo>
                  <a:lnTo>
                    <a:pt x="2987905" y="356243"/>
                  </a:lnTo>
                  <a:lnTo>
                    <a:pt x="2977317" y="368943"/>
                  </a:lnTo>
                  <a:lnTo>
                    <a:pt x="2996025" y="368943"/>
                  </a:lnTo>
                  <a:lnTo>
                    <a:pt x="3002573" y="356243"/>
                  </a:lnTo>
                  <a:close/>
                </a:path>
                <a:path w="4284980" h="1655445">
                  <a:moveTo>
                    <a:pt x="2959328" y="343543"/>
                  </a:moveTo>
                  <a:lnTo>
                    <a:pt x="2853436" y="343543"/>
                  </a:lnTo>
                  <a:lnTo>
                    <a:pt x="2853813" y="356243"/>
                  </a:lnTo>
                  <a:lnTo>
                    <a:pt x="2953496" y="356243"/>
                  </a:lnTo>
                  <a:lnTo>
                    <a:pt x="2959328" y="343543"/>
                  </a:lnTo>
                  <a:close/>
                </a:path>
                <a:path w="4284980" h="1655445">
                  <a:moveTo>
                    <a:pt x="2960101" y="350866"/>
                  </a:moveTo>
                  <a:lnTo>
                    <a:pt x="2956627" y="356243"/>
                  </a:lnTo>
                  <a:lnTo>
                    <a:pt x="2960669" y="356243"/>
                  </a:lnTo>
                  <a:lnTo>
                    <a:pt x="2960101" y="350866"/>
                  </a:lnTo>
                  <a:close/>
                </a:path>
                <a:path w="4284980" h="1655445">
                  <a:moveTo>
                    <a:pt x="3017536" y="343543"/>
                  </a:moveTo>
                  <a:lnTo>
                    <a:pt x="2970205" y="343543"/>
                  </a:lnTo>
                  <a:lnTo>
                    <a:pt x="2969119" y="356243"/>
                  </a:lnTo>
                  <a:lnTo>
                    <a:pt x="3001589" y="356243"/>
                  </a:lnTo>
                  <a:lnTo>
                    <a:pt x="3017536" y="343543"/>
                  </a:lnTo>
                  <a:close/>
                </a:path>
                <a:path w="4284980" h="1655445">
                  <a:moveTo>
                    <a:pt x="3034446" y="343543"/>
                  </a:moveTo>
                  <a:lnTo>
                    <a:pt x="3027358" y="356243"/>
                  </a:lnTo>
                  <a:lnTo>
                    <a:pt x="3032300" y="356243"/>
                  </a:lnTo>
                  <a:lnTo>
                    <a:pt x="3034446" y="343543"/>
                  </a:lnTo>
                  <a:close/>
                </a:path>
                <a:path w="4284980" h="1655445">
                  <a:moveTo>
                    <a:pt x="2964833" y="343543"/>
                  </a:moveTo>
                  <a:lnTo>
                    <a:pt x="2959328" y="343543"/>
                  </a:lnTo>
                  <a:lnTo>
                    <a:pt x="2960101" y="350866"/>
                  </a:lnTo>
                  <a:lnTo>
                    <a:pt x="2964833" y="343543"/>
                  </a:lnTo>
                  <a:close/>
                </a:path>
                <a:path w="4284980" h="1655445">
                  <a:moveTo>
                    <a:pt x="2885027" y="330843"/>
                  </a:moveTo>
                  <a:lnTo>
                    <a:pt x="2875840" y="343543"/>
                  </a:lnTo>
                  <a:lnTo>
                    <a:pt x="2881941" y="343543"/>
                  </a:lnTo>
                  <a:lnTo>
                    <a:pt x="2885027" y="330843"/>
                  </a:lnTo>
                  <a:close/>
                </a:path>
                <a:path w="4284980" h="1655445">
                  <a:moveTo>
                    <a:pt x="2902377" y="330843"/>
                  </a:moveTo>
                  <a:lnTo>
                    <a:pt x="2893278" y="330843"/>
                  </a:lnTo>
                  <a:lnTo>
                    <a:pt x="2894838" y="343543"/>
                  </a:lnTo>
                  <a:lnTo>
                    <a:pt x="2900639" y="343543"/>
                  </a:lnTo>
                  <a:lnTo>
                    <a:pt x="2902097" y="340852"/>
                  </a:lnTo>
                  <a:lnTo>
                    <a:pt x="2902377" y="330843"/>
                  </a:lnTo>
                  <a:close/>
                </a:path>
                <a:path w="4284980" h="1655445">
                  <a:moveTo>
                    <a:pt x="2911874" y="330843"/>
                  </a:moveTo>
                  <a:lnTo>
                    <a:pt x="2907518" y="330843"/>
                  </a:lnTo>
                  <a:lnTo>
                    <a:pt x="2902097" y="340852"/>
                  </a:lnTo>
                  <a:lnTo>
                    <a:pt x="2902021" y="343543"/>
                  </a:lnTo>
                  <a:lnTo>
                    <a:pt x="2909817" y="337478"/>
                  </a:lnTo>
                  <a:lnTo>
                    <a:pt x="2911874" y="330843"/>
                  </a:lnTo>
                  <a:close/>
                </a:path>
                <a:path w="4284980" h="1655445">
                  <a:moveTo>
                    <a:pt x="2990833" y="330843"/>
                  </a:moveTo>
                  <a:lnTo>
                    <a:pt x="2918345" y="330843"/>
                  </a:lnTo>
                  <a:lnTo>
                    <a:pt x="2909817" y="337478"/>
                  </a:lnTo>
                  <a:lnTo>
                    <a:pt x="2907937" y="343543"/>
                  </a:lnTo>
                  <a:lnTo>
                    <a:pt x="2987003" y="343543"/>
                  </a:lnTo>
                  <a:lnTo>
                    <a:pt x="2990833" y="330843"/>
                  </a:lnTo>
                  <a:close/>
                </a:path>
                <a:path w="4284980" h="1655445">
                  <a:moveTo>
                    <a:pt x="3051954" y="330843"/>
                  </a:moveTo>
                  <a:lnTo>
                    <a:pt x="2990833" y="330843"/>
                  </a:lnTo>
                  <a:lnTo>
                    <a:pt x="2989299" y="343543"/>
                  </a:lnTo>
                  <a:lnTo>
                    <a:pt x="3054006" y="343543"/>
                  </a:lnTo>
                  <a:lnTo>
                    <a:pt x="3051954" y="330843"/>
                  </a:lnTo>
                  <a:close/>
                </a:path>
                <a:path w="4284980" h="1655445">
                  <a:moveTo>
                    <a:pt x="3060124" y="339208"/>
                  </a:moveTo>
                  <a:lnTo>
                    <a:pt x="3057206" y="343543"/>
                  </a:lnTo>
                  <a:lnTo>
                    <a:pt x="3061943" y="343543"/>
                  </a:lnTo>
                  <a:lnTo>
                    <a:pt x="3060124" y="339208"/>
                  </a:lnTo>
                  <a:close/>
                </a:path>
                <a:path w="4284980" h="1655445">
                  <a:moveTo>
                    <a:pt x="3064010" y="333435"/>
                  </a:moveTo>
                  <a:lnTo>
                    <a:pt x="3060124" y="339208"/>
                  </a:lnTo>
                  <a:lnTo>
                    <a:pt x="3061943" y="343543"/>
                  </a:lnTo>
                  <a:lnTo>
                    <a:pt x="3064010" y="333435"/>
                  </a:lnTo>
                  <a:close/>
                </a:path>
                <a:path w="4284980" h="1655445">
                  <a:moveTo>
                    <a:pt x="3065754" y="330843"/>
                  </a:moveTo>
                  <a:lnTo>
                    <a:pt x="3064010" y="333435"/>
                  </a:lnTo>
                  <a:lnTo>
                    <a:pt x="3061943" y="343543"/>
                  </a:lnTo>
                  <a:lnTo>
                    <a:pt x="3065796" y="343543"/>
                  </a:lnTo>
                  <a:lnTo>
                    <a:pt x="3065754" y="330843"/>
                  </a:lnTo>
                  <a:close/>
                </a:path>
                <a:path w="4284980" h="1655445">
                  <a:moveTo>
                    <a:pt x="3067482" y="330843"/>
                  </a:moveTo>
                  <a:lnTo>
                    <a:pt x="3066655" y="343543"/>
                  </a:lnTo>
                  <a:lnTo>
                    <a:pt x="3075429" y="343543"/>
                  </a:lnTo>
                  <a:lnTo>
                    <a:pt x="3075549" y="343151"/>
                  </a:lnTo>
                  <a:lnTo>
                    <a:pt x="3067482" y="330843"/>
                  </a:lnTo>
                  <a:close/>
                </a:path>
                <a:path w="4284980" h="1655445">
                  <a:moveTo>
                    <a:pt x="3075549" y="343151"/>
                  </a:moveTo>
                  <a:lnTo>
                    <a:pt x="3075429" y="343543"/>
                  </a:lnTo>
                  <a:lnTo>
                    <a:pt x="3075806" y="343543"/>
                  </a:lnTo>
                  <a:lnTo>
                    <a:pt x="3075549" y="343151"/>
                  </a:lnTo>
                  <a:close/>
                </a:path>
                <a:path w="4284980" h="1655445">
                  <a:moveTo>
                    <a:pt x="3089255" y="330843"/>
                  </a:moveTo>
                  <a:lnTo>
                    <a:pt x="3079318" y="330843"/>
                  </a:lnTo>
                  <a:lnTo>
                    <a:pt x="3075549" y="343151"/>
                  </a:lnTo>
                  <a:lnTo>
                    <a:pt x="3075806" y="343543"/>
                  </a:lnTo>
                  <a:lnTo>
                    <a:pt x="3084256" y="343543"/>
                  </a:lnTo>
                  <a:lnTo>
                    <a:pt x="3089255" y="330843"/>
                  </a:lnTo>
                  <a:close/>
                </a:path>
                <a:path w="4284980" h="1655445">
                  <a:moveTo>
                    <a:pt x="3064540" y="330843"/>
                  </a:moveTo>
                  <a:lnTo>
                    <a:pt x="3056613" y="330843"/>
                  </a:lnTo>
                  <a:lnTo>
                    <a:pt x="3060124" y="339208"/>
                  </a:lnTo>
                  <a:lnTo>
                    <a:pt x="3064010" y="333435"/>
                  </a:lnTo>
                  <a:lnTo>
                    <a:pt x="3064540" y="330843"/>
                  </a:lnTo>
                  <a:close/>
                </a:path>
                <a:path w="4284980" h="1655445">
                  <a:moveTo>
                    <a:pt x="3144736" y="305443"/>
                  </a:moveTo>
                  <a:lnTo>
                    <a:pt x="3001164" y="305443"/>
                  </a:lnTo>
                  <a:lnTo>
                    <a:pt x="2993411" y="318143"/>
                  </a:lnTo>
                  <a:lnTo>
                    <a:pt x="2954933" y="330843"/>
                  </a:lnTo>
                  <a:lnTo>
                    <a:pt x="3087416" y="330843"/>
                  </a:lnTo>
                  <a:lnTo>
                    <a:pt x="3092591" y="318143"/>
                  </a:lnTo>
                  <a:lnTo>
                    <a:pt x="3147354" y="318143"/>
                  </a:lnTo>
                  <a:lnTo>
                    <a:pt x="3144736" y="305443"/>
                  </a:lnTo>
                  <a:close/>
                </a:path>
                <a:path w="4284980" h="1655445">
                  <a:moveTo>
                    <a:pt x="3140496" y="318143"/>
                  </a:moveTo>
                  <a:lnTo>
                    <a:pt x="3125021" y="318143"/>
                  </a:lnTo>
                  <a:lnTo>
                    <a:pt x="3118005" y="330843"/>
                  </a:lnTo>
                  <a:lnTo>
                    <a:pt x="3133845" y="330843"/>
                  </a:lnTo>
                  <a:lnTo>
                    <a:pt x="3140496" y="318143"/>
                  </a:lnTo>
                  <a:close/>
                </a:path>
                <a:path w="4284980" h="1655445">
                  <a:moveTo>
                    <a:pt x="3154652" y="305443"/>
                  </a:moveTo>
                  <a:lnTo>
                    <a:pt x="3149762" y="305443"/>
                  </a:lnTo>
                  <a:lnTo>
                    <a:pt x="3154055" y="318143"/>
                  </a:lnTo>
                  <a:lnTo>
                    <a:pt x="3154652" y="305443"/>
                  </a:lnTo>
                  <a:close/>
                </a:path>
                <a:path w="4284980" h="1655445">
                  <a:moveTo>
                    <a:pt x="3010814" y="292743"/>
                  </a:moveTo>
                  <a:lnTo>
                    <a:pt x="3003526" y="292743"/>
                  </a:lnTo>
                  <a:lnTo>
                    <a:pt x="2997746" y="305443"/>
                  </a:lnTo>
                  <a:lnTo>
                    <a:pt x="3010782" y="305443"/>
                  </a:lnTo>
                  <a:lnTo>
                    <a:pt x="3010814" y="292743"/>
                  </a:lnTo>
                  <a:close/>
                </a:path>
                <a:path w="4284980" h="1655445">
                  <a:moveTo>
                    <a:pt x="3032177" y="304016"/>
                  </a:moveTo>
                  <a:lnTo>
                    <a:pt x="3031051" y="305443"/>
                  </a:lnTo>
                  <a:lnTo>
                    <a:pt x="3032258" y="305443"/>
                  </a:lnTo>
                  <a:lnTo>
                    <a:pt x="3032177" y="304016"/>
                  </a:lnTo>
                  <a:close/>
                </a:path>
                <a:path w="4284980" h="1655445">
                  <a:moveTo>
                    <a:pt x="3040310" y="293704"/>
                  </a:moveTo>
                  <a:lnTo>
                    <a:pt x="3032177" y="304016"/>
                  </a:lnTo>
                  <a:lnTo>
                    <a:pt x="3032258" y="305443"/>
                  </a:lnTo>
                  <a:lnTo>
                    <a:pt x="3040310" y="293704"/>
                  </a:lnTo>
                  <a:close/>
                </a:path>
                <a:path w="4284980" h="1655445">
                  <a:moveTo>
                    <a:pt x="3194171" y="292743"/>
                  </a:moveTo>
                  <a:lnTo>
                    <a:pt x="3041069" y="292743"/>
                  </a:lnTo>
                  <a:lnTo>
                    <a:pt x="3040310" y="293704"/>
                  </a:lnTo>
                  <a:lnTo>
                    <a:pt x="3032258" y="305443"/>
                  </a:lnTo>
                  <a:lnTo>
                    <a:pt x="3186626" y="305443"/>
                  </a:lnTo>
                  <a:lnTo>
                    <a:pt x="3194171" y="292743"/>
                  </a:lnTo>
                  <a:close/>
                </a:path>
                <a:path w="4284980" h="1655445">
                  <a:moveTo>
                    <a:pt x="3040970" y="292743"/>
                  </a:moveTo>
                  <a:lnTo>
                    <a:pt x="3031535" y="292743"/>
                  </a:lnTo>
                  <a:lnTo>
                    <a:pt x="3032177" y="304016"/>
                  </a:lnTo>
                  <a:lnTo>
                    <a:pt x="3040310" y="293704"/>
                  </a:lnTo>
                  <a:lnTo>
                    <a:pt x="3040970" y="292743"/>
                  </a:lnTo>
                  <a:close/>
                </a:path>
                <a:path w="4284980" h="1655445">
                  <a:moveTo>
                    <a:pt x="3088686" y="280043"/>
                  </a:moveTo>
                  <a:lnTo>
                    <a:pt x="3085534" y="280043"/>
                  </a:lnTo>
                  <a:lnTo>
                    <a:pt x="3076148" y="292743"/>
                  </a:lnTo>
                  <a:lnTo>
                    <a:pt x="3085021" y="292743"/>
                  </a:lnTo>
                  <a:lnTo>
                    <a:pt x="3088686" y="280043"/>
                  </a:lnTo>
                  <a:close/>
                </a:path>
                <a:path w="4284980" h="1655445">
                  <a:moveTo>
                    <a:pt x="3138778" y="280043"/>
                  </a:moveTo>
                  <a:lnTo>
                    <a:pt x="3091311" y="280043"/>
                  </a:lnTo>
                  <a:lnTo>
                    <a:pt x="3085953" y="292743"/>
                  </a:lnTo>
                  <a:lnTo>
                    <a:pt x="3127039" y="292743"/>
                  </a:lnTo>
                  <a:lnTo>
                    <a:pt x="3138778" y="280043"/>
                  </a:lnTo>
                  <a:close/>
                </a:path>
                <a:path w="4284980" h="1655445">
                  <a:moveTo>
                    <a:pt x="3234357" y="280043"/>
                  </a:moveTo>
                  <a:lnTo>
                    <a:pt x="3138778" y="280043"/>
                  </a:lnTo>
                  <a:lnTo>
                    <a:pt x="3131632" y="292743"/>
                  </a:lnTo>
                  <a:lnTo>
                    <a:pt x="3232022" y="292743"/>
                  </a:lnTo>
                  <a:lnTo>
                    <a:pt x="3234357" y="280043"/>
                  </a:lnTo>
                  <a:close/>
                </a:path>
                <a:path w="4284980" h="1655445">
                  <a:moveTo>
                    <a:pt x="3248314" y="280043"/>
                  </a:moveTo>
                  <a:lnTo>
                    <a:pt x="3243393" y="280043"/>
                  </a:lnTo>
                  <a:lnTo>
                    <a:pt x="3234001" y="292743"/>
                  </a:lnTo>
                  <a:lnTo>
                    <a:pt x="3236074" y="292743"/>
                  </a:lnTo>
                  <a:lnTo>
                    <a:pt x="3248314" y="280043"/>
                  </a:lnTo>
                  <a:close/>
                </a:path>
                <a:path w="4284980" h="1655445">
                  <a:moveTo>
                    <a:pt x="3100947" y="267343"/>
                  </a:moveTo>
                  <a:lnTo>
                    <a:pt x="3092874" y="267343"/>
                  </a:lnTo>
                  <a:lnTo>
                    <a:pt x="3087104" y="280043"/>
                  </a:lnTo>
                  <a:lnTo>
                    <a:pt x="3101397" y="280043"/>
                  </a:lnTo>
                  <a:lnTo>
                    <a:pt x="3100947" y="267343"/>
                  </a:lnTo>
                  <a:close/>
                </a:path>
                <a:path w="4284980" h="1655445">
                  <a:moveTo>
                    <a:pt x="3125512" y="267343"/>
                  </a:moveTo>
                  <a:lnTo>
                    <a:pt x="3116737" y="280043"/>
                  </a:lnTo>
                  <a:lnTo>
                    <a:pt x="3124538" y="280043"/>
                  </a:lnTo>
                  <a:lnTo>
                    <a:pt x="3125512" y="267343"/>
                  </a:lnTo>
                  <a:close/>
                </a:path>
                <a:path w="4284980" h="1655445">
                  <a:moveTo>
                    <a:pt x="3129449" y="267343"/>
                  </a:moveTo>
                  <a:lnTo>
                    <a:pt x="3124538" y="280043"/>
                  </a:lnTo>
                  <a:lnTo>
                    <a:pt x="3131030" y="280043"/>
                  </a:lnTo>
                  <a:lnTo>
                    <a:pt x="3129449" y="267343"/>
                  </a:lnTo>
                  <a:close/>
                </a:path>
                <a:path w="4284980" h="1655445">
                  <a:moveTo>
                    <a:pt x="3189440" y="267343"/>
                  </a:moveTo>
                  <a:lnTo>
                    <a:pt x="3137194" y="267343"/>
                  </a:lnTo>
                  <a:lnTo>
                    <a:pt x="3131030" y="280043"/>
                  </a:lnTo>
                  <a:lnTo>
                    <a:pt x="3181666" y="280043"/>
                  </a:lnTo>
                  <a:lnTo>
                    <a:pt x="3189440" y="267343"/>
                  </a:lnTo>
                  <a:close/>
                </a:path>
                <a:path w="4284980" h="1655445">
                  <a:moveTo>
                    <a:pt x="3196311" y="267661"/>
                  </a:moveTo>
                  <a:lnTo>
                    <a:pt x="3188368" y="280043"/>
                  </a:lnTo>
                  <a:lnTo>
                    <a:pt x="3192442" y="280043"/>
                  </a:lnTo>
                  <a:lnTo>
                    <a:pt x="3196311" y="267661"/>
                  </a:lnTo>
                  <a:close/>
                </a:path>
                <a:path w="4284980" h="1655445">
                  <a:moveTo>
                    <a:pt x="3204274" y="267343"/>
                  </a:moveTo>
                  <a:lnTo>
                    <a:pt x="3196515" y="267343"/>
                  </a:lnTo>
                  <a:lnTo>
                    <a:pt x="3196399" y="267661"/>
                  </a:lnTo>
                  <a:lnTo>
                    <a:pt x="3195960" y="280043"/>
                  </a:lnTo>
                  <a:lnTo>
                    <a:pt x="3197373" y="280043"/>
                  </a:lnTo>
                  <a:lnTo>
                    <a:pt x="3204274" y="267343"/>
                  </a:lnTo>
                  <a:close/>
                </a:path>
                <a:path w="4284980" h="1655445">
                  <a:moveTo>
                    <a:pt x="3262209" y="267343"/>
                  </a:moveTo>
                  <a:lnTo>
                    <a:pt x="3214137" y="267343"/>
                  </a:lnTo>
                  <a:lnTo>
                    <a:pt x="3211307" y="280043"/>
                  </a:lnTo>
                  <a:lnTo>
                    <a:pt x="3249458" y="280043"/>
                  </a:lnTo>
                  <a:lnTo>
                    <a:pt x="3262209" y="267343"/>
                  </a:lnTo>
                  <a:close/>
                </a:path>
                <a:path w="4284980" h="1655445">
                  <a:moveTo>
                    <a:pt x="3286878" y="267343"/>
                  </a:moveTo>
                  <a:lnTo>
                    <a:pt x="3262209" y="267343"/>
                  </a:lnTo>
                  <a:lnTo>
                    <a:pt x="3260209" y="280043"/>
                  </a:lnTo>
                  <a:lnTo>
                    <a:pt x="3278188" y="280043"/>
                  </a:lnTo>
                  <a:lnTo>
                    <a:pt x="3286878" y="267343"/>
                  </a:lnTo>
                  <a:close/>
                </a:path>
                <a:path w="4284980" h="1655445">
                  <a:moveTo>
                    <a:pt x="3157720" y="254643"/>
                  </a:moveTo>
                  <a:lnTo>
                    <a:pt x="3150464" y="267343"/>
                  </a:lnTo>
                  <a:lnTo>
                    <a:pt x="3158882" y="267343"/>
                  </a:lnTo>
                  <a:lnTo>
                    <a:pt x="3157720" y="254643"/>
                  </a:lnTo>
                  <a:close/>
                </a:path>
                <a:path w="4284980" h="1655445">
                  <a:moveTo>
                    <a:pt x="3214050" y="254643"/>
                  </a:moveTo>
                  <a:lnTo>
                    <a:pt x="3170860" y="254643"/>
                  </a:lnTo>
                  <a:lnTo>
                    <a:pt x="3166096" y="267343"/>
                  </a:lnTo>
                  <a:lnTo>
                    <a:pt x="3205499" y="267343"/>
                  </a:lnTo>
                  <a:lnTo>
                    <a:pt x="3214050" y="254643"/>
                  </a:lnTo>
                  <a:close/>
                </a:path>
                <a:path w="4284980" h="1655445">
                  <a:moveTo>
                    <a:pt x="3240703" y="254643"/>
                  </a:moveTo>
                  <a:lnTo>
                    <a:pt x="3239906" y="254643"/>
                  </a:lnTo>
                  <a:lnTo>
                    <a:pt x="3228919" y="267343"/>
                  </a:lnTo>
                  <a:lnTo>
                    <a:pt x="3232808" y="267343"/>
                  </a:lnTo>
                  <a:lnTo>
                    <a:pt x="3240703" y="254643"/>
                  </a:lnTo>
                  <a:close/>
                </a:path>
                <a:path w="4284980" h="1655445">
                  <a:moveTo>
                    <a:pt x="3332845" y="254643"/>
                  </a:moveTo>
                  <a:lnTo>
                    <a:pt x="3243581" y="254643"/>
                  </a:lnTo>
                  <a:lnTo>
                    <a:pt x="3239906" y="267343"/>
                  </a:lnTo>
                  <a:lnTo>
                    <a:pt x="3304529" y="267343"/>
                  </a:lnTo>
                  <a:lnTo>
                    <a:pt x="3332845" y="254643"/>
                  </a:lnTo>
                  <a:close/>
                </a:path>
                <a:path w="4284980" h="1655445">
                  <a:moveTo>
                    <a:pt x="3267727" y="241943"/>
                  </a:moveTo>
                  <a:lnTo>
                    <a:pt x="3231662" y="241943"/>
                  </a:lnTo>
                  <a:lnTo>
                    <a:pt x="3206986" y="254643"/>
                  </a:lnTo>
                  <a:lnTo>
                    <a:pt x="3260356" y="254643"/>
                  </a:lnTo>
                  <a:lnTo>
                    <a:pt x="3267727" y="241943"/>
                  </a:lnTo>
                  <a:close/>
                </a:path>
                <a:path w="4284980" h="1655445">
                  <a:moveTo>
                    <a:pt x="3280931" y="241943"/>
                  </a:moveTo>
                  <a:lnTo>
                    <a:pt x="3267727" y="241943"/>
                  </a:lnTo>
                  <a:lnTo>
                    <a:pt x="3270617" y="254643"/>
                  </a:lnTo>
                  <a:lnTo>
                    <a:pt x="3280931" y="241943"/>
                  </a:lnTo>
                  <a:close/>
                </a:path>
                <a:path w="4284980" h="1655445">
                  <a:moveTo>
                    <a:pt x="3291555" y="241943"/>
                  </a:moveTo>
                  <a:lnTo>
                    <a:pt x="3280931" y="241943"/>
                  </a:lnTo>
                  <a:lnTo>
                    <a:pt x="3280324" y="254643"/>
                  </a:lnTo>
                  <a:lnTo>
                    <a:pt x="3293701" y="254643"/>
                  </a:lnTo>
                  <a:lnTo>
                    <a:pt x="3291555" y="241943"/>
                  </a:lnTo>
                  <a:close/>
                </a:path>
                <a:path w="4284980" h="1655445">
                  <a:moveTo>
                    <a:pt x="3302250" y="241943"/>
                  </a:moveTo>
                  <a:lnTo>
                    <a:pt x="3304229" y="254643"/>
                  </a:lnTo>
                  <a:lnTo>
                    <a:pt x="3313150" y="254643"/>
                  </a:lnTo>
                  <a:lnTo>
                    <a:pt x="3302250" y="241943"/>
                  </a:lnTo>
                  <a:close/>
                </a:path>
                <a:path w="4284980" h="1655445">
                  <a:moveTo>
                    <a:pt x="3361120" y="241943"/>
                  </a:moveTo>
                  <a:lnTo>
                    <a:pt x="3315223" y="241943"/>
                  </a:lnTo>
                  <a:lnTo>
                    <a:pt x="3316490" y="254643"/>
                  </a:lnTo>
                  <a:lnTo>
                    <a:pt x="3356552" y="254643"/>
                  </a:lnTo>
                  <a:lnTo>
                    <a:pt x="3361120" y="241943"/>
                  </a:lnTo>
                  <a:close/>
                </a:path>
                <a:path w="4284980" h="1655445">
                  <a:moveTo>
                    <a:pt x="3448716" y="241943"/>
                  </a:moveTo>
                  <a:lnTo>
                    <a:pt x="3434106" y="241943"/>
                  </a:lnTo>
                  <a:lnTo>
                    <a:pt x="3425586" y="254643"/>
                  </a:lnTo>
                  <a:lnTo>
                    <a:pt x="3434016" y="254643"/>
                  </a:lnTo>
                  <a:lnTo>
                    <a:pt x="3448716" y="241943"/>
                  </a:lnTo>
                  <a:close/>
                </a:path>
                <a:path w="4284980" h="1655445">
                  <a:moveTo>
                    <a:pt x="3325401" y="229243"/>
                  </a:moveTo>
                  <a:lnTo>
                    <a:pt x="3276397" y="229243"/>
                  </a:lnTo>
                  <a:lnTo>
                    <a:pt x="3256582" y="241943"/>
                  </a:lnTo>
                  <a:lnTo>
                    <a:pt x="3314826" y="241943"/>
                  </a:lnTo>
                  <a:lnTo>
                    <a:pt x="3325401" y="229243"/>
                  </a:lnTo>
                  <a:close/>
                </a:path>
                <a:path w="4284980" h="1655445">
                  <a:moveTo>
                    <a:pt x="3331369" y="229243"/>
                  </a:moveTo>
                  <a:lnTo>
                    <a:pt x="3325401" y="229243"/>
                  </a:lnTo>
                  <a:lnTo>
                    <a:pt x="3318364" y="241943"/>
                  </a:lnTo>
                  <a:lnTo>
                    <a:pt x="3331369" y="229243"/>
                  </a:lnTo>
                  <a:close/>
                </a:path>
                <a:path w="4284980" h="1655445">
                  <a:moveTo>
                    <a:pt x="3340175" y="229243"/>
                  </a:moveTo>
                  <a:lnTo>
                    <a:pt x="3331369" y="229243"/>
                  </a:lnTo>
                  <a:lnTo>
                    <a:pt x="3334730" y="241943"/>
                  </a:lnTo>
                  <a:lnTo>
                    <a:pt x="3340175" y="229243"/>
                  </a:lnTo>
                  <a:close/>
                </a:path>
                <a:path w="4284980" h="1655445">
                  <a:moveTo>
                    <a:pt x="3406988" y="229243"/>
                  </a:moveTo>
                  <a:lnTo>
                    <a:pt x="3347013" y="229243"/>
                  </a:lnTo>
                  <a:lnTo>
                    <a:pt x="3336940" y="241943"/>
                  </a:lnTo>
                  <a:lnTo>
                    <a:pt x="3382696" y="241943"/>
                  </a:lnTo>
                  <a:lnTo>
                    <a:pt x="3406988" y="229243"/>
                  </a:lnTo>
                  <a:close/>
                </a:path>
                <a:path w="4284980" h="1655445">
                  <a:moveTo>
                    <a:pt x="3410026" y="230579"/>
                  </a:moveTo>
                  <a:lnTo>
                    <a:pt x="3394697" y="241943"/>
                  </a:lnTo>
                  <a:lnTo>
                    <a:pt x="3413566" y="241943"/>
                  </a:lnTo>
                  <a:lnTo>
                    <a:pt x="3410026" y="230579"/>
                  </a:lnTo>
                  <a:close/>
                </a:path>
                <a:path w="4284980" h="1655445">
                  <a:moveTo>
                    <a:pt x="3442736" y="229243"/>
                  </a:moveTo>
                  <a:lnTo>
                    <a:pt x="3418406" y="229243"/>
                  </a:lnTo>
                  <a:lnTo>
                    <a:pt x="3413566" y="241943"/>
                  </a:lnTo>
                  <a:lnTo>
                    <a:pt x="3432165" y="241943"/>
                  </a:lnTo>
                  <a:lnTo>
                    <a:pt x="3442736" y="229243"/>
                  </a:lnTo>
                  <a:close/>
                </a:path>
                <a:path w="4284980" h="1655445">
                  <a:moveTo>
                    <a:pt x="3411828" y="229243"/>
                  </a:moveTo>
                  <a:lnTo>
                    <a:pt x="3409610" y="229243"/>
                  </a:lnTo>
                  <a:lnTo>
                    <a:pt x="3410026" y="230579"/>
                  </a:lnTo>
                  <a:lnTo>
                    <a:pt x="3411828" y="229243"/>
                  </a:lnTo>
                  <a:close/>
                </a:path>
                <a:path w="4284980" h="1655445">
                  <a:moveTo>
                    <a:pt x="3317516" y="216543"/>
                  </a:moveTo>
                  <a:lnTo>
                    <a:pt x="3303537" y="216543"/>
                  </a:lnTo>
                  <a:lnTo>
                    <a:pt x="3301255" y="229243"/>
                  </a:lnTo>
                  <a:lnTo>
                    <a:pt x="3316312" y="229243"/>
                  </a:lnTo>
                  <a:lnTo>
                    <a:pt x="3317516" y="216543"/>
                  </a:lnTo>
                  <a:close/>
                </a:path>
                <a:path w="4284980" h="1655445">
                  <a:moveTo>
                    <a:pt x="3337053" y="216543"/>
                  </a:moveTo>
                  <a:lnTo>
                    <a:pt x="3331872" y="216543"/>
                  </a:lnTo>
                  <a:lnTo>
                    <a:pt x="3316312" y="229243"/>
                  </a:lnTo>
                  <a:lnTo>
                    <a:pt x="3329753" y="229243"/>
                  </a:lnTo>
                  <a:lnTo>
                    <a:pt x="3337053" y="216543"/>
                  </a:lnTo>
                  <a:close/>
                </a:path>
                <a:path w="4284980" h="1655445">
                  <a:moveTo>
                    <a:pt x="3363628" y="216543"/>
                  </a:moveTo>
                  <a:lnTo>
                    <a:pt x="3343390" y="216543"/>
                  </a:lnTo>
                  <a:lnTo>
                    <a:pt x="3344929" y="229243"/>
                  </a:lnTo>
                  <a:lnTo>
                    <a:pt x="3353672" y="229243"/>
                  </a:lnTo>
                  <a:lnTo>
                    <a:pt x="3363628" y="216543"/>
                  </a:lnTo>
                  <a:close/>
                </a:path>
                <a:path w="4284980" h="1655445">
                  <a:moveTo>
                    <a:pt x="3495031" y="216543"/>
                  </a:moveTo>
                  <a:lnTo>
                    <a:pt x="3375397" y="216543"/>
                  </a:lnTo>
                  <a:lnTo>
                    <a:pt x="3373365" y="229243"/>
                  </a:lnTo>
                  <a:lnTo>
                    <a:pt x="3482134" y="229243"/>
                  </a:lnTo>
                  <a:lnTo>
                    <a:pt x="3495031" y="216543"/>
                  </a:lnTo>
                  <a:close/>
                </a:path>
                <a:path w="4284980" h="1655445">
                  <a:moveTo>
                    <a:pt x="3548556" y="216543"/>
                  </a:moveTo>
                  <a:lnTo>
                    <a:pt x="3545331" y="229243"/>
                  </a:lnTo>
                  <a:lnTo>
                    <a:pt x="3549551" y="229243"/>
                  </a:lnTo>
                  <a:lnTo>
                    <a:pt x="3548556" y="216543"/>
                  </a:lnTo>
                  <a:close/>
                </a:path>
                <a:path w="4284980" h="1655445">
                  <a:moveTo>
                    <a:pt x="3554317" y="216543"/>
                  </a:moveTo>
                  <a:lnTo>
                    <a:pt x="3553520" y="216543"/>
                  </a:lnTo>
                  <a:lnTo>
                    <a:pt x="3549551" y="229243"/>
                  </a:lnTo>
                  <a:lnTo>
                    <a:pt x="3550580" y="229243"/>
                  </a:lnTo>
                  <a:lnTo>
                    <a:pt x="3554317" y="216543"/>
                  </a:lnTo>
                  <a:close/>
                </a:path>
                <a:path w="4284980" h="1655445">
                  <a:moveTo>
                    <a:pt x="3419746" y="203843"/>
                  </a:moveTo>
                  <a:lnTo>
                    <a:pt x="3342713" y="203843"/>
                  </a:lnTo>
                  <a:lnTo>
                    <a:pt x="3336348" y="216543"/>
                  </a:lnTo>
                  <a:lnTo>
                    <a:pt x="3410428" y="216543"/>
                  </a:lnTo>
                  <a:lnTo>
                    <a:pt x="3419746" y="203843"/>
                  </a:lnTo>
                  <a:close/>
                </a:path>
                <a:path w="4284980" h="1655445">
                  <a:moveTo>
                    <a:pt x="3430356" y="203843"/>
                  </a:moveTo>
                  <a:lnTo>
                    <a:pt x="3424906" y="216543"/>
                  </a:lnTo>
                  <a:lnTo>
                    <a:pt x="3426556" y="214998"/>
                  </a:lnTo>
                  <a:lnTo>
                    <a:pt x="3430356" y="203843"/>
                  </a:lnTo>
                  <a:close/>
                </a:path>
                <a:path w="4284980" h="1655445">
                  <a:moveTo>
                    <a:pt x="3531531" y="203843"/>
                  </a:moveTo>
                  <a:lnTo>
                    <a:pt x="3438472" y="203843"/>
                  </a:lnTo>
                  <a:lnTo>
                    <a:pt x="3426556" y="214998"/>
                  </a:lnTo>
                  <a:lnTo>
                    <a:pt x="3426030" y="216543"/>
                  </a:lnTo>
                  <a:lnTo>
                    <a:pt x="3520954" y="216543"/>
                  </a:lnTo>
                  <a:lnTo>
                    <a:pt x="3531531" y="203843"/>
                  </a:lnTo>
                  <a:close/>
                </a:path>
                <a:path w="4284980" h="1655445">
                  <a:moveTo>
                    <a:pt x="3448480" y="191143"/>
                  </a:moveTo>
                  <a:lnTo>
                    <a:pt x="3399886" y="191143"/>
                  </a:lnTo>
                  <a:lnTo>
                    <a:pt x="3382487" y="203843"/>
                  </a:lnTo>
                  <a:lnTo>
                    <a:pt x="3451198" y="203843"/>
                  </a:lnTo>
                  <a:lnTo>
                    <a:pt x="3448480" y="191143"/>
                  </a:lnTo>
                  <a:close/>
                </a:path>
                <a:path w="4284980" h="1655445">
                  <a:moveTo>
                    <a:pt x="3467889" y="191143"/>
                  </a:moveTo>
                  <a:lnTo>
                    <a:pt x="3462978" y="191143"/>
                  </a:lnTo>
                  <a:lnTo>
                    <a:pt x="3454165" y="203843"/>
                  </a:lnTo>
                  <a:lnTo>
                    <a:pt x="3458194" y="203843"/>
                  </a:lnTo>
                  <a:lnTo>
                    <a:pt x="3467889" y="191143"/>
                  </a:lnTo>
                  <a:close/>
                </a:path>
                <a:path w="4284980" h="1655445">
                  <a:moveTo>
                    <a:pt x="3533656" y="191143"/>
                  </a:moveTo>
                  <a:lnTo>
                    <a:pt x="3491658" y="191143"/>
                  </a:lnTo>
                  <a:lnTo>
                    <a:pt x="3486349" y="203843"/>
                  </a:lnTo>
                  <a:lnTo>
                    <a:pt x="3524930" y="203843"/>
                  </a:lnTo>
                  <a:lnTo>
                    <a:pt x="3533656" y="191143"/>
                  </a:lnTo>
                  <a:close/>
                </a:path>
                <a:path w="4284980" h="1655445">
                  <a:moveTo>
                    <a:pt x="3571854" y="191143"/>
                  </a:moveTo>
                  <a:lnTo>
                    <a:pt x="3533677" y="191143"/>
                  </a:lnTo>
                  <a:lnTo>
                    <a:pt x="3529573" y="203843"/>
                  </a:lnTo>
                  <a:lnTo>
                    <a:pt x="3565708" y="203843"/>
                  </a:lnTo>
                  <a:lnTo>
                    <a:pt x="3571854" y="191143"/>
                  </a:lnTo>
                  <a:close/>
                </a:path>
                <a:path w="4284980" h="1655445">
                  <a:moveTo>
                    <a:pt x="3481909" y="178443"/>
                  </a:moveTo>
                  <a:lnTo>
                    <a:pt x="3438477" y="178443"/>
                  </a:lnTo>
                  <a:lnTo>
                    <a:pt x="3434697" y="191143"/>
                  </a:lnTo>
                  <a:lnTo>
                    <a:pt x="3483375" y="191143"/>
                  </a:lnTo>
                  <a:lnTo>
                    <a:pt x="3481909" y="178443"/>
                  </a:lnTo>
                  <a:close/>
                </a:path>
                <a:path w="4284980" h="1655445">
                  <a:moveTo>
                    <a:pt x="3500223" y="178443"/>
                  </a:moveTo>
                  <a:lnTo>
                    <a:pt x="3493315" y="178443"/>
                  </a:lnTo>
                  <a:lnTo>
                    <a:pt x="3483375" y="191143"/>
                  </a:lnTo>
                  <a:lnTo>
                    <a:pt x="3490892" y="191143"/>
                  </a:lnTo>
                  <a:lnTo>
                    <a:pt x="3500223" y="178443"/>
                  </a:lnTo>
                  <a:close/>
                </a:path>
                <a:path w="4284980" h="1655445">
                  <a:moveTo>
                    <a:pt x="3503459" y="190161"/>
                  </a:moveTo>
                  <a:lnTo>
                    <a:pt x="3502662" y="191143"/>
                  </a:lnTo>
                  <a:lnTo>
                    <a:pt x="3503731" y="191143"/>
                  </a:lnTo>
                  <a:lnTo>
                    <a:pt x="3503459" y="190161"/>
                  </a:lnTo>
                  <a:close/>
                </a:path>
                <a:path w="4284980" h="1655445">
                  <a:moveTo>
                    <a:pt x="3512646" y="178838"/>
                  </a:moveTo>
                  <a:lnTo>
                    <a:pt x="3503459" y="190161"/>
                  </a:lnTo>
                  <a:lnTo>
                    <a:pt x="3503731" y="191143"/>
                  </a:lnTo>
                  <a:lnTo>
                    <a:pt x="3504376" y="191143"/>
                  </a:lnTo>
                  <a:lnTo>
                    <a:pt x="3512646" y="178838"/>
                  </a:lnTo>
                  <a:close/>
                </a:path>
                <a:path w="4284980" h="1655445">
                  <a:moveTo>
                    <a:pt x="3512966" y="178443"/>
                  </a:moveTo>
                  <a:lnTo>
                    <a:pt x="3512646" y="178838"/>
                  </a:lnTo>
                  <a:lnTo>
                    <a:pt x="3504376" y="191143"/>
                  </a:lnTo>
                  <a:lnTo>
                    <a:pt x="3514034" y="191143"/>
                  </a:lnTo>
                  <a:lnTo>
                    <a:pt x="3512966" y="178443"/>
                  </a:lnTo>
                  <a:close/>
                </a:path>
                <a:path w="4284980" h="1655445">
                  <a:moveTo>
                    <a:pt x="3584655" y="178443"/>
                  </a:moveTo>
                  <a:lnTo>
                    <a:pt x="3532814" y="178443"/>
                  </a:lnTo>
                  <a:lnTo>
                    <a:pt x="3527628" y="191143"/>
                  </a:lnTo>
                  <a:lnTo>
                    <a:pt x="3577519" y="191143"/>
                  </a:lnTo>
                  <a:lnTo>
                    <a:pt x="3581342" y="185776"/>
                  </a:lnTo>
                  <a:lnTo>
                    <a:pt x="3584655" y="178443"/>
                  </a:lnTo>
                  <a:close/>
                </a:path>
                <a:path w="4284980" h="1655445">
                  <a:moveTo>
                    <a:pt x="3588953" y="178443"/>
                  </a:moveTo>
                  <a:lnTo>
                    <a:pt x="3586566" y="178443"/>
                  </a:lnTo>
                  <a:lnTo>
                    <a:pt x="3581342" y="185776"/>
                  </a:lnTo>
                  <a:lnTo>
                    <a:pt x="3578918" y="191143"/>
                  </a:lnTo>
                  <a:lnTo>
                    <a:pt x="3587173" y="191143"/>
                  </a:lnTo>
                  <a:lnTo>
                    <a:pt x="3588953" y="178443"/>
                  </a:lnTo>
                  <a:close/>
                </a:path>
                <a:path w="4284980" h="1655445">
                  <a:moveTo>
                    <a:pt x="3627094" y="178443"/>
                  </a:moveTo>
                  <a:lnTo>
                    <a:pt x="3596157" y="178443"/>
                  </a:lnTo>
                  <a:lnTo>
                    <a:pt x="3591134" y="191143"/>
                  </a:lnTo>
                  <a:lnTo>
                    <a:pt x="3618083" y="191143"/>
                  </a:lnTo>
                  <a:lnTo>
                    <a:pt x="3627094" y="178443"/>
                  </a:lnTo>
                  <a:close/>
                </a:path>
                <a:path w="4284980" h="1655445">
                  <a:moveTo>
                    <a:pt x="3512911" y="178443"/>
                  </a:moveTo>
                  <a:lnTo>
                    <a:pt x="3500223" y="178443"/>
                  </a:lnTo>
                  <a:lnTo>
                    <a:pt x="3503459" y="190161"/>
                  </a:lnTo>
                  <a:lnTo>
                    <a:pt x="3512646" y="178838"/>
                  </a:lnTo>
                  <a:lnTo>
                    <a:pt x="3512911" y="178443"/>
                  </a:lnTo>
                  <a:close/>
                </a:path>
                <a:path w="4284980" h="1655445">
                  <a:moveTo>
                    <a:pt x="3586566" y="178443"/>
                  </a:moveTo>
                  <a:lnTo>
                    <a:pt x="3584655" y="178443"/>
                  </a:lnTo>
                  <a:lnTo>
                    <a:pt x="3581342" y="185776"/>
                  </a:lnTo>
                  <a:lnTo>
                    <a:pt x="3586566" y="178443"/>
                  </a:lnTo>
                  <a:close/>
                </a:path>
                <a:path w="4284980" h="1655445">
                  <a:moveTo>
                    <a:pt x="3479323" y="165743"/>
                  </a:moveTo>
                  <a:lnTo>
                    <a:pt x="3467441" y="178443"/>
                  </a:lnTo>
                  <a:lnTo>
                    <a:pt x="3479218" y="178443"/>
                  </a:lnTo>
                  <a:lnTo>
                    <a:pt x="3479323" y="165743"/>
                  </a:lnTo>
                  <a:close/>
                </a:path>
                <a:path w="4284980" h="1655445">
                  <a:moveTo>
                    <a:pt x="3491961" y="165743"/>
                  </a:moveTo>
                  <a:lnTo>
                    <a:pt x="3487825" y="165743"/>
                  </a:lnTo>
                  <a:lnTo>
                    <a:pt x="3479218" y="178443"/>
                  </a:lnTo>
                  <a:lnTo>
                    <a:pt x="3492736" y="178443"/>
                  </a:lnTo>
                  <a:lnTo>
                    <a:pt x="3491961" y="165743"/>
                  </a:lnTo>
                  <a:close/>
                </a:path>
                <a:path w="4284980" h="1655445">
                  <a:moveTo>
                    <a:pt x="3549185" y="165743"/>
                  </a:moveTo>
                  <a:lnTo>
                    <a:pt x="3501213" y="165743"/>
                  </a:lnTo>
                  <a:lnTo>
                    <a:pt x="3492736" y="178443"/>
                  </a:lnTo>
                  <a:lnTo>
                    <a:pt x="3537605" y="178443"/>
                  </a:lnTo>
                  <a:lnTo>
                    <a:pt x="3549185" y="165743"/>
                  </a:lnTo>
                  <a:close/>
                </a:path>
                <a:path w="4284980" h="1655445">
                  <a:moveTo>
                    <a:pt x="3625342" y="165743"/>
                  </a:moveTo>
                  <a:lnTo>
                    <a:pt x="3584208" y="165743"/>
                  </a:lnTo>
                  <a:lnTo>
                    <a:pt x="3562598" y="178443"/>
                  </a:lnTo>
                  <a:lnTo>
                    <a:pt x="3620405" y="178443"/>
                  </a:lnTo>
                  <a:lnTo>
                    <a:pt x="3625342" y="165743"/>
                  </a:lnTo>
                  <a:close/>
                </a:path>
                <a:path w="4284980" h="1655445">
                  <a:moveTo>
                    <a:pt x="3655202" y="165743"/>
                  </a:moveTo>
                  <a:lnTo>
                    <a:pt x="3640273" y="165743"/>
                  </a:lnTo>
                  <a:lnTo>
                    <a:pt x="3625673" y="178443"/>
                  </a:lnTo>
                  <a:lnTo>
                    <a:pt x="3655119" y="178443"/>
                  </a:lnTo>
                  <a:lnTo>
                    <a:pt x="3655202" y="165743"/>
                  </a:lnTo>
                  <a:close/>
                </a:path>
                <a:path w="4284980" h="1655445">
                  <a:moveTo>
                    <a:pt x="3670694" y="165743"/>
                  </a:moveTo>
                  <a:lnTo>
                    <a:pt x="3662050" y="165743"/>
                  </a:lnTo>
                  <a:lnTo>
                    <a:pt x="3663076" y="178443"/>
                  </a:lnTo>
                  <a:lnTo>
                    <a:pt x="3670694" y="165743"/>
                  </a:lnTo>
                  <a:close/>
                </a:path>
                <a:path w="4284980" h="1655445">
                  <a:moveTo>
                    <a:pt x="3681526" y="165743"/>
                  </a:moveTo>
                  <a:lnTo>
                    <a:pt x="3675795" y="165743"/>
                  </a:lnTo>
                  <a:lnTo>
                    <a:pt x="3669908" y="178443"/>
                  </a:lnTo>
                  <a:lnTo>
                    <a:pt x="3682301" y="178443"/>
                  </a:lnTo>
                  <a:lnTo>
                    <a:pt x="3681526" y="165743"/>
                  </a:lnTo>
                  <a:close/>
                </a:path>
                <a:path w="4284980" h="1655445">
                  <a:moveTo>
                    <a:pt x="3575686" y="153043"/>
                  </a:moveTo>
                  <a:lnTo>
                    <a:pt x="3550661" y="153043"/>
                  </a:lnTo>
                  <a:lnTo>
                    <a:pt x="3537750" y="165743"/>
                  </a:lnTo>
                  <a:lnTo>
                    <a:pt x="3572430" y="165743"/>
                  </a:lnTo>
                  <a:lnTo>
                    <a:pt x="3575686" y="153043"/>
                  </a:lnTo>
                  <a:close/>
                </a:path>
                <a:path w="4284980" h="1655445">
                  <a:moveTo>
                    <a:pt x="3593414" y="153043"/>
                  </a:moveTo>
                  <a:lnTo>
                    <a:pt x="3575686" y="153043"/>
                  </a:lnTo>
                  <a:lnTo>
                    <a:pt x="3580692" y="165743"/>
                  </a:lnTo>
                  <a:lnTo>
                    <a:pt x="3593414" y="153043"/>
                  </a:lnTo>
                  <a:close/>
                </a:path>
                <a:path w="4284980" h="1655445">
                  <a:moveTo>
                    <a:pt x="3602659" y="153043"/>
                  </a:moveTo>
                  <a:lnTo>
                    <a:pt x="3593608" y="153043"/>
                  </a:lnTo>
                  <a:lnTo>
                    <a:pt x="3581911" y="165743"/>
                  </a:lnTo>
                  <a:lnTo>
                    <a:pt x="3595696" y="165743"/>
                  </a:lnTo>
                  <a:lnTo>
                    <a:pt x="3602659" y="153043"/>
                  </a:lnTo>
                  <a:close/>
                </a:path>
                <a:path w="4284980" h="1655445">
                  <a:moveTo>
                    <a:pt x="3615465" y="153043"/>
                  </a:moveTo>
                  <a:lnTo>
                    <a:pt x="3612523" y="153043"/>
                  </a:lnTo>
                  <a:lnTo>
                    <a:pt x="3607204" y="165743"/>
                  </a:lnTo>
                  <a:lnTo>
                    <a:pt x="3608060" y="165743"/>
                  </a:lnTo>
                  <a:lnTo>
                    <a:pt x="3611214" y="164128"/>
                  </a:lnTo>
                  <a:lnTo>
                    <a:pt x="3615465" y="153043"/>
                  </a:lnTo>
                  <a:close/>
                </a:path>
                <a:path w="4284980" h="1655445">
                  <a:moveTo>
                    <a:pt x="3611214" y="164128"/>
                  </a:moveTo>
                  <a:lnTo>
                    <a:pt x="3608060" y="165743"/>
                  </a:lnTo>
                  <a:lnTo>
                    <a:pt x="3610594" y="165743"/>
                  </a:lnTo>
                  <a:lnTo>
                    <a:pt x="3611214" y="164128"/>
                  </a:lnTo>
                  <a:close/>
                </a:path>
                <a:path w="4284980" h="1655445">
                  <a:moveTo>
                    <a:pt x="3619772" y="159745"/>
                  </a:moveTo>
                  <a:lnTo>
                    <a:pt x="3611214" y="164128"/>
                  </a:lnTo>
                  <a:lnTo>
                    <a:pt x="3610594" y="165743"/>
                  </a:lnTo>
                  <a:lnTo>
                    <a:pt x="3620083" y="165743"/>
                  </a:lnTo>
                  <a:lnTo>
                    <a:pt x="3619772" y="159745"/>
                  </a:lnTo>
                  <a:close/>
                </a:path>
                <a:path w="4284980" h="1655445">
                  <a:moveTo>
                    <a:pt x="3621458" y="158882"/>
                  </a:moveTo>
                  <a:lnTo>
                    <a:pt x="3619772" y="159745"/>
                  </a:lnTo>
                  <a:lnTo>
                    <a:pt x="3620083" y="165743"/>
                  </a:lnTo>
                  <a:lnTo>
                    <a:pt x="3621458" y="158882"/>
                  </a:lnTo>
                  <a:close/>
                </a:path>
                <a:path w="4284980" h="1655445">
                  <a:moveTo>
                    <a:pt x="3654658" y="153043"/>
                  </a:moveTo>
                  <a:lnTo>
                    <a:pt x="3632858" y="153043"/>
                  </a:lnTo>
                  <a:lnTo>
                    <a:pt x="3621458" y="158882"/>
                  </a:lnTo>
                  <a:lnTo>
                    <a:pt x="3620083" y="165743"/>
                  </a:lnTo>
                  <a:lnTo>
                    <a:pt x="3646627" y="165743"/>
                  </a:lnTo>
                  <a:lnTo>
                    <a:pt x="3654658" y="153043"/>
                  </a:lnTo>
                  <a:close/>
                </a:path>
                <a:path w="4284980" h="1655445">
                  <a:moveTo>
                    <a:pt x="3668846" y="153043"/>
                  </a:moveTo>
                  <a:lnTo>
                    <a:pt x="3654658" y="153043"/>
                  </a:lnTo>
                  <a:lnTo>
                    <a:pt x="3657904" y="165743"/>
                  </a:lnTo>
                  <a:lnTo>
                    <a:pt x="3663736" y="165743"/>
                  </a:lnTo>
                  <a:lnTo>
                    <a:pt x="3668846" y="153043"/>
                  </a:lnTo>
                  <a:close/>
                </a:path>
                <a:path w="4284980" h="1655445">
                  <a:moveTo>
                    <a:pt x="3715839" y="153043"/>
                  </a:moveTo>
                  <a:lnTo>
                    <a:pt x="3669763" y="153043"/>
                  </a:lnTo>
                  <a:lnTo>
                    <a:pt x="3668678" y="165743"/>
                  </a:lnTo>
                  <a:lnTo>
                    <a:pt x="3705979" y="165743"/>
                  </a:lnTo>
                  <a:lnTo>
                    <a:pt x="3715839" y="153043"/>
                  </a:lnTo>
                  <a:close/>
                </a:path>
                <a:path w="4284980" h="1655445">
                  <a:moveTo>
                    <a:pt x="3716077" y="162333"/>
                  </a:moveTo>
                  <a:lnTo>
                    <a:pt x="3712625" y="165743"/>
                  </a:lnTo>
                  <a:lnTo>
                    <a:pt x="3716164" y="165743"/>
                  </a:lnTo>
                  <a:lnTo>
                    <a:pt x="3716077" y="162333"/>
                  </a:lnTo>
                  <a:close/>
                </a:path>
                <a:path w="4284980" h="1655445">
                  <a:moveTo>
                    <a:pt x="3725483" y="153043"/>
                  </a:moveTo>
                  <a:lnTo>
                    <a:pt x="3715839" y="153043"/>
                  </a:lnTo>
                  <a:lnTo>
                    <a:pt x="3716077" y="162333"/>
                  </a:lnTo>
                  <a:lnTo>
                    <a:pt x="3725483" y="153043"/>
                  </a:lnTo>
                  <a:close/>
                </a:path>
                <a:path w="4284980" h="1655445">
                  <a:moveTo>
                    <a:pt x="3622627" y="153043"/>
                  </a:moveTo>
                  <a:lnTo>
                    <a:pt x="3619425" y="153043"/>
                  </a:lnTo>
                  <a:lnTo>
                    <a:pt x="3619772" y="159745"/>
                  </a:lnTo>
                  <a:lnTo>
                    <a:pt x="3621458" y="158882"/>
                  </a:lnTo>
                  <a:lnTo>
                    <a:pt x="3622627" y="153043"/>
                  </a:lnTo>
                  <a:close/>
                </a:path>
                <a:path w="4284980" h="1655445">
                  <a:moveTo>
                    <a:pt x="3637863" y="140343"/>
                  </a:moveTo>
                  <a:lnTo>
                    <a:pt x="3581859" y="140343"/>
                  </a:lnTo>
                  <a:lnTo>
                    <a:pt x="3575968" y="153043"/>
                  </a:lnTo>
                  <a:lnTo>
                    <a:pt x="3627146" y="153043"/>
                  </a:lnTo>
                  <a:lnTo>
                    <a:pt x="3637863" y="140343"/>
                  </a:lnTo>
                  <a:close/>
                </a:path>
                <a:path w="4284980" h="1655445">
                  <a:moveTo>
                    <a:pt x="3645998" y="140343"/>
                  </a:moveTo>
                  <a:lnTo>
                    <a:pt x="3637863" y="140343"/>
                  </a:lnTo>
                  <a:lnTo>
                    <a:pt x="3636878" y="153043"/>
                  </a:lnTo>
                  <a:lnTo>
                    <a:pt x="3645998" y="140343"/>
                  </a:lnTo>
                  <a:close/>
                </a:path>
                <a:path w="4284980" h="1655445">
                  <a:moveTo>
                    <a:pt x="3655328" y="140343"/>
                  </a:moveTo>
                  <a:lnTo>
                    <a:pt x="3645998" y="140343"/>
                  </a:lnTo>
                  <a:lnTo>
                    <a:pt x="3643538" y="153043"/>
                  </a:lnTo>
                  <a:lnTo>
                    <a:pt x="3655328" y="140343"/>
                  </a:lnTo>
                  <a:close/>
                </a:path>
                <a:path w="4284980" h="1655445">
                  <a:moveTo>
                    <a:pt x="3768927" y="140343"/>
                  </a:moveTo>
                  <a:lnTo>
                    <a:pt x="3671414" y="140343"/>
                  </a:lnTo>
                  <a:lnTo>
                    <a:pt x="3662966" y="153043"/>
                  </a:lnTo>
                  <a:lnTo>
                    <a:pt x="3759763" y="153043"/>
                  </a:lnTo>
                  <a:lnTo>
                    <a:pt x="3768927" y="140343"/>
                  </a:lnTo>
                  <a:close/>
                </a:path>
                <a:path w="4284980" h="1655445">
                  <a:moveTo>
                    <a:pt x="3686387" y="127643"/>
                  </a:moveTo>
                  <a:lnTo>
                    <a:pt x="3633932" y="127643"/>
                  </a:lnTo>
                  <a:lnTo>
                    <a:pt x="3622448" y="140343"/>
                  </a:lnTo>
                  <a:lnTo>
                    <a:pt x="3676455" y="140343"/>
                  </a:lnTo>
                  <a:lnTo>
                    <a:pt x="3686387" y="127643"/>
                  </a:lnTo>
                  <a:close/>
                </a:path>
                <a:path w="4284980" h="1655445">
                  <a:moveTo>
                    <a:pt x="3768989" y="127643"/>
                  </a:moveTo>
                  <a:lnTo>
                    <a:pt x="3726928" y="127643"/>
                  </a:lnTo>
                  <a:lnTo>
                    <a:pt x="3719163" y="140343"/>
                  </a:lnTo>
                  <a:lnTo>
                    <a:pt x="3762183" y="140343"/>
                  </a:lnTo>
                  <a:lnTo>
                    <a:pt x="3766652" y="133013"/>
                  </a:lnTo>
                  <a:lnTo>
                    <a:pt x="3768989" y="127643"/>
                  </a:lnTo>
                  <a:close/>
                </a:path>
                <a:path w="4284980" h="1655445">
                  <a:moveTo>
                    <a:pt x="3766652" y="133013"/>
                  </a:moveTo>
                  <a:lnTo>
                    <a:pt x="3762183" y="140343"/>
                  </a:lnTo>
                  <a:lnTo>
                    <a:pt x="3763461" y="140343"/>
                  </a:lnTo>
                  <a:lnTo>
                    <a:pt x="3766652" y="133013"/>
                  </a:lnTo>
                  <a:close/>
                </a:path>
                <a:path w="4284980" h="1655445">
                  <a:moveTo>
                    <a:pt x="3830066" y="127643"/>
                  </a:moveTo>
                  <a:lnTo>
                    <a:pt x="3769925" y="127643"/>
                  </a:lnTo>
                  <a:lnTo>
                    <a:pt x="3766652" y="133013"/>
                  </a:lnTo>
                  <a:lnTo>
                    <a:pt x="3763461" y="140343"/>
                  </a:lnTo>
                  <a:lnTo>
                    <a:pt x="3831448" y="140343"/>
                  </a:lnTo>
                  <a:lnTo>
                    <a:pt x="3830066" y="127643"/>
                  </a:lnTo>
                  <a:close/>
                </a:path>
                <a:path w="4284980" h="1655445">
                  <a:moveTo>
                    <a:pt x="3749713" y="114943"/>
                  </a:moveTo>
                  <a:lnTo>
                    <a:pt x="3694353" y="114943"/>
                  </a:lnTo>
                  <a:lnTo>
                    <a:pt x="3675726" y="127643"/>
                  </a:lnTo>
                  <a:lnTo>
                    <a:pt x="3742137" y="127643"/>
                  </a:lnTo>
                  <a:lnTo>
                    <a:pt x="3749713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49713" y="114943"/>
                  </a:lnTo>
                  <a:lnTo>
                    <a:pt x="3753346" y="127643"/>
                  </a:lnTo>
                  <a:lnTo>
                    <a:pt x="3758948" y="127643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58948" y="127643"/>
                  </a:lnTo>
                  <a:lnTo>
                    <a:pt x="3767696" y="116229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696" y="116229"/>
                  </a:moveTo>
                  <a:lnTo>
                    <a:pt x="3758948" y="127643"/>
                  </a:lnTo>
                  <a:lnTo>
                    <a:pt x="3770246" y="127643"/>
                  </a:lnTo>
                  <a:lnTo>
                    <a:pt x="3767696" y="116229"/>
                  </a:lnTo>
                  <a:close/>
                </a:path>
                <a:path w="4284980" h="1655445">
                  <a:moveTo>
                    <a:pt x="3876272" y="114943"/>
                  </a:moveTo>
                  <a:lnTo>
                    <a:pt x="3785753" y="114943"/>
                  </a:lnTo>
                  <a:lnTo>
                    <a:pt x="3776089" y="127643"/>
                  </a:lnTo>
                  <a:lnTo>
                    <a:pt x="3864750" y="127643"/>
                  </a:lnTo>
                  <a:lnTo>
                    <a:pt x="3876272" y="114943"/>
                  </a:lnTo>
                  <a:close/>
                </a:path>
                <a:path w="4284980" h="1655445">
                  <a:moveTo>
                    <a:pt x="3887259" y="125148"/>
                  </a:moveTo>
                  <a:lnTo>
                    <a:pt x="3885290" y="127643"/>
                  </a:lnTo>
                  <a:lnTo>
                    <a:pt x="3886588" y="127643"/>
                  </a:lnTo>
                  <a:lnTo>
                    <a:pt x="3887259" y="125148"/>
                  </a:lnTo>
                  <a:close/>
                </a:path>
                <a:path w="4284980" h="1655445">
                  <a:moveTo>
                    <a:pt x="3895312" y="114943"/>
                  </a:moveTo>
                  <a:lnTo>
                    <a:pt x="3890001" y="114943"/>
                  </a:lnTo>
                  <a:lnTo>
                    <a:pt x="3887259" y="125148"/>
                  </a:lnTo>
                  <a:lnTo>
                    <a:pt x="3895312" y="114943"/>
                  </a:lnTo>
                  <a:close/>
                </a:path>
                <a:path w="4284980" h="1655445">
                  <a:moveTo>
                    <a:pt x="3768681" y="114943"/>
                  </a:moveTo>
                  <a:lnTo>
                    <a:pt x="3767408" y="114943"/>
                  </a:lnTo>
                  <a:lnTo>
                    <a:pt x="3767696" y="116229"/>
                  </a:lnTo>
                  <a:lnTo>
                    <a:pt x="3768681" y="114943"/>
                  </a:lnTo>
                  <a:close/>
                </a:path>
                <a:path w="4284980" h="1655445">
                  <a:moveTo>
                    <a:pt x="3798528" y="102243"/>
                  </a:moveTo>
                  <a:lnTo>
                    <a:pt x="3737776" y="102243"/>
                  </a:lnTo>
                  <a:lnTo>
                    <a:pt x="3715061" y="114943"/>
                  </a:lnTo>
                  <a:lnTo>
                    <a:pt x="3790844" y="114943"/>
                  </a:lnTo>
                  <a:lnTo>
                    <a:pt x="3798528" y="102243"/>
                  </a:lnTo>
                  <a:close/>
                </a:path>
                <a:path w="4284980" h="1655445">
                  <a:moveTo>
                    <a:pt x="3933807" y="102243"/>
                  </a:moveTo>
                  <a:lnTo>
                    <a:pt x="3808685" y="102243"/>
                  </a:lnTo>
                  <a:lnTo>
                    <a:pt x="3808674" y="114943"/>
                  </a:lnTo>
                  <a:lnTo>
                    <a:pt x="3927592" y="114943"/>
                  </a:lnTo>
                  <a:lnTo>
                    <a:pt x="3933807" y="102243"/>
                  </a:lnTo>
                  <a:close/>
                </a:path>
                <a:path w="4284980" h="1655445">
                  <a:moveTo>
                    <a:pt x="3938325" y="102243"/>
                  </a:moveTo>
                  <a:lnTo>
                    <a:pt x="3933924" y="102243"/>
                  </a:lnTo>
                  <a:lnTo>
                    <a:pt x="3930581" y="114943"/>
                  </a:lnTo>
                  <a:lnTo>
                    <a:pt x="3934587" y="114943"/>
                  </a:lnTo>
                  <a:lnTo>
                    <a:pt x="3938325" y="102243"/>
                  </a:lnTo>
                  <a:close/>
                </a:path>
                <a:path w="4284980" h="1655445">
                  <a:moveTo>
                    <a:pt x="3837392" y="89543"/>
                  </a:moveTo>
                  <a:lnTo>
                    <a:pt x="3796547" y="89543"/>
                  </a:lnTo>
                  <a:lnTo>
                    <a:pt x="3774874" y="102243"/>
                  </a:lnTo>
                  <a:lnTo>
                    <a:pt x="3831274" y="102243"/>
                  </a:lnTo>
                  <a:lnTo>
                    <a:pt x="3837392" y="89543"/>
                  </a:lnTo>
                  <a:close/>
                </a:path>
                <a:path w="4284980" h="1655445">
                  <a:moveTo>
                    <a:pt x="3877457" y="89543"/>
                  </a:moveTo>
                  <a:lnTo>
                    <a:pt x="3869615" y="89543"/>
                  </a:lnTo>
                  <a:lnTo>
                    <a:pt x="3866337" y="102243"/>
                  </a:lnTo>
                  <a:lnTo>
                    <a:pt x="3877321" y="102243"/>
                  </a:lnTo>
                  <a:lnTo>
                    <a:pt x="3877457" y="89543"/>
                  </a:lnTo>
                  <a:close/>
                </a:path>
                <a:path w="4284980" h="1655445">
                  <a:moveTo>
                    <a:pt x="3970511" y="89543"/>
                  </a:moveTo>
                  <a:lnTo>
                    <a:pt x="3887028" y="89543"/>
                  </a:lnTo>
                  <a:lnTo>
                    <a:pt x="3877321" y="102243"/>
                  </a:lnTo>
                  <a:lnTo>
                    <a:pt x="3961846" y="102243"/>
                  </a:lnTo>
                  <a:lnTo>
                    <a:pt x="3970511" y="89543"/>
                  </a:lnTo>
                  <a:close/>
                </a:path>
                <a:path w="4284980" h="1655445">
                  <a:moveTo>
                    <a:pt x="3981345" y="89543"/>
                  </a:moveTo>
                  <a:lnTo>
                    <a:pt x="3975703" y="89543"/>
                  </a:lnTo>
                  <a:lnTo>
                    <a:pt x="3974030" y="102243"/>
                  </a:lnTo>
                  <a:lnTo>
                    <a:pt x="3981345" y="89543"/>
                  </a:lnTo>
                  <a:close/>
                </a:path>
                <a:path w="4284980" h="1655445">
                  <a:moveTo>
                    <a:pt x="3887859" y="76843"/>
                  </a:moveTo>
                  <a:lnTo>
                    <a:pt x="3855590" y="76843"/>
                  </a:lnTo>
                  <a:lnTo>
                    <a:pt x="3825361" y="89543"/>
                  </a:lnTo>
                  <a:lnTo>
                    <a:pt x="3880609" y="89543"/>
                  </a:lnTo>
                  <a:lnTo>
                    <a:pt x="3887859" y="76843"/>
                  </a:lnTo>
                  <a:close/>
                </a:path>
                <a:path w="4284980" h="1655445">
                  <a:moveTo>
                    <a:pt x="3983894" y="76843"/>
                  </a:moveTo>
                  <a:lnTo>
                    <a:pt x="3927173" y="76843"/>
                  </a:lnTo>
                  <a:lnTo>
                    <a:pt x="3924047" y="89543"/>
                  </a:lnTo>
                  <a:lnTo>
                    <a:pt x="3984114" y="89543"/>
                  </a:lnTo>
                  <a:lnTo>
                    <a:pt x="3983894" y="76843"/>
                  </a:lnTo>
                  <a:close/>
                </a:path>
                <a:path w="4284980" h="1655445">
                  <a:moveTo>
                    <a:pt x="4017238" y="76843"/>
                  </a:moveTo>
                  <a:lnTo>
                    <a:pt x="3997439" y="76843"/>
                  </a:lnTo>
                  <a:lnTo>
                    <a:pt x="3984114" y="89543"/>
                  </a:lnTo>
                  <a:lnTo>
                    <a:pt x="4010939" y="89543"/>
                  </a:lnTo>
                  <a:lnTo>
                    <a:pt x="4017238" y="76843"/>
                  </a:lnTo>
                  <a:close/>
                </a:path>
                <a:path w="4284980" h="1655445">
                  <a:moveTo>
                    <a:pt x="3938272" y="64143"/>
                  </a:moveTo>
                  <a:lnTo>
                    <a:pt x="3904301" y="64143"/>
                  </a:lnTo>
                  <a:lnTo>
                    <a:pt x="3894655" y="76843"/>
                  </a:lnTo>
                  <a:lnTo>
                    <a:pt x="3929288" y="76843"/>
                  </a:lnTo>
                  <a:lnTo>
                    <a:pt x="3938272" y="64143"/>
                  </a:lnTo>
                  <a:close/>
                </a:path>
                <a:path w="4284980" h="1655445">
                  <a:moveTo>
                    <a:pt x="3964597" y="64143"/>
                  </a:moveTo>
                  <a:lnTo>
                    <a:pt x="3959413" y="64143"/>
                  </a:lnTo>
                  <a:lnTo>
                    <a:pt x="3960209" y="76843"/>
                  </a:lnTo>
                  <a:lnTo>
                    <a:pt x="3962929" y="76843"/>
                  </a:lnTo>
                  <a:lnTo>
                    <a:pt x="3964597" y="64143"/>
                  </a:lnTo>
                  <a:close/>
                </a:path>
                <a:path w="4284980" h="1655445">
                  <a:moveTo>
                    <a:pt x="3989517" y="64143"/>
                  </a:moveTo>
                  <a:lnTo>
                    <a:pt x="3967029" y="76843"/>
                  </a:lnTo>
                  <a:lnTo>
                    <a:pt x="3986197" y="76843"/>
                  </a:lnTo>
                  <a:lnTo>
                    <a:pt x="3986918" y="75992"/>
                  </a:lnTo>
                  <a:lnTo>
                    <a:pt x="3989517" y="64143"/>
                  </a:lnTo>
                  <a:close/>
                </a:path>
                <a:path w="4284980" h="1655445">
                  <a:moveTo>
                    <a:pt x="3986918" y="75992"/>
                  </a:moveTo>
                  <a:lnTo>
                    <a:pt x="3986197" y="76843"/>
                  </a:lnTo>
                  <a:lnTo>
                    <a:pt x="3986732" y="76843"/>
                  </a:lnTo>
                  <a:lnTo>
                    <a:pt x="3986918" y="75992"/>
                  </a:lnTo>
                  <a:close/>
                </a:path>
                <a:path w="4284980" h="1655445">
                  <a:moveTo>
                    <a:pt x="4013626" y="64143"/>
                  </a:moveTo>
                  <a:lnTo>
                    <a:pt x="3996950" y="64143"/>
                  </a:lnTo>
                  <a:lnTo>
                    <a:pt x="3986918" y="75992"/>
                  </a:lnTo>
                  <a:lnTo>
                    <a:pt x="3986732" y="76843"/>
                  </a:lnTo>
                  <a:lnTo>
                    <a:pt x="4003600" y="76843"/>
                  </a:lnTo>
                  <a:lnTo>
                    <a:pt x="4013626" y="64143"/>
                  </a:lnTo>
                  <a:close/>
                </a:path>
                <a:path w="4284980" h="1655445">
                  <a:moveTo>
                    <a:pt x="4041714" y="64143"/>
                  </a:moveTo>
                  <a:lnTo>
                    <a:pt x="4037966" y="76843"/>
                  </a:lnTo>
                  <a:lnTo>
                    <a:pt x="4042740" y="76843"/>
                  </a:lnTo>
                  <a:lnTo>
                    <a:pt x="4041714" y="64143"/>
                  </a:lnTo>
                  <a:close/>
                </a:path>
                <a:path w="4284980" h="1655445">
                  <a:moveTo>
                    <a:pt x="4086864" y="64143"/>
                  </a:moveTo>
                  <a:lnTo>
                    <a:pt x="4052863" y="64143"/>
                  </a:lnTo>
                  <a:lnTo>
                    <a:pt x="4046698" y="76843"/>
                  </a:lnTo>
                  <a:lnTo>
                    <a:pt x="4076792" y="76843"/>
                  </a:lnTo>
                  <a:lnTo>
                    <a:pt x="4086864" y="64143"/>
                  </a:lnTo>
                  <a:close/>
                </a:path>
                <a:path w="4284980" h="1655445">
                  <a:moveTo>
                    <a:pt x="3987055" y="51443"/>
                  </a:moveTo>
                  <a:lnTo>
                    <a:pt x="3951559" y="51443"/>
                  </a:lnTo>
                  <a:lnTo>
                    <a:pt x="3922430" y="64143"/>
                  </a:lnTo>
                  <a:lnTo>
                    <a:pt x="3973703" y="64143"/>
                  </a:lnTo>
                  <a:lnTo>
                    <a:pt x="3987055" y="51443"/>
                  </a:lnTo>
                  <a:close/>
                </a:path>
                <a:path w="4284980" h="1655445">
                  <a:moveTo>
                    <a:pt x="4008042" y="51443"/>
                  </a:moveTo>
                  <a:lnTo>
                    <a:pt x="4002217" y="51443"/>
                  </a:lnTo>
                  <a:lnTo>
                    <a:pt x="3998214" y="64143"/>
                  </a:lnTo>
                  <a:lnTo>
                    <a:pt x="4000365" y="64143"/>
                  </a:lnTo>
                  <a:lnTo>
                    <a:pt x="4008042" y="51443"/>
                  </a:lnTo>
                  <a:close/>
                </a:path>
                <a:path w="4284980" h="1655445">
                  <a:moveTo>
                    <a:pt x="4079705" y="51443"/>
                  </a:moveTo>
                  <a:lnTo>
                    <a:pt x="4056152" y="51443"/>
                  </a:lnTo>
                  <a:lnTo>
                    <a:pt x="4048196" y="64143"/>
                  </a:lnTo>
                  <a:lnTo>
                    <a:pt x="4069567" y="64143"/>
                  </a:lnTo>
                  <a:lnTo>
                    <a:pt x="4079705" y="51443"/>
                  </a:lnTo>
                  <a:close/>
                </a:path>
                <a:path w="4284980" h="1655445">
                  <a:moveTo>
                    <a:pt x="4104539" y="51443"/>
                  </a:moveTo>
                  <a:lnTo>
                    <a:pt x="4097933" y="51443"/>
                  </a:lnTo>
                  <a:lnTo>
                    <a:pt x="4089506" y="64143"/>
                  </a:lnTo>
                  <a:lnTo>
                    <a:pt x="4097063" y="64143"/>
                  </a:lnTo>
                  <a:lnTo>
                    <a:pt x="4104539" y="51443"/>
                  </a:lnTo>
                  <a:close/>
                </a:path>
                <a:path w="4284980" h="1655445">
                  <a:moveTo>
                    <a:pt x="4113010" y="51443"/>
                  </a:moveTo>
                  <a:lnTo>
                    <a:pt x="4111778" y="51443"/>
                  </a:lnTo>
                  <a:lnTo>
                    <a:pt x="4109398" y="64143"/>
                  </a:lnTo>
                  <a:lnTo>
                    <a:pt x="4112916" y="64143"/>
                  </a:lnTo>
                  <a:lnTo>
                    <a:pt x="4113010" y="51443"/>
                  </a:lnTo>
                  <a:close/>
                </a:path>
                <a:path w="4284980" h="1655445">
                  <a:moveTo>
                    <a:pt x="4137892" y="51443"/>
                  </a:moveTo>
                  <a:lnTo>
                    <a:pt x="4121555" y="51443"/>
                  </a:lnTo>
                  <a:lnTo>
                    <a:pt x="4116392" y="64143"/>
                  </a:lnTo>
                  <a:lnTo>
                    <a:pt x="4130425" y="64143"/>
                  </a:lnTo>
                  <a:lnTo>
                    <a:pt x="4137892" y="51443"/>
                  </a:lnTo>
                  <a:close/>
                </a:path>
                <a:path w="4284980" h="1655445">
                  <a:moveTo>
                    <a:pt x="4009890" y="41180"/>
                  </a:moveTo>
                  <a:lnTo>
                    <a:pt x="3993871" y="51443"/>
                  </a:lnTo>
                  <a:lnTo>
                    <a:pt x="4009171" y="51443"/>
                  </a:lnTo>
                  <a:lnTo>
                    <a:pt x="4009890" y="41180"/>
                  </a:lnTo>
                  <a:close/>
                </a:path>
                <a:path w="4284980" h="1655445">
                  <a:moveTo>
                    <a:pt x="4039431" y="38743"/>
                  </a:moveTo>
                  <a:lnTo>
                    <a:pt x="4020463" y="38743"/>
                  </a:lnTo>
                  <a:lnTo>
                    <a:pt x="4014060" y="51443"/>
                  </a:lnTo>
                  <a:lnTo>
                    <a:pt x="4033494" y="51443"/>
                  </a:lnTo>
                  <a:lnTo>
                    <a:pt x="4039431" y="38743"/>
                  </a:lnTo>
                  <a:close/>
                </a:path>
                <a:path w="4284980" h="1655445">
                  <a:moveTo>
                    <a:pt x="4043251" y="42817"/>
                  </a:moveTo>
                  <a:lnTo>
                    <a:pt x="4045463" y="51443"/>
                  </a:lnTo>
                  <a:lnTo>
                    <a:pt x="4047206" y="48673"/>
                  </a:lnTo>
                  <a:lnTo>
                    <a:pt x="4043251" y="42817"/>
                  </a:lnTo>
                  <a:close/>
                </a:path>
                <a:path w="4284980" h="1655445">
                  <a:moveTo>
                    <a:pt x="4060505" y="38743"/>
                  </a:moveTo>
                  <a:lnTo>
                    <a:pt x="4053452" y="38743"/>
                  </a:lnTo>
                  <a:lnTo>
                    <a:pt x="4047206" y="48673"/>
                  </a:lnTo>
                  <a:lnTo>
                    <a:pt x="4049077" y="51443"/>
                  </a:lnTo>
                  <a:lnTo>
                    <a:pt x="4060505" y="38743"/>
                  </a:lnTo>
                  <a:close/>
                </a:path>
                <a:path w="4284980" h="1655445">
                  <a:moveTo>
                    <a:pt x="4102594" y="38743"/>
                  </a:moveTo>
                  <a:lnTo>
                    <a:pt x="4100843" y="38743"/>
                  </a:lnTo>
                  <a:lnTo>
                    <a:pt x="4095469" y="51443"/>
                  </a:lnTo>
                  <a:lnTo>
                    <a:pt x="4098974" y="51443"/>
                  </a:lnTo>
                  <a:lnTo>
                    <a:pt x="4102594" y="38743"/>
                  </a:lnTo>
                  <a:close/>
                </a:path>
                <a:path w="4284980" h="1655445">
                  <a:moveTo>
                    <a:pt x="4141507" y="38743"/>
                  </a:moveTo>
                  <a:lnTo>
                    <a:pt x="4115109" y="38743"/>
                  </a:lnTo>
                  <a:lnTo>
                    <a:pt x="4108577" y="51443"/>
                  </a:lnTo>
                  <a:lnTo>
                    <a:pt x="4124839" y="51443"/>
                  </a:lnTo>
                  <a:lnTo>
                    <a:pt x="4141507" y="38743"/>
                  </a:lnTo>
                  <a:close/>
                </a:path>
                <a:path w="4284980" h="1655445">
                  <a:moveTo>
                    <a:pt x="4166223" y="38743"/>
                  </a:moveTo>
                  <a:lnTo>
                    <a:pt x="4159391" y="51443"/>
                  </a:lnTo>
                  <a:lnTo>
                    <a:pt x="4162297" y="51443"/>
                  </a:lnTo>
                  <a:lnTo>
                    <a:pt x="4166223" y="38743"/>
                  </a:lnTo>
                  <a:close/>
                </a:path>
                <a:path w="4284980" h="1655445">
                  <a:moveTo>
                    <a:pt x="4188013" y="38743"/>
                  </a:moveTo>
                  <a:lnTo>
                    <a:pt x="4171770" y="38743"/>
                  </a:lnTo>
                  <a:lnTo>
                    <a:pt x="4163783" y="51443"/>
                  </a:lnTo>
                  <a:lnTo>
                    <a:pt x="4186359" y="51443"/>
                  </a:lnTo>
                  <a:lnTo>
                    <a:pt x="4188013" y="38743"/>
                  </a:lnTo>
                  <a:close/>
                </a:path>
                <a:path w="4284980" h="1655445">
                  <a:moveTo>
                    <a:pt x="4193361" y="38743"/>
                  </a:moveTo>
                  <a:lnTo>
                    <a:pt x="4191699" y="38743"/>
                  </a:lnTo>
                  <a:lnTo>
                    <a:pt x="4186359" y="51443"/>
                  </a:lnTo>
                  <a:lnTo>
                    <a:pt x="4189181" y="51443"/>
                  </a:lnTo>
                  <a:lnTo>
                    <a:pt x="4193361" y="38743"/>
                  </a:lnTo>
                  <a:close/>
                </a:path>
                <a:path w="4284980" h="1655445">
                  <a:moveTo>
                    <a:pt x="4042206" y="38743"/>
                  </a:moveTo>
                  <a:lnTo>
                    <a:pt x="4040500" y="38743"/>
                  </a:lnTo>
                  <a:lnTo>
                    <a:pt x="4043251" y="42817"/>
                  </a:lnTo>
                  <a:lnTo>
                    <a:pt x="4042206" y="38743"/>
                  </a:lnTo>
                  <a:close/>
                </a:path>
                <a:path w="4284980" h="1655445">
                  <a:moveTo>
                    <a:pt x="4013694" y="38743"/>
                  </a:moveTo>
                  <a:lnTo>
                    <a:pt x="4010061" y="38743"/>
                  </a:lnTo>
                  <a:lnTo>
                    <a:pt x="4009890" y="41180"/>
                  </a:lnTo>
                  <a:lnTo>
                    <a:pt x="4013694" y="38743"/>
                  </a:lnTo>
                  <a:close/>
                </a:path>
                <a:path w="4284980" h="1655445">
                  <a:moveTo>
                    <a:pt x="4025832" y="26043"/>
                  </a:moveTo>
                  <a:lnTo>
                    <a:pt x="4020751" y="38743"/>
                  </a:lnTo>
                  <a:lnTo>
                    <a:pt x="4036703" y="38743"/>
                  </a:lnTo>
                  <a:lnTo>
                    <a:pt x="4025832" y="26043"/>
                  </a:lnTo>
                  <a:close/>
                </a:path>
                <a:path w="4284980" h="1655445">
                  <a:moveTo>
                    <a:pt x="4045499" y="26043"/>
                  </a:moveTo>
                  <a:lnTo>
                    <a:pt x="4041777" y="26043"/>
                  </a:lnTo>
                  <a:lnTo>
                    <a:pt x="4036703" y="38743"/>
                  </a:lnTo>
                  <a:lnTo>
                    <a:pt x="4041748" y="38743"/>
                  </a:lnTo>
                  <a:lnTo>
                    <a:pt x="4045499" y="26043"/>
                  </a:lnTo>
                  <a:close/>
                </a:path>
                <a:path w="4284980" h="1655445">
                  <a:moveTo>
                    <a:pt x="4068153" y="26043"/>
                  </a:moveTo>
                  <a:lnTo>
                    <a:pt x="4053347" y="26043"/>
                  </a:lnTo>
                  <a:lnTo>
                    <a:pt x="4043217" y="38743"/>
                  </a:lnTo>
                  <a:lnTo>
                    <a:pt x="4068373" y="38743"/>
                  </a:lnTo>
                  <a:lnTo>
                    <a:pt x="4068153" y="26043"/>
                  </a:lnTo>
                  <a:close/>
                </a:path>
                <a:path w="4284980" h="1655445">
                  <a:moveTo>
                    <a:pt x="4085357" y="26043"/>
                  </a:moveTo>
                  <a:lnTo>
                    <a:pt x="4073158" y="26043"/>
                  </a:lnTo>
                  <a:lnTo>
                    <a:pt x="4068373" y="38743"/>
                  </a:lnTo>
                  <a:lnTo>
                    <a:pt x="4073146" y="38743"/>
                  </a:lnTo>
                  <a:lnTo>
                    <a:pt x="4085357" y="26043"/>
                  </a:lnTo>
                  <a:close/>
                </a:path>
                <a:path w="4284980" h="1655445">
                  <a:moveTo>
                    <a:pt x="4100278" y="26043"/>
                  </a:moveTo>
                  <a:lnTo>
                    <a:pt x="4088835" y="26043"/>
                  </a:lnTo>
                  <a:lnTo>
                    <a:pt x="4087255" y="38743"/>
                  </a:lnTo>
                  <a:lnTo>
                    <a:pt x="4097859" y="38743"/>
                  </a:lnTo>
                  <a:lnTo>
                    <a:pt x="4100278" y="26043"/>
                  </a:lnTo>
                  <a:close/>
                </a:path>
                <a:path w="4284980" h="1655445">
                  <a:moveTo>
                    <a:pt x="4171605" y="26043"/>
                  </a:moveTo>
                  <a:lnTo>
                    <a:pt x="4154931" y="26043"/>
                  </a:lnTo>
                  <a:lnTo>
                    <a:pt x="4159135" y="38743"/>
                  </a:lnTo>
                  <a:lnTo>
                    <a:pt x="4160349" y="38743"/>
                  </a:lnTo>
                  <a:lnTo>
                    <a:pt x="4171605" y="26043"/>
                  </a:lnTo>
                  <a:close/>
                </a:path>
                <a:path w="4284980" h="1655445">
                  <a:moveTo>
                    <a:pt x="4198538" y="26043"/>
                  </a:moveTo>
                  <a:lnTo>
                    <a:pt x="4174489" y="26043"/>
                  </a:lnTo>
                  <a:lnTo>
                    <a:pt x="4167908" y="38743"/>
                  </a:lnTo>
                  <a:lnTo>
                    <a:pt x="4189673" y="38743"/>
                  </a:lnTo>
                  <a:lnTo>
                    <a:pt x="4198191" y="29346"/>
                  </a:lnTo>
                  <a:lnTo>
                    <a:pt x="4198538" y="26043"/>
                  </a:lnTo>
                  <a:close/>
                </a:path>
                <a:path w="4284980" h="1655445">
                  <a:moveTo>
                    <a:pt x="4202055" y="26043"/>
                  </a:moveTo>
                  <a:lnTo>
                    <a:pt x="4201186" y="26043"/>
                  </a:lnTo>
                  <a:lnTo>
                    <a:pt x="4198191" y="29346"/>
                  </a:lnTo>
                  <a:lnTo>
                    <a:pt x="4197206" y="38743"/>
                  </a:lnTo>
                  <a:lnTo>
                    <a:pt x="4202055" y="26043"/>
                  </a:lnTo>
                  <a:close/>
                </a:path>
                <a:path w="4284980" h="1655445">
                  <a:moveTo>
                    <a:pt x="4228159" y="26043"/>
                  </a:moveTo>
                  <a:lnTo>
                    <a:pt x="4220044" y="38743"/>
                  </a:lnTo>
                  <a:lnTo>
                    <a:pt x="4226305" y="38743"/>
                  </a:lnTo>
                  <a:lnTo>
                    <a:pt x="4228159" y="26043"/>
                  </a:lnTo>
                  <a:close/>
                </a:path>
                <a:path w="4284980" h="1655445">
                  <a:moveTo>
                    <a:pt x="4201186" y="26043"/>
                  </a:moveTo>
                  <a:lnTo>
                    <a:pt x="4198538" y="26043"/>
                  </a:lnTo>
                  <a:lnTo>
                    <a:pt x="4198191" y="29346"/>
                  </a:lnTo>
                  <a:lnTo>
                    <a:pt x="4201186" y="26043"/>
                  </a:lnTo>
                  <a:close/>
                </a:path>
                <a:path w="4284980" h="1655445">
                  <a:moveTo>
                    <a:pt x="4117637" y="13343"/>
                  </a:moveTo>
                  <a:lnTo>
                    <a:pt x="4103210" y="13343"/>
                  </a:lnTo>
                  <a:lnTo>
                    <a:pt x="4099932" y="26043"/>
                  </a:lnTo>
                  <a:lnTo>
                    <a:pt x="4114763" y="26043"/>
                  </a:lnTo>
                  <a:lnTo>
                    <a:pt x="4117637" y="13343"/>
                  </a:lnTo>
                  <a:close/>
                </a:path>
                <a:path w="4284980" h="1655445">
                  <a:moveTo>
                    <a:pt x="4243360" y="14350"/>
                  </a:moveTo>
                  <a:lnTo>
                    <a:pt x="4230693" y="26043"/>
                  </a:lnTo>
                  <a:lnTo>
                    <a:pt x="4234135" y="26043"/>
                  </a:lnTo>
                  <a:lnTo>
                    <a:pt x="4243360" y="14350"/>
                  </a:lnTo>
                  <a:close/>
                </a:path>
                <a:path w="4284980" h="1655445">
                  <a:moveTo>
                    <a:pt x="4244450" y="13343"/>
                  </a:moveTo>
                  <a:lnTo>
                    <a:pt x="4244154" y="13343"/>
                  </a:lnTo>
                  <a:lnTo>
                    <a:pt x="4243360" y="14350"/>
                  </a:lnTo>
                  <a:lnTo>
                    <a:pt x="4244450" y="13343"/>
                  </a:lnTo>
                  <a:close/>
                </a:path>
                <a:path w="4284980" h="1655445">
                  <a:moveTo>
                    <a:pt x="4278901" y="0"/>
                  </a:moveTo>
                  <a:lnTo>
                    <a:pt x="4271388" y="2461"/>
                  </a:lnTo>
                  <a:lnTo>
                    <a:pt x="4271869" y="3991"/>
                  </a:lnTo>
                  <a:lnTo>
                    <a:pt x="4274165" y="5482"/>
                  </a:lnTo>
                  <a:lnTo>
                    <a:pt x="4272095" y="7829"/>
                  </a:lnTo>
                  <a:lnTo>
                    <a:pt x="4284628" y="5230"/>
                  </a:lnTo>
                  <a:lnTo>
                    <a:pt x="4282349" y="3748"/>
                  </a:lnTo>
                  <a:lnTo>
                    <a:pt x="4277940" y="3251"/>
                  </a:lnTo>
                  <a:lnTo>
                    <a:pt x="4275443" y="2436"/>
                  </a:lnTo>
                  <a:lnTo>
                    <a:pt x="4278901" y="0"/>
                  </a:lnTo>
                  <a:close/>
                </a:path>
                <a:path w="4284980" h="1655445">
                  <a:moveTo>
                    <a:pt x="37361" y="1640468"/>
                  </a:moveTo>
                  <a:lnTo>
                    <a:pt x="35607" y="1645020"/>
                  </a:lnTo>
                  <a:lnTo>
                    <a:pt x="25045" y="1646703"/>
                  </a:lnTo>
                  <a:lnTo>
                    <a:pt x="18427" y="1651137"/>
                  </a:lnTo>
                  <a:lnTo>
                    <a:pt x="16711" y="1654898"/>
                  </a:lnTo>
                  <a:lnTo>
                    <a:pt x="26279" y="1654850"/>
                  </a:lnTo>
                  <a:lnTo>
                    <a:pt x="26834" y="1653578"/>
                  </a:lnTo>
                  <a:lnTo>
                    <a:pt x="22206" y="1653578"/>
                  </a:lnTo>
                  <a:lnTo>
                    <a:pt x="26571" y="1649411"/>
                  </a:lnTo>
                  <a:lnTo>
                    <a:pt x="30741" y="1646598"/>
                  </a:lnTo>
                  <a:lnTo>
                    <a:pt x="42085" y="1646598"/>
                  </a:lnTo>
                  <a:lnTo>
                    <a:pt x="42938" y="1645443"/>
                  </a:lnTo>
                  <a:lnTo>
                    <a:pt x="37600" y="1645443"/>
                  </a:lnTo>
                  <a:lnTo>
                    <a:pt x="38103" y="1643275"/>
                  </a:lnTo>
                  <a:lnTo>
                    <a:pt x="39916" y="1640560"/>
                  </a:lnTo>
                  <a:lnTo>
                    <a:pt x="37361" y="1640468"/>
                  </a:lnTo>
                  <a:close/>
                </a:path>
                <a:path w="4284980" h="1655445">
                  <a:moveTo>
                    <a:pt x="28162" y="1650531"/>
                  </a:moveTo>
                  <a:lnTo>
                    <a:pt x="22206" y="1653578"/>
                  </a:lnTo>
                  <a:lnTo>
                    <a:pt x="26834" y="1653578"/>
                  </a:lnTo>
                  <a:lnTo>
                    <a:pt x="28162" y="1650531"/>
                  </a:lnTo>
                  <a:close/>
                </a:path>
                <a:path w="4284980" h="1655445">
                  <a:moveTo>
                    <a:pt x="42085" y="1646598"/>
                  </a:moveTo>
                  <a:lnTo>
                    <a:pt x="30741" y="1646598"/>
                  </a:lnTo>
                  <a:lnTo>
                    <a:pt x="32596" y="1647336"/>
                  </a:lnTo>
                  <a:lnTo>
                    <a:pt x="39184" y="1650524"/>
                  </a:lnTo>
                  <a:lnTo>
                    <a:pt x="42085" y="1646598"/>
                  </a:lnTo>
                  <a:close/>
                </a:path>
                <a:path w="4284980" h="1655445">
                  <a:moveTo>
                    <a:pt x="44082" y="1643896"/>
                  </a:moveTo>
                  <a:lnTo>
                    <a:pt x="37600" y="1645443"/>
                  </a:lnTo>
                  <a:lnTo>
                    <a:pt x="42938" y="1645443"/>
                  </a:lnTo>
                  <a:lnTo>
                    <a:pt x="44082" y="1643896"/>
                  </a:lnTo>
                  <a:close/>
                </a:path>
                <a:path w="4284980" h="1655445">
                  <a:moveTo>
                    <a:pt x="53865" y="1638777"/>
                  </a:moveTo>
                  <a:lnTo>
                    <a:pt x="52225" y="1638777"/>
                  </a:lnTo>
                  <a:lnTo>
                    <a:pt x="45969" y="1642988"/>
                  </a:lnTo>
                  <a:lnTo>
                    <a:pt x="52258" y="1640542"/>
                  </a:lnTo>
                  <a:lnTo>
                    <a:pt x="53865" y="1638777"/>
                  </a:lnTo>
                  <a:close/>
                </a:path>
                <a:path w="4284980" h="1655445">
                  <a:moveTo>
                    <a:pt x="58108" y="1632728"/>
                  </a:moveTo>
                  <a:lnTo>
                    <a:pt x="53619" y="1632728"/>
                  </a:lnTo>
                  <a:lnTo>
                    <a:pt x="53354" y="1633961"/>
                  </a:lnTo>
                  <a:lnTo>
                    <a:pt x="53022" y="1635077"/>
                  </a:lnTo>
                  <a:lnTo>
                    <a:pt x="50670" y="1636862"/>
                  </a:lnTo>
                  <a:lnTo>
                    <a:pt x="46200" y="1639140"/>
                  </a:lnTo>
                  <a:lnTo>
                    <a:pt x="52225" y="1638777"/>
                  </a:lnTo>
                  <a:lnTo>
                    <a:pt x="53865" y="1638777"/>
                  </a:lnTo>
                  <a:lnTo>
                    <a:pt x="54267" y="1638336"/>
                  </a:lnTo>
                  <a:lnTo>
                    <a:pt x="57058" y="1636270"/>
                  </a:lnTo>
                  <a:lnTo>
                    <a:pt x="54477" y="1636270"/>
                  </a:lnTo>
                  <a:lnTo>
                    <a:pt x="56101" y="1634483"/>
                  </a:lnTo>
                  <a:lnTo>
                    <a:pt x="58108" y="1632728"/>
                  </a:lnTo>
                  <a:close/>
                </a:path>
                <a:path w="4284980" h="1655445">
                  <a:moveTo>
                    <a:pt x="62047" y="1632306"/>
                  </a:moveTo>
                  <a:lnTo>
                    <a:pt x="58021" y="1633745"/>
                  </a:lnTo>
                  <a:lnTo>
                    <a:pt x="54477" y="1636270"/>
                  </a:lnTo>
                  <a:lnTo>
                    <a:pt x="57058" y="1636270"/>
                  </a:lnTo>
                  <a:lnTo>
                    <a:pt x="59163" y="1634713"/>
                  </a:lnTo>
                  <a:lnTo>
                    <a:pt x="62047" y="1632306"/>
                  </a:lnTo>
                  <a:close/>
                </a:path>
                <a:path w="4284980" h="1655445">
                  <a:moveTo>
                    <a:pt x="64615" y="1627571"/>
                  </a:moveTo>
                  <a:lnTo>
                    <a:pt x="59612" y="1630605"/>
                  </a:lnTo>
                  <a:lnTo>
                    <a:pt x="48686" y="1632475"/>
                  </a:lnTo>
                  <a:lnTo>
                    <a:pt x="48817" y="1635268"/>
                  </a:lnTo>
                  <a:lnTo>
                    <a:pt x="53619" y="1632728"/>
                  </a:lnTo>
                  <a:lnTo>
                    <a:pt x="58108" y="1632728"/>
                  </a:lnTo>
                  <a:lnTo>
                    <a:pt x="60333" y="1630782"/>
                  </a:lnTo>
                  <a:lnTo>
                    <a:pt x="64615" y="1627571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E3FB7F68-7C5F-DFAA-C352-A18C4B0933D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69700" y="7991044"/>
              <a:ext cx="383663" cy="401320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A3D8CB30-06F8-A8AD-1930-B66D02417F3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0811" y="10629658"/>
              <a:ext cx="4776160" cy="97536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62FF0375-BE4B-0168-78EC-B7F866FD339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3950" y="9602589"/>
              <a:ext cx="1070508" cy="991870"/>
            </a:xfrm>
            <a:prstGeom prst="rect">
              <a:avLst/>
            </a:prstGeom>
          </p:spPr>
        </p:pic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AD5BD6A2-E602-028A-AD68-E01245ABA2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8806" y="5256769"/>
              <a:ext cx="3510419" cy="2362200"/>
            </a:xfrm>
            <a:prstGeom prst="rect">
              <a:avLst/>
            </a:prstGeom>
          </p:spPr>
        </p:pic>
      </p:grpSp>
      <p:sp>
        <p:nvSpPr>
          <p:cNvPr id="23" name="object 23">
            <a:extLst>
              <a:ext uri="{FF2B5EF4-FFF2-40B4-BE49-F238E27FC236}">
                <a16:creationId xmlns:a16="http://schemas.microsoft.com/office/drawing/2014/main" id="{36DBDB44-F52A-6697-FDEA-3CD3BD079ED0}"/>
              </a:ext>
            </a:extLst>
          </p:cNvPr>
          <p:cNvSpPr txBox="1"/>
          <p:nvPr/>
        </p:nvSpPr>
        <p:spPr>
          <a:xfrm>
            <a:off x="6791151" y="2770421"/>
            <a:ext cx="1074619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dirty="0"/>
              <a:t>V</a:t>
            </a:r>
            <a:r>
              <a:rPr sz="1865" spc="-98" dirty="0"/>
              <a:t> </a:t>
            </a:r>
            <a:r>
              <a:rPr sz="1865" spc="36" dirty="0"/>
              <a:t>Cached</a:t>
            </a:r>
            <a:endParaRPr sz="1865"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94BAC84D-FBDC-2E5E-CCDD-72E6B17E1387}"/>
              </a:ext>
            </a:extLst>
          </p:cNvPr>
          <p:cNvGrpSpPr/>
          <p:nvPr/>
        </p:nvGrpSpPr>
        <p:grpSpPr>
          <a:xfrm>
            <a:off x="4997881" y="2352510"/>
            <a:ext cx="3129997" cy="1366305"/>
            <a:chOff x="10988461" y="5172617"/>
            <a:chExt cx="6882130" cy="300418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8C3DEEEC-C4A7-F629-9163-CCB2B3665EB6}"/>
                </a:ext>
              </a:extLst>
            </p:cNvPr>
            <p:cNvSpPr/>
            <p:nvPr/>
          </p:nvSpPr>
          <p:spPr>
            <a:xfrm>
              <a:off x="11009402" y="5193559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537859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537859" y="2961870"/>
                  </a:lnTo>
                  <a:lnTo>
                    <a:pt x="537859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779E2391-2BDE-61CB-4A60-6602DE5B7B5D}"/>
                </a:ext>
              </a:extLst>
            </p:cNvPr>
            <p:cNvSpPr/>
            <p:nvPr/>
          </p:nvSpPr>
          <p:spPr>
            <a:xfrm>
              <a:off x="11009402" y="5193558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0" y="0"/>
                  </a:moveTo>
                  <a:lnTo>
                    <a:pt x="537859" y="0"/>
                  </a:lnTo>
                  <a:lnTo>
                    <a:pt x="537859" y="2961870"/>
                  </a:lnTo>
                  <a:lnTo>
                    <a:pt x="0" y="2961870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8CDF1769-14B3-57BD-4BD9-3E2BA5ABC615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3473143" y="0"/>
                  </a:moveTo>
                  <a:lnTo>
                    <a:pt x="0" y="0"/>
                  </a:lnTo>
                  <a:lnTo>
                    <a:pt x="0" y="536796"/>
                  </a:lnTo>
                  <a:lnTo>
                    <a:pt x="3473143" y="536796"/>
                  </a:lnTo>
                  <a:lnTo>
                    <a:pt x="3473143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639FE6C4-55C3-C35E-E849-E635A2774628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0" y="0"/>
                  </a:moveTo>
                  <a:lnTo>
                    <a:pt x="3473143" y="0"/>
                  </a:lnTo>
                  <a:lnTo>
                    <a:pt x="3473143" y="536796"/>
                  </a:lnTo>
                  <a:lnTo>
                    <a:pt x="0" y="53679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93F5DF6E-F1FF-E9D3-ABE8-4899218B1711}"/>
              </a:ext>
            </a:extLst>
          </p:cNvPr>
          <p:cNvSpPr txBox="1"/>
          <p:nvPr/>
        </p:nvSpPr>
        <p:spPr>
          <a:xfrm>
            <a:off x="4422488" y="1979199"/>
            <a:ext cx="1861017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8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0C8140D7-1AB0-99A4-5875-1B86A284AE56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4DA5138A-2510-29AE-EEEE-0C96B1121EAF}"/>
              </a:ext>
            </a:extLst>
          </p:cNvPr>
          <p:cNvSpPr txBox="1"/>
          <p:nvPr/>
        </p:nvSpPr>
        <p:spPr>
          <a:xfrm>
            <a:off x="6400264" y="3826790"/>
            <a:ext cx="1856396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8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38E289-4834-0F74-F284-99612F423FC9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638E289-4834-0F74-F284-99612F42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41C4A1A-AFE8-F4D4-633B-5200C8B6CE15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26031075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2CAD-2611-4E11-5D44-4BED1FE4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91D111D2-D368-246E-1C04-6A5ED617DD4C}"/>
              </a:ext>
            </a:extLst>
          </p:cNvPr>
          <p:cNvGrpSpPr/>
          <p:nvPr/>
        </p:nvGrpSpPr>
        <p:grpSpPr>
          <a:xfrm>
            <a:off x="1706453" y="2348832"/>
            <a:ext cx="3310496" cy="2054801"/>
            <a:chOff x="3751383" y="5164530"/>
            <a:chExt cx="7279005" cy="4518025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1502139E-3F43-5C6A-6E64-84BA89F6BE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1383" y="5164530"/>
              <a:ext cx="2671450" cy="533400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81CA9AE-48BA-8E2B-BC0F-CBD53414857B}"/>
                </a:ext>
              </a:extLst>
            </p:cNvPr>
            <p:cNvSpPr/>
            <p:nvPr/>
          </p:nvSpPr>
          <p:spPr>
            <a:xfrm>
              <a:off x="8386279" y="5193559"/>
              <a:ext cx="2613660" cy="2962275"/>
            </a:xfrm>
            <a:custGeom>
              <a:avLst/>
              <a:gdLst/>
              <a:ahLst/>
              <a:cxnLst/>
              <a:rect l="l" t="t" r="r" b="b"/>
              <a:pathLst>
                <a:path w="2613659" h="2962275">
                  <a:moveTo>
                    <a:pt x="2613303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2613303" y="2961870"/>
                  </a:lnTo>
                  <a:lnTo>
                    <a:pt x="2613303" y="0"/>
                  </a:lnTo>
                  <a:close/>
                </a:path>
              </a:pathLst>
            </a:custGeom>
            <a:solidFill>
              <a:srgbClr val="FFE6FB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574DDC9-C265-3FD0-DBDD-9B78CEFA3F1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8986" y="5175778"/>
              <a:ext cx="5230774" cy="4506624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9934064F-649F-7AAB-169E-745C24D79C7F}"/>
              </a:ext>
            </a:extLst>
          </p:cNvPr>
          <p:cNvSpPr txBox="1"/>
          <p:nvPr/>
        </p:nvSpPr>
        <p:spPr>
          <a:xfrm>
            <a:off x="3862628" y="2883430"/>
            <a:ext cx="1092236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spc="36" dirty="0"/>
              <a:t>K</a:t>
            </a:r>
            <a:r>
              <a:rPr sz="1865" spc="2" dirty="0"/>
              <a:t> </a:t>
            </a:r>
            <a:r>
              <a:rPr sz="1865" spc="36" dirty="0"/>
              <a:t>Cached</a:t>
            </a:r>
            <a:endParaRPr sz="1865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46041B0-69AC-95C6-9540-CADF8C80A500}"/>
              </a:ext>
            </a:extLst>
          </p:cNvPr>
          <p:cNvSpPr txBox="1"/>
          <p:nvPr/>
        </p:nvSpPr>
        <p:spPr>
          <a:xfrm>
            <a:off x="1439365" y="2299817"/>
            <a:ext cx="166925" cy="32289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>
              <a:spcBef>
                <a:spcPts val="61"/>
              </a:spcBef>
            </a:pPr>
            <a:r>
              <a:rPr sz="2047" spc="84" dirty="0">
                <a:solidFill>
                  <a:srgbClr val="5E5E5E"/>
                </a:solidFill>
              </a:rPr>
              <a:t>q</a:t>
            </a:r>
            <a:endParaRPr sz="2047"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0962A7C-6CD2-475A-3A73-44AC5EB830A0}"/>
              </a:ext>
            </a:extLst>
          </p:cNvPr>
          <p:cNvSpPr txBox="1"/>
          <p:nvPr/>
        </p:nvSpPr>
        <p:spPr>
          <a:xfrm>
            <a:off x="1603299" y="2814769"/>
            <a:ext cx="1232592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q: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dirty="0"/>
              <a:t>next</a:t>
            </a:r>
            <a:r>
              <a:rPr sz="1273" spc="36" dirty="0"/>
              <a:t> </a:t>
            </a:r>
            <a:r>
              <a:rPr sz="1273" spc="-5" dirty="0"/>
              <a:t>token</a:t>
            </a:r>
            <a:endParaRPr sz="1273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35ACEBA-C8BB-3196-11D4-002F11F10AC6}"/>
              </a:ext>
            </a:extLst>
          </p:cNvPr>
          <p:cNvSpPr txBox="1"/>
          <p:nvPr/>
        </p:nvSpPr>
        <p:spPr>
          <a:xfrm>
            <a:off x="4745952" y="3871970"/>
            <a:ext cx="1214109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dirty="0"/>
              <a:t>previous</a:t>
            </a:r>
            <a:r>
              <a:rPr sz="1273" spc="18" dirty="0"/>
              <a:t> context</a:t>
            </a:r>
            <a:endParaRPr sz="1273"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1771CA03-AD51-B837-801D-407623394A4C}"/>
              </a:ext>
            </a:extLst>
          </p:cNvPr>
          <p:cNvGrpSpPr/>
          <p:nvPr/>
        </p:nvGrpSpPr>
        <p:grpSpPr>
          <a:xfrm>
            <a:off x="2138253" y="2390783"/>
            <a:ext cx="5989102" cy="2487998"/>
            <a:chOff x="4700811" y="5256769"/>
            <a:chExt cx="13168630" cy="5470525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20F9976A-043F-F76B-AD80-441ED9CE33E8}"/>
                </a:ext>
              </a:extLst>
            </p:cNvPr>
            <p:cNvSpPr/>
            <p:nvPr/>
          </p:nvSpPr>
          <p:spPr>
            <a:xfrm>
              <a:off x="9801036" y="8141874"/>
              <a:ext cx="4284980" cy="1655445"/>
            </a:xfrm>
            <a:custGeom>
              <a:avLst/>
              <a:gdLst/>
              <a:ahLst/>
              <a:cxnLst/>
              <a:rect l="l" t="t" r="r" b="b"/>
              <a:pathLst>
                <a:path w="4284980" h="1655445">
                  <a:moveTo>
                    <a:pt x="23706" y="1600843"/>
                  </a:moveTo>
                  <a:lnTo>
                    <a:pt x="5312" y="1600843"/>
                  </a:lnTo>
                  <a:lnTo>
                    <a:pt x="0" y="1613543"/>
                  </a:lnTo>
                  <a:lnTo>
                    <a:pt x="21473" y="1613543"/>
                  </a:lnTo>
                  <a:lnTo>
                    <a:pt x="23706" y="16008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6981" y="1588143"/>
                  </a:lnTo>
                  <a:lnTo>
                    <a:pt x="14452" y="1600843"/>
                  </a:lnTo>
                  <a:lnTo>
                    <a:pt x="17332" y="1600843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519" y="1588143"/>
                  </a:moveTo>
                  <a:lnTo>
                    <a:pt x="17332" y="1600843"/>
                  </a:lnTo>
                  <a:lnTo>
                    <a:pt x="21160" y="1600843"/>
                  </a:lnTo>
                  <a:lnTo>
                    <a:pt x="24403" y="1592898"/>
                  </a:lnTo>
                  <a:lnTo>
                    <a:pt x="24519" y="1588143"/>
                  </a:lnTo>
                  <a:close/>
                </a:path>
                <a:path w="4284980" h="1655445">
                  <a:moveTo>
                    <a:pt x="24403" y="1592898"/>
                  </a:moveTo>
                  <a:lnTo>
                    <a:pt x="21160" y="1600843"/>
                  </a:lnTo>
                  <a:lnTo>
                    <a:pt x="24209" y="1600843"/>
                  </a:lnTo>
                  <a:lnTo>
                    <a:pt x="24403" y="1592898"/>
                  </a:lnTo>
                  <a:close/>
                </a:path>
                <a:path w="4284980" h="1655445">
                  <a:moveTo>
                    <a:pt x="50399" y="1588143"/>
                  </a:moveTo>
                  <a:lnTo>
                    <a:pt x="39691" y="1588143"/>
                  </a:lnTo>
                  <a:lnTo>
                    <a:pt x="24209" y="1600843"/>
                  </a:lnTo>
                  <a:lnTo>
                    <a:pt x="45977" y="1600843"/>
                  </a:lnTo>
                  <a:lnTo>
                    <a:pt x="50399" y="1588143"/>
                  </a:lnTo>
                  <a:close/>
                </a:path>
                <a:path w="4284980" h="1655445">
                  <a:moveTo>
                    <a:pt x="137554" y="1588143"/>
                  </a:moveTo>
                  <a:lnTo>
                    <a:pt x="128272" y="1588143"/>
                  </a:lnTo>
                  <a:lnTo>
                    <a:pt x="126601" y="1600843"/>
                  </a:lnTo>
                  <a:lnTo>
                    <a:pt x="132427" y="1600843"/>
                  </a:lnTo>
                  <a:lnTo>
                    <a:pt x="137554" y="1588143"/>
                  </a:lnTo>
                  <a:close/>
                </a:path>
                <a:path w="4284980" h="1655445">
                  <a:moveTo>
                    <a:pt x="26344" y="1588143"/>
                  </a:moveTo>
                  <a:lnTo>
                    <a:pt x="24519" y="1588143"/>
                  </a:lnTo>
                  <a:lnTo>
                    <a:pt x="24403" y="1592898"/>
                  </a:lnTo>
                  <a:lnTo>
                    <a:pt x="26344" y="1588143"/>
                  </a:lnTo>
                  <a:close/>
                </a:path>
                <a:path w="4284980" h="1655445">
                  <a:moveTo>
                    <a:pt x="68621" y="1575443"/>
                  </a:moveTo>
                  <a:lnTo>
                    <a:pt x="54036" y="1575443"/>
                  </a:lnTo>
                  <a:lnTo>
                    <a:pt x="46638" y="1588143"/>
                  </a:lnTo>
                  <a:lnTo>
                    <a:pt x="63654" y="1588143"/>
                  </a:lnTo>
                  <a:lnTo>
                    <a:pt x="68621" y="1575443"/>
                  </a:lnTo>
                  <a:close/>
                </a:path>
                <a:path w="4284980" h="1655445">
                  <a:moveTo>
                    <a:pt x="74151" y="1575443"/>
                  </a:moveTo>
                  <a:lnTo>
                    <a:pt x="73298" y="1575443"/>
                  </a:lnTo>
                  <a:lnTo>
                    <a:pt x="67230" y="1588143"/>
                  </a:lnTo>
                  <a:lnTo>
                    <a:pt x="74602" y="1588143"/>
                  </a:lnTo>
                  <a:lnTo>
                    <a:pt x="74151" y="1575443"/>
                  </a:lnTo>
                  <a:close/>
                </a:path>
                <a:path w="4284980" h="1655445">
                  <a:moveTo>
                    <a:pt x="108824" y="1562743"/>
                  </a:moveTo>
                  <a:lnTo>
                    <a:pt x="77938" y="1562743"/>
                  </a:lnTo>
                  <a:lnTo>
                    <a:pt x="77890" y="1575443"/>
                  </a:lnTo>
                  <a:lnTo>
                    <a:pt x="76445" y="1575443"/>
                  </a:lnTo>
                  <a:lnTo>
                    <a:pt x="79517" y="1588143"/>
                  </a:lnTo>
                  <a:lnTo>
                    <a:pt x="92053" y="1575443"/>
                  </a:lnTo>
                  <a:lnTo>
                    <a:pt x="108824" y="1562743"/>
                  </a:lnTo>
                  <a:close/>
                </a:path>
                <a:path w="4284980" h="1655445">
                  <a:moveTo>
                    <a:pt x="125238" y="1575443"/>
                  </a:moveTo>
                  <a:lnTo>
                    <a:pt x="117594" y="1575443"/>
                  </a:lnTo>
                  <a:lnTo>
                    <a:pt x="118437" y="1588143"/>
                  </a:lnTo>
                  <a:lnTo>
                    <a:pt x="120791" y="1588143"/>
                  </a:lnTo>
                  <a:lnTo>
                    <a:pt x="125238" y="1575443"/>
                  </a:lnTo>
                  <a:close/>
                </a:path>
                <a:path w="4284980" h="1655445">
                  <a:moveTo>
                    <a:pt x="135300" y="1575443"/>
                  </a:moveTo>
                  <a:lnTo>
                    <a:pt x="129864" y="1575443"/>
                  </a:lnTo>
                  <a:lnTo>
                    <a:pt x="125357" y="1588143"/>
                  </a:lnTo>
                  <a:lnTo>
                    <a:pt x="127051" y="1588143"/>
                  </a:lnTo>
                  <a:lnTo>
                    <a:pt x="135300" y="1575443"/>
                  </a:lnTo>
                  <a:close/>
                </a:path>
                <a:path w="4284980" h="1655445">
                  <a:moveTo>
                    <a:pt x="183693" y="1562743"/>
                  </a:moveTo>
                  <a:lnTo>
                    <a:pt x="165531" y="1562743"/>
                  </a:lnTo>
                  <a:lnTo>
                    <a:pt x="157809" y="1575443"/>
                  </a:lnTo>
                  <a:lnTo>
                    <a:pt x="148970" y="1575443"/>
                  </a:lnTo>
                  <a:lnTo>
                    <a:pt x="138501" y="1588143"/>
                  </a:lnTo>
                  <a:lnTo>
                    <a:pt x="158283" y="1588143"/>
                  </a:lnTo>
                  <a:lnTo>
                    <a:pt x="170028" y="1575443"/>
                  </a:lnTo>
                  <a:lnTo>
                    <a:pt x="183693" y="1562743"/>
                  </a:lnTo>
                  <a:close/>
                </a:path>
                <a:path w="4284980" h="1655445">
                  <a:moveTo>
                    <a:pt x="66230" y="1562743"/>
                  </a:moveTo>
                  <a:lnTo>
                    <a:pt x="61427" y="1562743"/>
                  </a:lnTo>
                  <a:lnTo>
                    <a:pt x="54750" y="1575443"/>
                  </a:lnTo>
                  <a:lnTo>
                    <a:pt x="65618" y="1575443"/>
                  </a:lnTo>
                  <a:lnTo>
                    <a:pt x="66230" y="1562743"/>
                  </a:lnTo>
                  <a:close/>
                </a:path>
                <a:path w="4284980" h="1655445">
                  <a:moveTo>
                    <a:pt x="130864" y="1562743"/>
                  </a:moveTo>
                  <a:lnTo>
                    <a:pt x="129544" y="1562743"/>
                  </a:lnTo>
                  <a:lnTo>
                    <a:pt x="125221" y="1575443"/>
                  </a:lnTo>
                  <a:lnTo>
                    <a:pt x="126377" y="1575443"/>
                  </a:lnTo>
                  <a:lnTo>
                    <a:pt x="130864" y="1562743"/>
                  </a:lnTo>
                  <a:close/>
                </a:path>
                <a:path w="4284980" h="1655445">
                  <a:moveTo>
                    <a:pt x="148150" y="1562743"/>
                  </a:moveTo>
                  <a:lnTo>
                    <a:pt x="132512" y="1562743"/>
                  </a:lnTo>
                  <a:lnTo>
                    <a:pt x="128385" y="1575443"/>
                  </a:lnTo>
                  <a:lnTo>
                    <a:pt x="138217" y="1575443"/>
                  </a:lnTo>
                  <a:lnTo>
                    <a:pt x="148150" y="1562743"/>
                  </a:lnTo>
                  <a:close/>
                </a:path>
                <a:path w="4284980" h="1655445">
                  <a:moveTo>
                    <a:pt x="157759" y="1562743"/>
                  </a:moveTo>
                  <a:lnTo>
                    <a:pt x="153621" y="1562743"/>
                  </a:lnTo>
                  <a:lnTo>
                    <a:pt x="149942" y="1575443"/>
                  </a:lnTo>
                  <a:lnTo>
                    <a:pt x="153907" y="1575443"/>
                  </a:lnTo>
                  <a:lnTo>
                    <a:pt x="157759" y="1562743"/>
                  </a:lnTo>
                  <a:close/>
                </a:path>
                <a:path w="4284980" h="1655445">
                  <a:moveTo>
                    <a:pt x="159786" y="1562743"/>
                  </a:moveTo>
                  <a:lnTo>
                    <a:pt x="153907" y="1575443"/>
                  </a:lnTo>
                  <a:lnTo>
                    <a:pt x="156433" y="1575443"/>
                  </a:lnTo>
                  <a:lnTo>
                    <a:pt x="159786" y="1562743"/>
                  </a:lnTo>
                  <a:close/>
                </a:path>
                <a:path w="4284980" h="1655445">
                  <a:moveTo>
                    <a:pt x="99235" y="1550043"/>
                  </a:moveTo>
                  <a:lnTo>
                    <a:pt x="90100" y="1550043"/>
                  </a:lnTo>
                  <a:lnTo>
                    <a:pt x="90372" y="1562743"/>
                  </a:lnTo>
                  <a:lnTo>
                    <a:pt x="99105" y="1550445"/>
                  </a:lnTo>
                  <a:lnTo>
                    <a:pt x="99235" y="1550043"/>
                  </a:lnTo>
                  <a:close/>
                </a:path>
                <a:path w="4284980" h="1655445">
                  <a:moveTo>
                    <a:pt x="125528" y="1550043"/>
                  </a:moveTo>
                  <a:lnTo>
                    <a:pt x="99390" y="1550043"/>
                  </a:lnTo>
                  <a:lnTo>
                    <a:pt x="99105" y="1550445"/>
                  </a:lnTo>
                  <a:lnTo>
                    <a:pt x="95115" y="1562743"/>
                  </a:lnTo>
                  <a:lnTo>
                    <a:pt x="115657" y="1562743"/>
                  </a:lnTo>
                  <a:lnTo>
                    <a:pt x="125528" y="1550043"/>
                  </a:lnTo>
                  <a:close/>
                </a:path>
                <a:path w="4284980" h="1655445">
                  <a:moveTo>
                    <a:pt x="138180" y="1550043"/>
                  </a:moveTo>
                  <a:lnTo>
                    <a:pt x="134404" y="1550043"/>
                  </a:lnTo>
                  <a:lnTo>
                    <a:pt x="125494" y="1562743"/>
                  </a:lnTo>
                  <a:lnTo>
                    <a:pt x="130964" y="1562743"/>
                  </a:lnTo>
                  <a:lnTo>
                    <a:pt x="138180" y="1550043"/>
                  </a:lnTo>
                  <a:close/>
                </a:path>
                <a:path w="4284980" h="1655445">
                  <a:moveTo>
                    <a:pt x="171758" y="1550043"/>
                  </a:moveTo>
                  <a:lnTo>
                    <a:pt x="149449" y="1550043"/>
                  </a:lnTo>
                  <a:lnTo>
                    <a:pt x="142219" y="1562743"/>
                  </a:lnTo>
                  <a:lnTo>
                    <a:pt x="165617" y="1562743"/>
                  </a:lnTo>
                  <a:lnTo>
                    <a:pt x="171758" y="1550043"/>
                  </a:lnTo>
                  <a:close/>
                </a:path>
                <a:path w="4284980" h="1655445">
                  <a:moveTo>
                    <a:pt x="179717" y="1550043"/>
                  </a:moveTo>
                  <a:lnTo>
                    <a:pt x="171758" y="1550043"/>
                  </a:lnTo>
                  <a:lnTo>
                    <a:pt x="170676" y="1562743"/>
                  </a:lnTo>
                  <a:lnTo>
                    <a:pt x="174100" y="1562743"/>
                  </a:lnTo>
                  <a:lnTo>
                    <a:pt x="179717" y="1550043"/>
                  </a:lnTo>
                  <a:close/>
                </a:path>
                <a:path w="4284980" h="1655445">
                  <a:moveTo>
                    <a:pt x="197340" y="1550043"/>
                  </a:moveTo>
                  <a:lnTo>
                    <a:pt x="191238" y="1550043"/>
                  </a:lnTo>
                  <a:lnTo>
                    <a:pt x="184978" y="1562743"/>
                  </a:lnTo>
                  <a:lnTo>
                    <a:pt x="192080" y="1562743"/>
                  </a:lnTo>
                  <a:lnTo>
                    <a:pt x="197340" y="1550043"/>
                  </a:lnTo>
                  <a:close/>
                </a:path>
                <a:path w="4284980" h="1655445">
                  <a:moveTo>
                    <a:pt x="197686" y="1553084"/>
                  </a:moveTo>
                  <a:lnTo>
                    <a:pt x="192080" y="1562743"/>
                  </a:lnTo>
                  <a:lnTo>
                    <a:pt x="198785" y="1562743"/>
                  </a:lnTo>
                  <a:lnTo>
                    <a:pt x="197686" y="1553084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686" y="1553084"/>
                  </a:lnTo>
                  <a:lnTo>
                    <a:pt x="198785" y="1562743"/>
                  </a:lnTo>
                  <a:lnTo>
                    <a:pt x="198871" y="1562592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198871" y="1562592"/>
                  </a:moveTo>
                  <a:lnTo>
                    <a:pt x="198785" y="1562743"/>
                  </a:lnTo>
                  <a:lnTo>
                    <a:pt x="198871" y="1562592"/>
                  </a:lnTo>
                  <a:close/>
                </a:path>
                <a:path w="4284980" h="1655445">
                  <a:moveTo>
                    <a:pt x="205971" y="1550043"/>
                  </a:moveTo>
                  <a:lnTo>
                    <a:pt x="199451" y="1550043"/>
                  </a:lnTo>
                  <a:lnTo>
                    <a:pt x="198871" y="1562592"/>
                  </a:lnTo>
                  <a:lnTo>
                    <a:pt x="205971" y="1550043"/>
                  </a:lnTo>
                  <a:close/>
                </a:path>
                <a:path w="4284980" h="1655445">
                  <a:moveTo>
                    <a:pt x="199451" y="1550043"/>
                  </a:moveTo>
                  <a:lnTo>
                    <a:pt x="197340" y="1550043"/>
                  </a:lnTo>
                  <a:lnTo>
                    <a:pt x="197686" y="1553084"/>
                  </a:lnTo>
                  <a:lnTo>
                    <a:pt x="199451" y="1550043"/>
                  </a:lnTo>
                  <a:close/>
                </a:path>
                <a:path w="4284980" h="1655445">
                  <a:moveTo>
                    <a:pt x="99390" y="1550043"/>
                  </a:moveTo>
                  <a:lnTo>
                    <a:pt x="99235" y="1550043"/>
                  </a:lnTo>
                  <a:lnTo>
                    <a:pt x="99105" y="1550445"/>
                  </a:lnTo>
                  <a:lnTo>
                    <a:pt x="99390" y="15500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04886" y="1537343"/>
                  </a:lnTo>
                  <a:lnTo>
                    <a:pt x="96388" y="1550043"/>
                  </a:lnTo>
                  <a:lnTo>
                    <a:pt x="111310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21946" y="1537343"/>
                  </a:moveTo>
                  <a:lnTo>
                    <a:pt x="111310" y="1550043"/>
                  </a:lnTo>
                  <a:lnTo>
                    <a:pt x="117229" y="1550043"/>
                  </a:lnTo>
                  <a:lnTo>
                    <a:pt x="121946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21946" y="1537343"/>
                  </a:lnTo>
                  <a:lnTo>
                    <a:pt x="117229" y="1550043"/>
                  </a:lnTo>
                  <a:lnTo>
                    <a:pt x="142021" y="1550043"/>
                  </a:lnTo>
                  <a:lnTo>
                    <a:pt x="153798" y="1538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45566" y="1549699"/>
                  </a:moveTo>
                  <a:lnTo>
                    <a:pt x="145211" y="1550043"/>
                  </a:lnTo>
                  <a:lnTo>
                    <a:pt x="145566" y="1549699"/>
                  </a:lnTo>
                  <a:close/>
                </a:path>
                <a:path w="4284980" h="1655445">
                  <a:moveTo>
                    <a:pt x="153812" y="1541701"/>
                  </a:moveTo>
                  <a:lnTo>
                    <a:pt x="145566" y="1549699"/>
                  </a:lnTo>
                  <a:lnTo>
                    <a:pt x="145302" y="1550043"/>
                  </a:lnTo>
                  <a:lnTo>
                    <a:pt x="151481" y="1550043"/>
                  </a:lnTo>
                  <a:lnTo>
                    <a:pt x="153812" y="1541701"/>
                  </a:lnTo>
                  <a:close/>
                </a:path>
                <a:path w="4284980" h="1655445">
                  <a:moveTo>
                    <a:pt x="163727" y="1537343"/>
                  </a:moveTo>
                  <a:lnTo>
                    <a:pt x="158306" y="1537343"/>
                  </a:lnTo>
                  <a:lnTo>
                    <a:pt x="153812" y="1541701"/>
                  </a:lnTo>
                  <a:lnTo>
                    <a:pt x="151481" y="1550043"/>
                  </a:lnTo>
                  <a:lnTo>
                    <a:pt x="162725" y="1550043"/>
                  </a:lnTo>
                  <a:lnTo>
                    <a:pt x="163727" y="1537343"/>
                  </a:lnTo>
                  <a:close/>
                </a:path>
                <a:path w="4284980" h="1655445">
                  <a:moveTo>
                    <a:pt x="201817" y="1537343"/>
                  </a:moveTo>
                  <a:lnTo>
                    <a:pt x="172668" y="1537343"/>
                  </a:lnTo>
                  <a:lnTo>
                    <a:pt x="164873" y="1550043"/>
                  </a:lnTo>
                  <a:lnTo>
                    <a:pt x="198671" y="1550043"/>
                  </a:lnTo>
                  <a:lnTo>
                    <a:pt x="201817" y="1537343"/>
                  </a:lnTo>
                  <a:close/>
                </a:path>
                <a:path w="4284980" h="1655445">
                  <a:moveTo>
                    <a:pt x="210705" y="1546515"/>
                  </a:moveTo>
                  <a:lnTo>
                    <a:pt x="206677" y="1550043"/>
                  </a:lnTo>
                  <a:lnTo>
                    <a:pt x="210454" y="1550043"/>
                  </a:lnTo>
                  <a:lnTo>
                    <a:pt x="210705" y="1546515"/>
                  </a:lnTo>
                  <a:close/>
                </a:path>
                <a:path w="4284980" h="1655445">
                  <a:moveTo>
                    <a:pt x="215334" y="1542461"/>
                  </a:moveTo>
                  <a:lnTo>
                    <a:pt x="210705" y="1546515"/>
                  </a:lnTo>
                  <a:lnTo>
                    <a:pt x="210454" y="1550043"/>
                  </a:lnTo>
                  <a:lnTo>
                    <a:pt x="215334" y="1542461"/>
                  </a:lnTo>
                  <a:close/>
                </a:path>
                <a:path w="4284980" h="1655445">
                  <a:moveTo>
                    <a:pt x="219251" y="1539030"/>
                  </a:moveTo>
                  <a:lnTo>
                    <a:pt x="215334" y="1542461"/>
                  </a:lnTo>
                  <a:lnTo>
                    <a:pt x="210454" y="1550043"/>
                  </a:lnTo>
                  <a:lnTo>
                    <a:pt x="216796" y="1550043"/>
                  </a:lnTo>
                  <a:lnTo>
                    <a:pt x="219251" y="1539030"/>
                  </a:lnTo>
                  <a:close/>
                </a:path>
                <a:path w="4284980" h="1655445">
                  <a:moveTo>
                    <a:pt x="224514" y="1545244"/>
                  </a:moveTo>
                  <a:lnTo>
                    <a:pt x="222660" y="1550043"/>
                  </a:lnTo>
                  <a:lnTo>
                    <a:pt x="224376" y="1550043"/>
                  </a:lnTo>
                  <a:lnTo>
                    <a:pt x="224514" y="1545244"/>
                  </a:lnTo>
                  <a:close/>
                </a:path>
                <a:path w="4284980" h="1655445">
                  <a:moveTo>
                    <a:pt x="154860" y="1537951"/>
                  </a:moveTo>
                  <a:lnTo>
                    <a:pt x="153798" y="1538951"/>
                  </a:lnTo>
                  <a:lnTo>
                    <a:pt x="145566" y="1549699"/>
                  </a:lnTo>
                  <a:lnTo>
                    <a:pt x="153812" y="1541701"/>
                  </a:lnTo>
                  <a:lnTo>
                    <a:pt x="154860" y="1537951"/>
                  </a:lnTo>
                  <a:close/>
                </a:path>
                <a:path w="4284980" h="1655445">
                  <a:moveTo>
                    <a:pt x="218628" y="1537343"/>
                  </a:moveTo>
                  <a:lnTo>
                    <a:pt x="211357" y="1537343"/>
                  </a:lnTo>
                  <a:lnTo>
                    <a:pt x="210705" y="1546515"/>
                  </a:lnTo>
                  <a:lnTo>
                    <a:pt x="215334" y="1542461"/>
                  </a:lnTo>
                  <a:lnTo>
                    <a:pt x="218628" y="1537343"/>
                  </a:lnTo>
                  <a:close/>
                </a:path>
                <a:path w="4284980" h="1655445">
                  <a:moveTo>
                    <a:pt x="227567" y="1537343"/>
                  </a:moveTo>
                  <a:lnTo>
                    <a:pt x="224741" y="1537343"/>
                  </a:lnTo>
                  <a:lnTo>
                    <a:pt x="224514" y="1545244"/>
                  </a:lnTo>
                  <a:lnTo>
                    <a:pt x="227567" y="1537343"/>
                  </a:lnTo>
                  <a:close/>
                </a:path>
                <a:path w="4284980" h="1655445">
                  <a:moveTo>
                    <a:pt x="221177" y="1537343"/>
                  </a:moveTo>
                  <a:lnTo>
                    <a:pt x="219627" y="1537343"/>
                  </a:lnTo>
                  <a:lnTo>
                    <a:pt x="219251" y="1539030"/>
                  </a:lnTo>
                  <a:lnTo>
                    <a:pt x="221177" y="1537343"/>
                  </a:lnTo>
                  <a:close/>
                </a:path>
                <a:path w="4284980" h="1655445">
                  <a:moveTo>
                    <a:pt x="155029" y="1537343"/>
                  </a:moveTo>
                  <a:lnTo>
                    <a:pt x="153798" y="1538951"/>
                  </a:lnTo>
                  <a:lnTo>
                    <a:pt x="154860" y="1537951"/>
                  </a:lnTo>
                  <a:lnTo>
                    <a:pt x="155029" y="1537343"/>
                  </a:lnTo>
                  <a:close/>
                </a:path>
                <a:path w="4284980" h="1655445">
                  <a:moveTo>
                    <a:pt x="155505" y="1537343"/>
                  </a:moveTo>
                  <a:lnTo>
                    <a:pt x="155029" y="1537343"/>
                  </a:lnTo>
                  <a:lnTo>
                    <a:pt x="154860" y="1537951"/>
                  </a:lnTo>
                  <a:lnTo>
                    <a:pt x="155505" y="1537343"/>
                  </a:lnTo>
                  <a:close/>
                </a:path>
                <a:path w="4284980" h="1655445">
                  <a:moveTo>
                    <a:pt x="131285" y="1524643"/>
                  </a:moveTo>
                  <a:lnTo>
                    <a:pt x="130778" y="1524643"/>
                  </a:lnTo>
                  <a:lnTo>
                    <a:pt x="124709" y="1537343"/>
                  </a:lnTo>
                  <a:lnTo>
                    <a:pt x="131285" y="1524643"/>
                  </a:lnTo>
                  <a:close/>
                </a:path>
                <a:path w="4284980" h="1655445">
                  <a:moveTo>
                    <a:pt x="178618" y="1524643"/>
                  </a:moveTo>
                  <a:lnTo>
                    <a:pt x="131577" y="1524643"/>
                  </a:lnTo>
                  <a:lnTo>
                    <a:pt x="129447" y="1537343"/>
                  </a:lnTo>
                  <a:lnTo>
                    <a:pt x="166868" y="1537343"/>
                  </a:lnTo>
                  <a:lnTo>
                    <a:pt x="178618" y="1524643"/>
                  </a:lnTo>
                  <a:close/>
                </a:path>
                <a:path w="4284980" h="1655445">
                  <a:moveTo>
                    <a:pt x="232186" y="1524643"/>
                  </a:moveTo>
                  <a:lnTo>
                    <a:pt x="183362" y="1524643"/>
                  </a:lnTo>
                  <a:lnTo>
                    <a:pt x="182169" y="1537343"/>
                  </a:lnTo>
                  <a:lnTo>
                    <a:pt x="226865" y="1537343"/>
                  </a:lnTo>
                  <a:lnTo>
                    <a:pt x="232186" y="1524643"/>
                  </a:lnTo>
                  <a:close/>
                </a:path>
                <a:path w="4284980" h="1655445">
                  <a:moveTo>
                    <a:pt x="253086" y="1524643"/>
                  </a:moveTo>
                  <a:lnTo>
                    <a:pt x="238958" y="1524643"/>
                  </a:lnTo>
                  <a:lnTo>
                    <a:pt x="232723" y="1537343"/>
                  </a:lnTo>
                  <a:lnTo>
                    <a:pt x="247213" y="1537343"/>
                  </a:lnTo>
                  <a:lnTo>
                    <a:pt x="253086" y="1524643"/>
                  </a:lnTo>
                  <a:close/>
                </a:path>
                <a:path w="4284980" h="1655445">
                  <a:moveTo>
                    <a:pt x="146930" y="1511943"/>
                  </a:moveTo>
                  <a:lnTo>
                    <a:pt x="145405" y="1511943"/>
                  </a:lnTo>
                  <a:lnTo>
                    <a:pt x="138045" y="1524643"/>
                  </a:lnTo>
                  <a:lnTo>
                    <a:pt x="145199" y="1524643"/>
                  </a:lnTo>
                  <a:lnTo>
                    <a:pt x="146930" y="1511943"/>
                  </a:lnTo>
                  <a:close/>
                </a:path>
                <a:path w="4284980" h="1655445">
                  <a:moveTo>
                    <a:pt x="252747" y="1511943"/>
                  </a:moveTo>
                  <a:lnTo>
                    <a:pt x="151445" y="1511943"/>
                  </a:lnTo>
                  <a:lnTo>
                    <a:pt x="151573" y="1524643"/>
                  </a:lnTo>
                  <a:lnTo>
                    <a:pt x="246363" y="1524643"/>
                  </a:lnTo>
                  <a:lnTo>
                    <a:pt x="252747" y="1511943"/>
                  </a:lnTo>
                  <a:close/>
                </a:path>
                <a:path w="4284980" h="1655445">
                  <a:moveTo>
                    <a:pt x="268654" y="1511943"/>
                  </a:moveTo>
                  <a:lnTo>
                    <a:pt x="266162" y="1511943"/>
                  </a:lnTo>
                  <a:lnTo>
                    <a:pt x="256015" y="1524643"/>
                  </a:lnTo>
                  <a:lnTo>
                    <a:pt x="263367" y="1524643"/>
                  </a:lnTo>
                  <a:lnTo>
                    <a:pt x="268654" y="1511943"/>
                  </a:lnTo>
                  <a:close/>
                </a:path>
                <a:path w="4284980" h="1655445">
                  <a:moveTo>
                    <a:pt x="279040" y="1511943"/>
                  </a:moveTo>
                  <a:lnTo>
                    <a:pt x="278537" y="1511943"/>
                  </a:lnTo>
                  <a:lnTo>
                    <a:pt x="269848" y="1524643"/>
                  </a:lnTo>
                  <a:lnTo>
                    <a:pt x="279040" y="1511943"/>
                  </a:lnTo>
                  <a:close/>
                </a:path>
                <a:path w="4284980" h="1655445">
                  <a:moveTo>
                    <a:pt x="263068" y="1499243"/>
                  </a:moveTo>
                  <a:lnTo>
                    <a:pt x="173360" y="1499243"/>
                  </a:lnTo>
                  <a:lnTo>
                    <a:pt x="170800" y="1511943"/>
                  </a:lnTo>
                  <a:lnTo>
                    <a:pt x="262642" y="1511943"/>
                  </a:lnTo>
                  <a:lnTo>
                    <a:pt x="263068" y="1499243"/>
                  </a:lnTo>
                  <a:close/>
                </a:path>
                <a:path w="4284980" h="1655445">
                  <a:moveTo>
                    <a:pt x="299905" y="1499243"/>
                  </a:moveTo>
                  <a:lnTo>
                    <a:pt x="276816" y="1499243"/>
                  </a:lnTo>
                  <a:lnTo>
                    <a:pt x="271626" y="1511943"/>
                  </a:lnTo>
                  <a:lnTo>
                    <a:pt x="295832" y="1511943"/>
                  </a:lnTo>
                  <a:lnTo>
                    <a:pt x="299905" y="1499243"/>
                  </a:lnTo>
                  <a:close/>
                </a:path>
                <a:path w="4284980" h="1655445">
                  <a:moveTo>
                    <a:pt x="318778" y="1499243"/>
                  </a:moveTo>
                  <a:lnTo>
                    <a:pt x="307877" y="1499243"/>
                  </a:lnTo>
                  <a:lnTo>
                    <a:pt x="298733" y="1511943"/>
                  </a:lnTo>
                  <a:lnTo>
                    <a:pt x="306511" y="1511943"/>
                  </a:lnTo>
                  <a:lnTo>
                    <a:pt x="318778" y="1499243"/>
                  </a:lnTo>
                  <a:close/>
                </a:path>
                <a:path w="4284980" h="1655445">
                  <a:moveTo>
                    <a:pt x="244074" y="1486543"/>
                  </a:moveTo>
                  <a:lnTo>
                    <a:pt x="202256" y="1486543"/>
                  </a:lnTo>
                  <a:lnTo>
                    <a:pt x="197768" y="1499243"/>
                  </a:lnTo>
                  <a:lnTo>
                    <a:pt x="234686" y="1499243"/>
                  </a:lnTo>
                  <a:lnTo>
                    <a:pt x="242623" y="1491779"/>
                  </a:lnTo>
                  <a:lnTo>
                    <a:pt x="244074" y="1486543"/>
                  </a:lnTo>
                  <a:close/>
                </a:path>
                <a:path w="4284980" h="1655445">
                  <a:moveTo>
                    <a:pt x="242623" y="1491779"/>
                  </a:moveTo>
                  <a:lnTo>
                    <a:pt x="234686" y="1499243"/>
                  </a:lnTo>
                  <a:lnTo>
                    <a:pt x="240554" y="1499243"/>
                  </a:lnTo>
                  <a:lnTo>
                    <a:pt x="242623" y="1491779"/>
                  </a:lnTo>
                  <a:close/>
                </a:path>
                <a:path w="4284980" h="1655445">
                  <a:moveTo>
                    <a:pt x="299503" y="1486543"/>
                  </a:moveTo>
                  <a:lnTo>
                    <a:pt x="248190" y="1486543"/>
                  </a:lnTo>
                  <a:lnTo>
                    <a:pt x="242623" y="1491779"/>
                  </a:lnTo>
                  <a:lnTo>
                    <a:pt x="240554" y="1499243"/>
                  </a:lnTo>
                  <a:lnTo>
                    <a:pt x="289183" y="1499243"/>
                  </a:lnTo>
                  <a:lnTo>
                    <a:pt x="298690" y="1489158"/>
                  </a:lnTo>
                  <a:lnTo>
                    <a:pt x="299503" y="1486543"/>
                  </a:lnTo>
                  <a:close/>
                </a:path>
                <a:path w="4284980" h="1655445">
                  <a:moveTo>
                    <a:pt x="308673" y="1486543"/>
                  </a:moveTo>
                  <a:lnTo>
                    <a:pt x="301155" y="1486543"/>
                  </a:lnTo>
                  <a:lnTo>
                    <a:pt x="298690" y="1489158"/>
                  </a:lnTo>
                  <a:lnTo>
                    <a:pt x="295554" y="1499243"/>
                  </a:lnTo>
                  <a:lnTo>
                    <a:pt x="298607" y="1499243"/>
                  </a:lnTo>
                  <a:lnTo>
                    <a:pt x="303121" y="1495472"/>
                  </a:lnTo>
                  <a:lnTo>
                    <a:pt x="303976" y="1494583"/>
                  </a:lnTo>
                  <a:lnTo>
                    <a:pt x="308673" y="1486543"/>
                  </a:lnTo>
                  <a:close/>
                </a:path>
                <a:path w="4284980" h="1655445">
                  <a:moveTo>
                    <a:pt x="303776" y="1494925"/>
                  </a:moveTo>
                  <a:lnTo>
                    <a:pt x="303121" y="1495472"/>
                  </a:lnTo>
                  <a:lnTo>
                    <a:pt x="299497" y="1499243"/>
                  </a:lnTo>
                  <a:lnTo>
                    <a:pt x="301253" y="1499243"/>
                  </a:lnTo>
                  <a:lnTo>
                    <a:pt x="303776" y="1494925"/>
                  </a:lnTo>
                  <a:close/>
                </a:path>
                <a:path w="4284980" h="1655445">
                  <a:moveTo>
                    <a:pt x="317000" y="1486543"/>
                  </a:moveTo>
                  <a:lnTo>
                    <a:pt x="313810" y="1486543"/>
                  </a:lnTo>
                  <a:lnTo>
                    <a:pt x="313125" y="1487115"/>
                  </a:lnTo>
                  <a:lnTo>
                    <a:pt x="308567" y="1499243"/>
                  </a:lnTo>
                  <a:lnTo>
                    <a:pt x="309027" y="1498871"/>
                  </a:lnTo>
                  <a:lnTo>
                    <a:pt x="314444" y="1491511"/>
                  </a:lnTo>
                  <a:lnTo>
                    <a:pt x="317000" y="1486543"/>
                  </a:lnTo>
                  <a:close/>
                </a:path>
                <a:path w="4284980" h="1655445">
                  <a:moveTo>
                    <a:pt x="311959" y="1496341"/>
                  </a:moveTo>
                  <a:lnTo>
                    <a:pt x="309027" y="1498871"/>
                  </a:lnTo>
                  <a:lnTo>
                    <a:pt x="308753" y="1499243"/>
                  </a:lnTo>
                  <a:lnTo>
                    <a:pt x="310466" y="1499243"/>
                  </a:lnTo>
                  <a:lnTo>
                    <a:pt x="311959" y="1496341"/>
                  </a:lnTo>
                  <a:close/>
                </a:path>
                <a:path w="4284980" h="1655445">
                  <a:moveTo>
                    <a:pt x="331849" y="1486543"/>
                  </a:moveTo>
                  <a:lnTo>
                    <a:pt x="322946" y="1499243"/>
                  </a:lnTo>
                  <a:lnTo>
                    <a:pt x="327381" y="1499243"/>
                  </a:lnTo>
                  <a:lnTo>
                    <a:pt x="331849" y="1486543"/>
                  </a:lnTo>
                  <a:close/>
                </a:path>
                <a:path w="4284980" h="1655445">
                  <a:moveTo>
                    <a:pt x="337491" y="1486543"/>
                  </a:moveTo>
                  <a:lnTo>
                    <a:pt x="328559" y="1499243"/>
                  </a:lnTo>
                  <a:lnTo>
                    <a:pt x="329256" y="1499243"/>
                  </a:lnTo>
                  <a:lnTo>
                    <a:pt x="337491" y="1486543"/>
                  </a:lnTo>
                  <a:close/>
                </a:path>
                <a:path w="4284980" h="1655445">
                  <a:moveTo>
                    <a:pt x="314444" y="1491511"/>
                  </a:moveTo>
                  <a:lnTo>
                    <a:pt x="309027" y="1498871"/>
                  </a:lnTo>
                  <a:lnTo>
                    <a:pt x="311959" y="1496341"/>
                  </a:lnTo>
                  <a:lnTo>
                    <a:pt x="314444" y="1491511"/>
                  </a:lnTo>
                  <a:close/>
                </a:path>
                <a:path w="4284980" h="1655445">
                  <a:moveTo>
                    <a:pt x="323311" y="1486543"/>
                  </a:moveTo>
                  <a:lnTo>
                    <a:pt x="318101" y="1486543"/>
                  </a:lnTo>
                  <a:lnTo>
                    <a:pt x="314444" y="1491511"/>
                  </a:lnTo>
                  <a:lnTo>
                    <a:pt x="311959" y="1496341"/>
                  </a:lnTo>
                  <a:lnTo>
                    <a:pt x="323311" y="1486543"/>
                  </a:lnTo>
                  <a:close/>
                </a:path>
                <a:path w="4284980" h="1655445">
                  <a:moveTo>
                    <a:pt x="313340" y="1486543"/>
                  </a:moveTo>
                  <a:lnTo>
                    <a:pt x="311702" y="1486543"/>
                  </a:lnTo>
                  <a:lnTo>
                    <a:pt x="303976" y="1494583"/>
                  </a:lnTo>
                  <a:lnTo>
                    <a:pt x="303776" y="1494925"/>
                  </a:lnTo>
                  <a:lnTo>
                    <a:pt x="313125" y="1487115"/>
                  </a:lnTo>
                  <a:lnTo>
                    <a:pt x="313340" y="1486543"/>
                  </a:lnTo>
                  <a:close/>
                </a:path>
                <a:path w="4284980" h="1655445">
                  <a:moveTo>
                    <a:pt x="311702" y="1486543"/>
                  </a:moveTo>
                  <a:lnTo>
                    <a:pt x="308673" y="1486543"/>
                  </a:lnTo>
                  <a:lnTo>
                    <a:pt x="303976" y="1494583"/>
                  </a:lnTo>
                  <a:lnTo>
                    <a:pt x="311702" y="1486543"/>
                  </a:lnTo>
                  <a:close/>
                </a:path>
                <a:path w="4284980" h="1655445">
                  <a:moveTo>
                    <a:pt x="301155" y="1486543"/>
                  </a:moveTo>
                  <a:lnTo>
                    <a:pt x="299503" y="1486543"/>
                  </a:lnTo>
                  <a:lnTo>
                    <a:pt x="298690" y="1489158"/>
                  </a:lnTo>
                  <a:lnTo>
                    <a:pt x="301155" y="1486543"/>
                  </a:lnTo>
                  <a:close/>
                </a:path>
                <a:path w="4284980" h="1655445">
                  <a:moveTo>
                    <a:pt x="313810" y="1486543"/>
                  </a:moveTo>
                  <a:lnTo>
                    <a:pt x="313340" y="1486543"/>
                  </a:lnTo>
                  <a:lnTo>
                    <a:pt x="313125" y="1487115"/>
                  </a:lnTo>
                  <a:lnTo>
                    <a:pt x="313810" y="1486543"/>
                  </a:lnTo>
                  <a:close/>
                </a:path>
                <a:path w="4284980" h="1655445">
                  <a:moveTo>
                    <a:pt x="263607" y="1473843"/>
                  </a:moveTo>
                  <a:lnTo>
                    <a:pt x="220868" y="1473843"/>
                  </a:lnTo>
                  <a:lnTo>
                    <a:pt x="206442" y="1486543"/>
                  </a:lnTo>
                  <a:lnTo>
                    <a:pt x="252729" y="1486543"/>
                  </a:lnTo>
                  <a:lnTo>
                    <a:pt x="263630" y="1475316"/>
                  </a:lnTo>
                  <a:lnTo>
                    <a:pt x="263607" y="1473843"/>
                  </a:lnTo>
                  <a:close/>
                </a:path>
                <a:path w="4284980" h="1655445">
                  <a:moveTo>
                    <a:pt x="314270" y="1473843"/>
                  </a:moveTo>
                  <a:lnTo>
                    <a:pt x="265060" y="1473843"/>
                  </a:lnTo>
                  <a:lnTo>
                    <a:pt x="263630" y="1475316"/>
                  </a:lnTo>
                  <a:lnTo>
                    <a:pt x="263802" y="1486543"/>
                  </a:lnTo>
                  <a:lnTo>
                    <a:pt x="312959" y="1486543"/>
                  </a:lnTo>
                  <a:lnTo>
                    <a:pt x="314270" y="1473843"/>
                  </a:lnTo>
                  <a:close/>
                </a:path>
                <a:path w="4284980" h="1655445">
                  <a:moveTo>
                    <a:pt x="359615" y="1473843"/>
                  </a:moveTo>
                  <a:lnTo>
                    <a:pt x="328581" y="1473843"/>
                  </a:lnTo>
                  <a:lnTo>
                    <a:pt x="316605" y="1486543"/>
                  </a:lnTo>
                  <a:lnTo>
                    <a:pt x="346081" y="1486543"/>
                  </a:lnTo>
                  <a:lnTo>
                    <a:pt x="359615" y="1473843"/>
                  </a:lnTo>
                  <a:close/>
                </a:path>
                <a:path w="4284980" h="1655445">
                  <a:moveTo>
                    <a:pt x="371005" y="1473843"/>
                  </a:moveTo>
                  <a:lnTo>
                    <a:pt x="360504" y="1473843"/>
                  </a:lnTo>
                  <a:lnTo>
                    <a:pt x="361785" y="1486543"/>
                  </a:lnTo>
                  <a:lnTo>
                    <a:pt x="366862" y="1486543"/>
                  </a:lnTo>
                  <a:lnTo>
                    <a:pt x="371005" y="1473843"/>
                  </a:lnTo>
                  <a:close/>
                </a:path>
                <a:path w="4284980" h="1655445">
                  <a:moveTo>
                    <a:pt x="265060" y="1473843"/>
                  </a:moveTo>
                  <a:lnTo>
                    <a:pt x="263607" y="1473843"/>
                  </a:lnTo>
                  <a:lnTo>
                    <a:pt x="263630" y="1475316"/>
                  </a:lnTo>
                  <a:lnTo>
                    <a:pt x="265060" y="1473843"/>
                  </a:lnTo>
                  <a:close/>
                </a:path>
                <a:path w="4284980" h="1655445">
                  <a:moveTo>
                    <a:pt x="238807" y="1461143"/>
                  </a:moveTo>
                  <a:lnTo>
                    <a:pt x="238546" y="1461143"/>
                  </a:lnTo>
                  <a:lnTo>
                    <a:pt x="233146" y="1473843"/>
                  </a:lnTo>
                  <a:lnTo>
                    <a:pt x="238807" y="1461143"/>
                  </a:lnTo>
                  <a:close/>
                </a:path>
                <a:path w="4284980" h="1655445">
                  <a:moveTo>
                    <a:pt x="370048" y="1461143"/>
                  </a:moveTo>
                  <a:lnTo>
                    <a:pt x="247513" y="1461143"/>
                  </a:lnTo>
                  <a:lnTo>
                    <a:pt x="238816" y="1473843"/>
                  </a:lnTo>
                  <a:lnTo>
                    <a:pt x="362545" y="1473843"/>
                  </a:lnTo>
                  <a:lnTo>
                    <a:pt x="367266" y="1467795"/>
                  </a:lnTo>
                  <a:lnTo>
                    <a:pt x="370048" y="1461143"/>
                  </a:lnTo>
                  <a:close/>
                </a:path>
                <a:path w="4284980" h="1655445">
                  <a:moveTo>
                    <a:pt x="367266" y="1467795"/>
                  </a:moveTo>
                  <a:lnTo>
                    <a:pt x="362545" y="1473843"/>
                  </a:lnTo>
                  <a:lnTo>
                    <a:pt x="364736" y="1473843"/>
                  </a:lnTo>
                  <a:lnTo>
                    <a:pt x="367266" y="1467795"/>
                  </a:lnTo>
                  <a:close/>
                </a:path>
                <a:path w="4284980" h="1655445">
                  <a:moveTo>
                    <a:pt x="384357" y="1461143"/>
                  </a:moveTo>
                  <a:lnTo>
                    <a:pt x="372458" y="1461143"/>
                  </a:lnTo>
                  <a:lnTo>
                    <a:pt x="367266" y="1467795"/>
                  </a:lnTo>
                  <a:lnTo>
                    <a:pt x="364736" y="1473843"/>
                  </a:lnTo>
                  <a:lnTo>
                    <a:pt x="368076" y="1473843"/>
                  </a:lnTo>
                  <a:lnTo>
                    <a:pt x="384357" y="1461143"/>
                  </a:lnTo>
                  <a:close/>
                </a:path>
                <a:path w="4284980" h="1655445">
                  <a:moveTo>
                    <a:pt x="265928" y="1448443"/>
                  </a:moveTo>
                  <a:lnTo>
                    <a:pt x="258758" y="1448443"/>
                  </a:lnTo>
                  <a:lnTo>
                    <a:pt x="258150" y="1461143"/>
                  </a:lnTo>
                  <a:lnTo>
                    <a:pt x="265928" y="1448443"/>
                  </a:lnTo>
                  <a:close/>
                </a:path>
                <a:path w="4284980" h="1655445">
                  <a:moveTo>
                    <a:pt x="397183" y="1448443"/>
                  </a:moveTo>
                  <a:lnTo>
                    <a:pt x="265928" y="1448443"/>
                  </a:lnTo>
                  <a:lnTo>
                    <a:pt x="260263" y="1461143"/>
                  </a:lnTo>
                  <a:lnTo>
                    <a:pt x="385164" y="1461143"/>
                  </a:lnTo>
                  <a:lnTo>
                    <a:pt x="397183" y="1448443"/>
                  </a:lnTo>
                  <a:close/>
                </a:path>
                <a:path w="4284980" h="1655445">
                  <a:moveTo>
                    <a:pt x="415366" y="1448443"/>
                  </a:moveTo>
                  <a:lnTo>
                    <a:pt x="405602" y="1448443"/>
                  </a:lnTo>
                  <a:lnTo>
                    <a:pt x="397670" y="1461143"/>
                  </a:lnTo>
                  <a:lnTo>
                    <a:pt x="407819" y="1461143"/>
                  </a:lnTo>
                  <a:lnTo>
                    <a:pt x="415366" y="1448443"/>
                  </a:lnTo>
                  <a:close/>
                </a:path>
                <a:path w="4284980" h="1655445">
                  <a:moveTo>
                    <a:pt x="420236" y="1435743"/>
                  </a:moveTo>
                  <a:lnTo>
                    <a:pt x="288474" y="1435743"/>
                  </a:lnTo>
                  <a:lnTo>
                    <a:pt x="282991" y="1448443"/>
                  </a:lnTo>
                  <a:lnTo>
                    <a:pt x="409549" y="1448443"/>
                  </a:lnTo>
                  <a:lnTo>
                    <a:pt x="420236" y="1435743"/>
                  </a:lnTo>
                  <a:close/>
                </a:path>
                <a:path w="4284980" h="1655445">
                  <a:moveTo>
                    <a:pt x="433389" y="1435743"/>
                  </a:moveTo>
                  <a:lnTo>
                    <a:pt x="425863" y="1435743"/>
                  </a:lnTo>
                  <a:lnTo>
                    <a:pt x="416850" y="1448443"/>
                  </a:lnTo>
                  <a:lnTo>
                    <a:pt x="429791" y="1448443"/>
                  </a:lnTo>
                  <a:lnTo>
                    <a:pt x="432784" y="1444027"/>
                  </a:lnTo>
                  <a:lnTo>
                    <a:pt x="433389" y="1435743"/>
                  </a:lnTo>
                  <a:close/>
                </a:path>
                <a:path w="4284980" h="1655445">
                  <a:moveTo>
                    <a:pt x="440184" y="1435743"/>
                  </a:moveTo>
                  <a:lnTo>
                    <a:pt x="438399" y="1435743"/>
                  </a:lnTo>
                  <a:lnTo>
                    <a:pt x="432784" y="1444027"/>
                  </a:lnTo>
                  <a:lnTo>
                    <a:pt x="432462" y="1448443"/>
                  </a:lnTo>
                  <a:lnTo>
                    <a:pt x="440184" y="1435743"/>
                  </a:lnTo>
                  <a:close/>
                </a:path>
                <a:path w="4284980" h="1655445">
                  <a:moveTo>
                    <a:pt x="356321" y="1397643"/>
                  </a:moveTo>
                  <a:lnTo>
                    <a:pt x="353000" y="1397643"/>
                  </a:lnTo>
                  <a:lnTo>
                    <a:pt x="336302" y="1410343"/>
                  </a:lnTo>
                  <a:lnTo>
                    <a:pt x="318231" y="1423043"/>
                  </a:lnTo>
                  <a:lnTo>
                    <a:pt x="301413" y="1435743"/>
                  </a:lnTo>
                  <a:lnTo>
                    <a:pt x="437773" y="1435743"/>
                  </a:lnTo>
                  <a:lnTo>
                    <a:pt x="444742" y="1428426"/>
                  </a:lnTo>
                  <a:lnTo>
                    <a:pt x="446506" y="1423043"/>
                  </a:lnTo>
                  <a:lnTo>
                    <a:pt x="449868" y="1423043"/>
                  </a:lnTo>
                  <a:lnTo>
                    <a:pt x="462617" y="1410343"/>
                  </a:lnTo>
                  <a:lnTo>
                    <a:pt x="349922" y="1410343"/>
                  </a:lnTo>
                  <a:lnTo>
                    <a:pt x="356321" y="1397643"/>
                  </a:lnTo>
                  <a:close/>
                </a:path>
                <a:path w="4284980" h="1655445">
                  <a:moveTo>
                    <a:pt x="451485" y="1423043"/>
                  </a:moveTo>
                  <a:lnTo>
                    <a:pt x="449868" y="1423043"/>
                  </a:lnTo>
                  <a:lnTo>
                    <a:pt x="444742" y="1428426"/>
                  </a:lnTo>
                  <a:lnTo>
                    <a:pt x="442344" y="1435743"/>
                  </a:lnTo>
                  <a:lnTo>
                    <a:pt x="460673" y="1435743"/>
                  </a:lnTo>
                  <a:lnTo>
                    <a:pt x="451485" y="1423043"/>
                  </a:lnTo>
                  <a:close/>
                </a:path>
                <a:path w="4284980" h="1655445">
                  <a:moveTo>
                    <a:pt x="449868" y="1423043"/>
                  </a:moveTo>
                  <a:lnTo>
                    <a:pt x="446506" y="1423043"/>
                  </a:lnTo>
                  <a:lnTo>
                    <a:pt x="444742" y="1428426"/>
                  </a:lnTo>
                  <a:lnTo>
                    <a:pt x="449868" y="1423043"/>
                  </a:lnTo>
                  <a:close/>
                </a:path>
                <a:path w="4284980" h="1655445">
                  <a:moveTo>
                    <a:pt x="475352" y="1410343"/>
                  </a:moveTo>
                  <a:lnTo>
                    <a:pt x="473171" y="1410343"/>
                  </a:lnTo>
                  <a:lnTo>
                    <a:pt x="459351" y="1423043"/>
                  </a:lnTo>
                  <a:lnTo>
                    <a:pt x="472056" y="1423043"/>
                  </a:lnTo>
                  <a:lnTo>
                    <a:pt x="477066" y="1413737"/>
                  </a:lnTo>
                  <a:lnTo>
                    <a:pt x="475352" y="1410343"/>
                  </a:lnTo>
                  <a:close/>
                </a:path>
                <a:path w="4284980" h="1655445">
                  <a:moveTo>
                    <a:pt x="487730" y="1410343"/>
                  </a:moveTo>
                  <a:lnTo>
                    <a:pt x="478893" y="1410343"/>
                  </a:lnTo>
                  <a:lnTo>
                    <a:pt x="477066" y="1413737"/>
                  </a:lnTo>
                  <a:lnTo>
                    <a:pt x="481765" y="1423043"/>
                  </a:lnTo>
                  <a:lnTo>
                    <a:pt x="487730" y="1410343"/>
                  </a:lnTo>
                  <a:close/>
                </a:path>
                <a:path w="4284980" h="1655445">
                  <a:moveTo>
                    <a:pt x="478893" y="1410343"/>
                  </a:moveTo>
                  <a:lnTo>
                    <a:pt x="475352" y="1410343"/>
                  </a:lnTo>
                  <a:lnTo>
                    <a:pt x="477066" y="1413737"/>
                  </a:lnTo>
                  <a:lnTo>
                    <a:pt x="478893" y="1410343"/>
                  </a:lnTo>
                  <a:close/>
                </a:path>
                <a:path w="4284980" h="1655445">
                  <a:moveTo>
                    <a:pt x="490088" y="1397643"/>
                  </a:moveTo>
                  <a:lnTo>
                    <a:pt x="359280" y="1397643"/>
                  </a:lnTo>
                  <a:lnTo>
                    <a:pt x="353686" y="1410343"/>
                  </a:lnTo>
                  <a:lnTo>
                    <a:pt x="488484" y="1410343"/>
                  </a:lnTo>
                  <a:lnTo>
                    <a:pt x="490088" y="1397643"/>
                  </a:lnTo>
                  <a:close/>
                </a:path>
                <a:path w="4284980" h="1655445">
                  <a:moveTo>
                    <a:pt x="505025" y="1397643"/>
                  </a:moveTo>
                  <a:lnTo>
                    <a:pt x="498765" y="1397643"/>
                  </a:lnTo>
                  <a:lnTo>
                    <a:pt x="488484" y="1410343"/>
                  </a:lnTo>
                  <a:lnTo>
                    <a:pt x="494642" y="1410343"/>
                  </a:lnTo>
                  <a:lnTo>
                    <a:pt x="505025" y="1397643"/>
                  </a:lnTo>
                  <a:close/>
                </a:path>
                <a:path w="4284980" h="1655445">
                  <a:moveTo>
                    <a:pt x="505965" y="1397643"/>
                  </a:moveTo>
                  <a:lnTo>
                    <a:pt x="505025" y="1397643"/>
                  </a:lnTo>
                  <a:lnTo>
                    <a:pt x="498772" y="1410343"/>
                  </a:lnTo>
                  <a:lnTo>
                    <a:pt x="505316" y="1399847"/>
                  </a:lnTo>
                  <a:lnTo>
                    <a:pt x="505965" y="1397643"/>
                  </a:lnTo>
                  <a:close/>
                </a:path>
                <a:path w="4284980" h="1655445">
                  <a:moveTo>
                    <a:pt x="503261" y="1406820"/>
                  </a:moveTo>
                  <a:lnTo>
                    <a:pt x="500080" y="1410343"/>
                  </a:lnTo>
                  <a:lnTo>
                    <a:pt x="502223" y="1410343"/>
                  </a:lnTo>
                  <a:lnTo>
                    <a:pt x="503261" y="1406820"/>
                  </a:lnTo>
                  <a:close/>
                </a:path>
                <a:path w="4284980" h="1655445">
                  <a:moveTo>
                    <a:pt x="511548" y="1397643"/>
                  </a:moveTo>
                  <a:lnTo>
                    <a:pt x="506690" y="1397643"/>
                  </a:lnTo>
                  <a:lnTo>
                    <a:pt x="505316" y="1399847"/>
                  </a:lnTo>
                  <a:lnTo>
                    <a:pt x="503261" y="1406820"/>
                  </a:lnTo>
                  <a:lnTo>
                    <a:pt x="511548" y="1397643"/>
                  </a:lnTo>
                  <a:close/>
                </a:path>
                <a:path w="4284980" h="1655445">
                  <a:moveTo>
                    <a:pt x="506690" y="1397643"/>
                  </a:moveTo>
                  <a:lnTo>
                    <a:pt x="505965" y="1397643"/>
                  </a:lnTo>
                  <a:lnTo>
                    <a:pt x="505316" y="1399847"/>
                  </a:lnTo>
                  <a:lnTo>
                    <a:pt x="506690" y="1397643"/>
                  </a:lnTo>
                  <a:close/>
                </a:path>
                <a:path w="4284980" h="1655445">
                  <a:moveTo>
                    <a:pt x="515473" y="1384943"/>
                  </a:moveTo>
                  <a:lnTo>
                    <a:pt x="381531" y="1384943"/>
                  </a:lnTo>
                  <a:lnTo>
                    <a:pt x="373699" y="1397643"/>
                  </a:lnTo>
                  <a:lnTo>
                    <a:pt x="506191" y="1397643"/>
                  </a:lnTo>
                  <a:lnTo>
                    <a:pt x="515473" y="1384943"/>
                  </a:lnTo>
                  <a:close/>
                </a:path>
                <a:path w="4284980" h="1655445">
                  <a:moveTo>
                    <a:pt x="537672" y="1384943"/>
                  </a:moveTo>
                  <a:lnTo>
                    <a:pt x="515473" y="1384943"/>
                  </a:lnTo>
                  <a:lnTo>
                    <a:pt x="508943" y="1397643"/>
                  </a:lnTo>
                  <a:lnTo>
                    <a:pt x="527866" y="1397643"/>
                  </a:lnTo>
                  <a:lnTo>
                    <a:pt x="537672" y="1384943"/>
                  </a:lnTo>
                  <a:close/>
                </a:path>
                <a:path w="4284980" h="1655445">
                  <a:moveTo>
                    <a:pt x="574278" y="1359543"/>
                  </a:moveTo>
                  <a:lnTo>
                    <a:pt x="423567" y="1359543"/>
                  </a:lnTo>
                  <a:lnTo>
                    <a:pt x="412068" y="1372243"/>
                  </a:lnTo>
                  <a:lnTo>
                    <a:pt x="403557" y="1384943"/>
                  </a:lnTo>
                  <a:lnTo>
                    <a:pt x="536219" y="1384943"/>
                  </a:lnTo>
                  <a:lnTo>
                    <a:pt x="541482" y="1381741"/>
                  </a:lnTo>
                  <a:lnTo>
                    <a:pt x="548633" y="1372243"/>
                  </a:lnTo>
                  <a:lnTo>
                    <a:pt x="564595" y="1372243"/>
                  </a:lnTo>
                  <a:lnTo>
                    <a:pt x="572946" y="1362660"/>
                  </a:lnTo>
                  <a:lnTo>
                    <a:pt x="574278" y="1359543"/>
                  </a:lnTo>
                  <a:close/>
                </a:path>
                <a:path w="4284980" h="1655445">
                  <a:moveTo>
                    <a:pt x="545130" y="1379521"/>
                  </a:moveTo>
                  <a:lnTo>
                    <a:pt x="541482" y="1381741"/>
                  </a:lnTo>
                  <a:lnTo>
                    <a:pt x="539071" y="1384943"/>
                  </a:lnTo>
                  <a:lnTo>
                    <a:pt x="542418" y="1384943"/>
                  </a:lnTo>
                  <a:lnTo>
                    <a:pt x="545130" y="1379521"/>
                  </a:lnTo>
                  <a:close/>
                </a:path>
                <a:path w="4284980" h="1655445">
                  <a:moveTo>
                    <a:pt x="548771" y="1372243"/>
                  </a:moveTo>
                  <a:lnTo>
                    <a:pt x="548633" y="1372243"/>
                  </a:lnTo>
                  <a:lnTo>
                    <a:pt x="541482" y="1381741"/>
                  </a:lnTo>
                  <a:lnTo>
                    <a:pt x="545130" y="1379521"/>
                  </a:lnTo>
                  <a:lnTo>
                    <a:pt x="548771" y="1372243"/>
                  </a:lnTo>
                  <a:close/>
                </a:path>
                <a:path w="4284980" h="1655445">
                  <a:moveTo>
                    <a:pt x="557094" y="1372243"/>
                  </a:moveTo>
                  <a:lnTo>
                    <a:pt x="548771" y="1372243"/>
                  </a:lnTo>
                  <a:lnTo>
                    <a:pt x="545130" y="1379521"/>
                  </a:lnTo>
                  <a:lnTo>
                    <a:pt x="557094" y="1372243"/>
                  </a:lnTo>
                  <a:close/>
                </a:path>
                <a:path w="4284980" h="1655445">
                  <a:moveTo>
                    <a:pt x="599155" y="1346843"/>
                  </a:moveTo>
                  <a:lnTo>
                    <a:pt x="596817" y="1346843"/>
                  </a:lnTo>
                  <a:lnTo>
                    <a:pt x="590460" y="1359543"/>
                  </a:lnTo>
                  <a:lnTo>
                    <a:pt x="575662" y="1359543"/>
                  </a:lnTo>
                  <a:lnTo>
                    <a:pt x="572946" y="1362660"/>
                  </a:lnTo>
                  <a:lnTo>
                    <a:pt x="568849" y="1372243"/>
                  </a:lnTo>
                  <a:lnTo>
                    <a:pt x="574854" y="1372243"/>
                  </a:lnTo>
                  <a:lnTo>
                    <a:pt x="591292" y="1359543"/>
                  </a:lnTo>
                  <a:lnTo>
                    <a:pt x="597310" y="1355024"/>
                  </a:lnTo>
                  <a:lnTo>
                    <a:pt x="599155" y="1346843"/>
                  </a:lnTo>
                  <a:close/>
                </a:path>
                <a:path w="4284980" h="1655445">
                  <a:moveTo>
                    <a:pt x="575662" y="1359543"/>
                  </a:moveTo>
                  <a:lnTo>
                    <a:pt x="574278" y="1359543"/>
                  </a:lnTo>
                  <a:lnTo>
                    <a:pt x="572946" y="1362660"/>
                  </a:lnTo>
                  <a:lnTo>
                    <a:pt x="575662" y="1359543"/>
                  </a:lnTo>
                  <a:close/>
                </a:path>
                <a:path w="4284980" h="1655445">
                  <a:moveTo>
                    <a:pt x="610269" y="1283343"/>
                  </a:moveTo>
                  <a:lnTo>
                    <a:pt x="577376" y="1283343"/>
                  </a:lnTo>
                  <a:lnTo>
                    <a:pt x="546526" y="1296043"/>
                  </a:lnTo>
                  <a:lnTo>
                    <a:pt x="513007" y="1321443"/>
                  </a:lnTo>
                  <a:lnTo>
                    <a:pt x="477493" y="1334143"/>
                  </a:lnTo>
                  <a:lnTo>
                    <a:pt x="440659" y="1359543"/>
                  </a:lnTo>
                  <a:lnTo>
                    <a:pt x="584957" y="1359543"/>
                  </a:lnTo>
                  <a:lnTo>
                    <a:pt x="592069" y="1346843"/>
                  </a:lnTo>
                  <a:lnTo>
                    <a:pt x="618707" y="1346843"/>
                  </a:lnTo>
                  <a:lnTo>
                    <a:pt x="622929" y="1334143"/>
                  </a:lnTo>
                  <a:lnTo>
                    <a:pt x="629207" y="1334143"/>
                  </a:lnTo>
                  <a:lnTo>
                    <a:pt x="638319" y="1321443"/>
                  </a:lnTo>
                  <a:lnTo>
                    <a:pt x="658005" y="1321443"/>
                  </a:lnTo>
                  <a:lnTo>
                    <a:pt x="662356" y="1308743"/>
                  </a:lnTo>
                  <a:lnTo>
                    <a:pt x="682938" y="1308743"/>
                  </a:lnTo>
                  <a:lnTo>
                    <a:pt x="696915" y="1296043"/>
                  </a:lnTo>
                  <a:lnTo>
                    <a:pt x="608143" y="1296043"/>
                  </a:lnTo>
                  <a:lnTo>
                    <a:pt x="610269" y="1283343"/>
                  </a:lnTo>
                  <a:close/>
                </a:path>
                <a:path w="4284980" h="1655445">
                  <a:moveTo>
                    <a:pt x="601155" y="1352136"/>
                  </a:moveTo>
                  <a:lnTo>
                    <a:pt x="597310" y="1355024"/>
                  </a:lnTo>
                  <a:lnTo>
                    <a:pt x="596291" y="1359543"/>
                  </a:lnTo>
                  <a:lnTo>
                    <a:pt x="597582" y="1359543"/>
                  </a:lnTo>
                  <a:lnTo>
                    <a:pt x="601155" y="1352136"/>
                  </a:lnTo>
                  <a:close/>
                </a:path>
                <a:path w="4284980" h="1655445">
                  <a:moveTo>
                    <a:pt x="608204" y="1346843"/>
                  </a:moveTo>
                  <a:lnTo>
                    <a:pt x="603709" y="1346843"/>
                  </a:lnTo>
                  <a:lnTo>
                    <a:pt x="601155" y="1352136"/>
                  </a:lnTo>
                  <a:lnTo>
                    <a:pt x="608204" y="1346843"/>
                  </a:lnTo>
                  <a:close/>
                </a:path>
                <a:path w="4284980" h="1655445">
                  <a:moveTo>
                    <a:pt x="629426" y="1334143"/>
                  </a:moveTo>
                  <a:lnTo>
                    <a:pt x="622929" y="1334143"/>
                  </a:lnTo>
                  <a:lnTo>
                    <a:pt x="624199" y="1346843"/>
                  </a:lnTo>
                  <a:lnTo>
                    <a:pt x="629426" y="1334143"/>
                  </a:lnTo>
                  <a:close/>
                </a:path>
                <a:path w="4284980" h="1655445">
                  <a:moveTo>
                    <a:pt x="649351" y="1321443"/>
                  </a:moveTo>
                  <a:lnTo>
                    <a:pt x="638319" y="1321443"/>
                  </a:lnTo>
                  <a:lnTo>
                    <a:pt x="640843" y="1334143"/>
                  </a:lnTo>
                  <a:lnTo>
                    <a:pt x="649351" y="1321443"/>
                  </a:lnTo>
                  <a:close/>
                </a:path>
                <a:path w="4284980" h="1655445">
                  <a:moveTo>
                    <a:pt x="651697" y="1330750"/>
                  </a:moveTo>
                  <a:lnTo>
                    <a:pt x="650686" y="1334143"/>
                  </a:lnTo>
                  <a:lnTo>
                    <a:pt x="651897" y="1334143"/>
                  </a:lnTo>
                  <a:lnTo>
                    <a:pt x="651697" y="1330750"/>
                  </a:lnTo>
                  <a:close/>
                </a:path>
                <a:path w="4284980" h="1655445">
                  <a:moveTo>
                    <a:pt x="654473" y="1321443"/>
                  </a:moveTo>
                  <a:lnTo>
                    <a:pt x="651150" y="1321443"/>
                  </a:lnTo>
                  <a:lnTo>
                    <a:pt x="651697" y="1330750"/>
                  </a:lnTo>
                  <a:lnTo>
                    <a:pt x="654473" y="1321443"/>
                  </a:lnTo>
                  <a:close/>
                </a:path>
                <a:path w="4284980" h="1655445">
                  <a:moveTo>
                    <a:pt x="675174" y="1308743"/>
                  </a:moveTo>
                  <a:lnTo>
                    <a:pt x="671073" y="1308743"/>
                  </a:lnTo>
                  <a:lnTo>
                    <a:pt x="659597" y="1321443"/>
                  </a:lnTo>
                  <a:lnTo>
                    <a:pt x="668497" y="1321443"/>
                  </a:lnTo>
                  <a:lnTo>
                    <a:pt x="675174" y="1308743"/>
                  </a:lnTo>
                  <a:close/>
                </a:path>
                <a:path w="4284980" h="1655445">
                  <a:moveTo>
                    <a:pt x="719016" y="1283343"/>
                  </a:moveTo>
                  <a:lnTo>
                    <a:pt x="612258" y="1283343"/>
                  </a:lnTo>
                  <a:lnTo>
                    <a:pt x="609101" y="1296043"/>
                  </a:lnTo>
                  <a:lnTo>
                    <a:pt x="716093" y="1296043"/>
                  </a:lnTo>
                  <a:lnTo>
                    <a:pt x="719016" y="1283343"/>
                  </a:lnTo>
                  <a:close/>
                </a:path>
                <a:path w="4284980" h="1655445">
                  <a:moveTo>
                    <a:pt x="604597" y="1270643"/>
                  </a:moveTo>
                  <a:lnTo>
                    <a:pt x="597490" y="1283343"/>
                  </a:lnTo>
                  <a:lnTo>
                    <a:pt x="600443" y="1283343"/>
                  </a:lnTo>
                  <a:lnTo>
                    <a:pt x="604597" y="1270643"/>
                  </a:lnTo>
                  <a:close/>
                </a:path>
                <a:path w="4284980" h="1655445">
                  <a:moveTo>
                    <a:pt x="617362" y="1270643"/>
                  </a:moveTo>
                  <a:lnTo>
                    <a:pt x="611533" y="1270643"/>
                  </a:lnTo>
                  <a:lnTo>
                    <a:pt x="606488" y="1283343"/>
                  </a:lnTo>
                  <a:lnTo>
                    <a:pt x="613245" y="1283343"/>
                  </a:lnTo>
                  <a:lnTo>
                    <a:pt x="617362" y="1270643"/>
                  </a:lnTo>
                  <a:close/>
                </a:path>
                <a:path w="4284980" h="1655445">
                  <a:moveTo>
                    <a:pt x="752529" y="1270643"/>
                  </a:moveTo>
                  <a:lnTo>
                    <a:pt x="650730" y="1270643"/>
                  </a:lnTo>
                  <a:lnTo>
                    <a:pt x="643988" y="1283343"/>
                  </a:lnTo>
                  <a:lnTo>
                    <a:pt x="741616" y="1283343"/>
                  </a:lnTo>
                  <a:lnTo>
                    <a:pt x="752529" y="1270643"/>
                  </a:lnTo>
                  <a:close/>
                </a:path>
                <a:path w="4284980" h="1655445">
                  <a:moveTo>
                    <a:pt x="661094" y="1257943"/>
                  </a:moveTo>
                  <a:lnTo>
                    <a:pt x="654104" y="1270643"/>
                  </a:lnTo>
                  <a:lnTo>
                    <a:pt x="661532" y="1270643"/>
                  </a:lnTo>
                  <a:lnTo>
                    <a:pt x="661094" y="1257943"/>
                  </a:lnTo>
                  <a:close/>
                </a:path>
                <a:path w="4284980" h="1655445">
                  <a:moveTo>
                    <a:pt x="767982" y="1257943"/>
                  </a:moveTo>
                  <a:lnTo>
                    <a:pt x="667018" y="1257943"/>
                  </a:lnTo>
                  <a:lnTo>
                    <a:pt x="661532" y="1270643"/>
                  </a:lnTo>
                  <a:lnTo>
                    <a:pt x="766442" y="1270643"/>
                  </a:lnTo>
                  <a:lnTo>
                    <a:pt x="767982" y="1257943"/>
                  </a:lnTo>
                  <a:close/>
                </a:path>
                <a:path w="4284980" h="1655445">
                  <a:moveTo>
                    <a:pt x="656175" y="1245243"/>
                  </a:moveTo>
                  <a:lnTo>
                    <a:pt x="646300" y="1245243"/>
                  </a:lnTo>
                  <a:lnTo>
                    <a:pt x="641714" y="1257943"/>
                  </a:lnTo>
                  <a:lnTo>
                    <a:pt x="652152" y="1257943"/>
                  </a:lnTo>
                  <a:lnTo>
                    <a:pt x="656175" y="1245243"/>
                  </a:lnTo>
                  <a:close/>
                </a:path>
                <a:path w="4284980" h="1655445">
                  <a:moveTo>
                    <a:pt x="792242" y="1245243"/>
                  </a:moveTo>
                  <a:lnTo>
                    <a:pt x="691073" y="1245243"/>
                  </a:lnTo>
                  <a:lnTo>
                    <a:pt x="681729" y="1257943"/>
                  </a:lnTo>
                  <a:lnTo>
                    <a:pt x="784978" y="1257943"/>
                  </a:lnTo>
                  <a:lnTo>
                    <a:pt x="792242" y="1245243"/>
                  </a:lnTo>
                  <a:close/>
                </a:path>
                <a:path w="4284980" h="1655445">
                  <a:moveTo>
                    <a:pt x="811100" y="1232543"/>
                  </a:moveTo>
                  <a:lnTo>
                    <a:pt x="726341" y="1232543"/>
                  </a:lnTo>
                  <a:lnTo>
                    <a:pt x="719567" y="1245243"/>
                  </a:lnTo>
                  <a:lnTo>
                    <a:pt x="805635" y="1245243"/>
                  </a:lnTo>
                  <a:lnTo>
                    <a:pt x="811100" y="1232543"/>
                  </a:lnTo>
                  <a:close/>
                </a:path>
                <a:path w="4284980" h="1655445">
                  <a:moveTo>
                    <a:pt x="819117" y="1232543"/>
                  </a:moveTo>
                  <a:lnTo>
                    <a:pt x="811100" y="1232543"/>
                  </a:lnTo>
                  <a:lnTo>
                    <a:pt x="807760" y="1245243"/>
                  </a:lnTo>
                  <a:lnTo>
                    <a:pt x="814912" y="1245243"/>
                  </a:lnTo>
                  <a:lnTo>
                    <a:pt x="819117" y="1232543"/>
                  </a:lnTo>
                  <a:close/>
                </a:path>
                <a:path w="4284980" h="1655445">
                  <a:moveTo>
                    <a:pt x="841175" y="1219843"/>
                  </a:moveTo>
                  <a:lnTo>
                    <a:pt x="749542" y="1219843"/>
                  </a:lnTo>
                  <a:lnTo>
                    <a:pt x="728925" y="1232543"/>
                  </a:lnTo>
                  <a:lnTo>
                    <a:pt x="833864" y="1232543"/>
                  </a:lnTo>
                  <a:lnTo>
                    <a:pt x="841175" y="1219843"/>
                  </a:lnTo>
                  <a:close/>
                </a:path>
                <a:path w="4284980" h="1655445">
                  <a:moveTo>
                    <a:pt x="854290" y="1219843"/>
                  </a:moveTo>
                  <a:lnTo>
                    <a:pt x="848964" y="1219843"/>
                  </a:lnTo>
                  <a:lnTo>
                    <a:pt x="846304" y="1232543"/>
                  </a:lnTo>
                  <a:lnTo>
                    <a:pt x="854290" y="1219843"/>
                  </a:lnTo>
                  <a:close/>
                </a:path>
                <a:path w="4284980" h="1655445">
                  <a:moveTo>
                    <a:pt x="816821" y="1181743"/>
                  </a:moveTo>
                  <a:lnTo>
                    <a:pt x="813205" y="1181743"/>
                  </a:lnTo>
                  <a:lnTo>
                    <a:pt x="797006" y="1194443"/>
                  </a:lnTo>
                  <a:lnTo>
                    <a:pt x="782107" y="1207143"/>
                  </a:lnTo>
                  <a:lnTo>
                    <a:pt x="767011" y="1219843"/>
                  </a:lnTo>
                  <a:lnTo>
                    <a:pt x="859802" y="1219843"/>
                  </a:lnTo>
                  <a:lnTo>
                    <a:pt x="867099" y="1207143"/>
                  </a:lnTo>
                  <a:lnTo>
                    <a:pt x="882114" y="1207143"/>
                  </a:lnTo>
                  <a:lnTo>
                    <a:pt x="893915" y="1194443"/>
                  </a:lnTo>
                  <a:lnTo>
                    <a:pt x="809572" y="1194443"/>
                  </a:lnTo>
                  <a:lnTo>
                    <a:pt x="816160" y="1187942"/>
                  </a:lnTo>
                  <a:lnTo>
                    <a:pt x="816821" y="1181743"/>
                  </a:lnTo>
                  <a:close/>
                </a:path>
                <a:path w="4284980" h="1655445">
                  <a:moveTo>
                    <a:pt x="872177" y="1207143"/>
                  </a:moveTo>
                  <a:lnTo>
                    <a:pt x="867099" y="1207143"/>
                  </a:lnTo>
                  <a:lnTo>
                    <a:pt x="863287" y="1219843"/>
                  </a:lnTo>
                  <a:lnTo>
                    <a:pt x="864125" y="1219843"/>
                  </a:lnTo>
                  <a:lnTo>
                    <a:pt x="872177" y="1207143"/>
                  </a:lnTo>
                  <a:close/>
                </a:path>
                <a:path w="4284980" h="1655445">
                  <a:moveTo>
                    <a:pt x="901223" y="1194443"/>
                  </a:moveTo>
                  <a:lnTo>
                    <a:pt x="893915" y="1194443"/>
                  </a:lnTo>
                  <a:lnTo>
                    <a:pt x="895726" y="1207143"/>
                  </a:lnTo>
                  <a:lnTo>
                    <a:pt x="901223" y="1194443"/>
                  </a:lnTo>
                  <a:close/>
                </a:path>
                <a:path w="4284980" h="1655445">
                  <a:moveTo>
                    <a:pt x="815540" y="1193748"/>
                  </a:moveTo>
                  <a:lnTo>
                    <a:pt x="815168" y="1194443"/>
                  </a:lnTo>
                  <a:lnTo>
                    <a:pt x="815466" y="1194443"/>
                  </a:lnTo>
                  <a:lnTo>
                    <a:pt x="815540" y="1193748"/>
                  </a:lnTo>
                  <a:close/>
                </a:path>
                <a:path w="4284980" h="1655445">
                  <a:moveTo>
                    <a:pt x="914211" y="1181743"/>
                  </a:moveTo>
                  <a:lnTo>
                    <a:pt x="825545" y="1181743"/>
                  </a:lnTo>
                  <a:lnTo>
                    <a:pt x="819474" y="1194443"/>
                  </a:lnTo>
                  <a:lnTo>
                    <a:pt x="906240" y="1194443"/>
                  </a:lnTo>
                  <a:lnTo>
                    <a:pt x="914211" y="1181743"/>
                  </a:lnTo>
                  <a:close/>
                </a:path>
                <a:path w="4284980" h="1655445">
                  <a:moveTo>
                    <a:pt x="920478" y="1181743"/>
                  </a:moveTo>
                  <a:lnTo>
                    <a:pt x="917712" y="1181743"/>
                  </a:lnTo>
                  <a:lnTo>
                    <a:pt x="912909" y="1194443"/>
                  </a:lnTo>
                  <a:lnTo>
                    <a:pt x="920478" y="1181743"/>
                  </a:lnTo>
                  <a:close/>
                </a:path>
                <a:path w="4284980" h="1655445">
                  <a:moveTo>
                    <a:pt x="821421" y="1182749"/>
                  </a:moveTo>
                  <a:lnTo>
                    <a:pt x="816160" y="1187942"/>
                  </a:lnTo>
                  <a:lnTo>
                    <a:pt x="815540" y="1193748"/>
                  </a:lnTo>
                  <a:lnTo>
                    <a:pt x="821421" y="1182749"/>
                  </a:lnTo>
                  <a:close/>
                </a:path>
                <a:path w="4284980" h="1655445">
                  <a:moveTo>
                    <a:pt x="822440" y="1181743"/>
                  </a:moveTo>
                  <a:lnTo>
                    <a:pt x="821959" y="1181743"/>
                  </a:lnTo>
                  <a:lnTo>
                    <a:pt x="821421" y="1182749"/>
                  </a:lnTo>
                  <a:lnTo>
                    <a:pt x="822440" y="1181743"/>
                  </a:lnTo>
                  <a:close/>
                </a:path>
                <a:path w="4284980" h="1655445">
                  <a:moveTo>
                    <a:pt x="943013" y="1169043"/>
                  </a:moveTo>
                  <a:lnTo>
                    <a:pt x="845541" y="1169043"/>
                  </a:lnTo>
                  <a:lnTo>
                    <a:pt x="833047" y="1181743"/>
                  </a:lnTo>
                  <a:lnTo>
                    <a:pt x="935221" y="1181743"/>
                  </a:lnTo>
                  <a:lnTo>
                    <a:pt x="943013" y="1169043"/>
                  </a:lnTo>
                  <a:close/>
                </a:path>
                <a:path w="4284980" h="1655445">
                  <a:moveTo>
                    <a:pt x="951075" y="1169043"/>
                  </a:moveTo>
                  <a:lnTo>
                    <a:pt x="943013" y="1169043"/>
                  </a:lnTo>
                  <a:lnTo>
                    <a:pt x="943725" y="1181743"/>
                  </a:lnTo>
                  <a:lnTo>
                    <a:pt x="951075" y="1169043"/>
                  </a:lnTo>
                  <a:close/>
                </a:path>
                <a:path w="4284980" h="1655445">
                  <a:moveTo>
                    <a:pt x="976914" y="1156343"/>
                  </a:moveTo>
                  <a:lnTo>
                    <a:pt x="876920" y="1156343"/>
                  </a:lnTo>
                  <a:lnTo>
                    <a:pt x="871580" y="1169043"/>
                  </a:lnTo>
                  <a:lnTo>
                    <a:pt x="971064" y="1169043"/>
                  </a:lnTo>
                  <a:lnTo>
                    <a:pt x="975565" y="1161524"/>
                  </a:lnTo>
                  <a:lnTo>
                    <a:pt x="976914" y="1156343"/>
                  </a:lnTo>
                  <a:close/>
                </a:path>
                <a:path w="4284980" h="1655445">
                  <a:moveTo>
                    <a:pt x="974014" y="1167476"/>
                  </a:moveTo>
                  <a:lnTo>
                    <a:pt x="973168" y="1169043"/>
                  </a:lnTo>
                  <a:lnTo>
                    <a:pt x="973606" y="1169043"/>
                  </a:lnTo>
                  <a:lnTo>
                    <a:pt x="974014" y="1167476"/>
                  </a:lnTo>
                  <a:close/>
                </a:path>
                <a:path w="4284980" h="1655445">
                  <a:moveTo>
                    <a:pt x="980027" y="1156343"/>
                  </a:moveTo>
                  <a:lnTo>
                    <a:pt x="978666" y="1156343"/>
                  </a:lnTo>
                  <a:lnTo>
                    <a:pt x="975565" y="1161524"/>
                  </a:lnTo>
                  <a:lnTo>
                    <a:pt x="974014" y="1167476"/>
                  </a:lnTo>
                  <a:lnTo>
                    <a:pt x="980027" y="1156343"/>
                  </a:lnTo>
                  <a:close/>
                </a:path>
                <a:path w="4284980" h="1655445">
                  <a:moveTo>
                    <a:pt x="978666" y="1156343"/>
                  </a:moveTo>
                  <a:lnTo>
                    <a:pt x="976914" y="1156343"/>
                  </a:lnTo>
                  <a:lnTo>
                    <a:pt x="975565" y="1161524"/>
                  </a:lnTo>
                  <a:lnTo>
                    <a:pt x="978666" y="1156343"/>
                  </a:lnTo>
                  <a:close/>
                </a:path>
                <a:path w="4284980" h="1655445">
                  <a:moveTo>
                    <a:pt x="894336" y="1152278"/>
                  </a:moveTo>
                  <a:lnTo>
                    <a:pt x="891862" y="1156343"/>
                  </a:lnTo>
                  <a:lnTo>
                    <a:pt x="894731" y="1156343"/>
                  </a:lnTo>
                  <a:lnTo>
                    <a:pt x="894336" y="1152278"/>
                  </a:lnTo>
                  <a:close/>
                </a:path>
                <a:path w="4284980" h="1655445">
                  <a:moveTo>
                    <a:pt x="898108" y="1146078"/>
                  </a:moveTo>
                  <a:lnTo>
                    <a:pt x="894336" y="1152278"/>
                  </a:lnTo>
                  <a:lnTo>
                    <a:pt x="894731" y="1156343"/>
                  </a:lnTo>
                  <a:lnTo>
                    <a:pt x="898108" y="1146078"/>
                  </a:lnTo>
                  <a:close/>
                </a:path>
                <a:path w="4284980" h="1655445">
                  <a:moveTo>
                    <a:pt x="899590" y="1143643"/>
                  </a:moveTo>
                  <a:lnTo>
                    <a:pt x="898108" y="1146078"/>
                  </a:lnTo>
                  <a:lnTo>
                    <a:pt x="894731" y="1156343"/>
                  </a:lnTo>
                  <a:lnTo>
                    <a:pt x="900742" y="1156343"/>
                  </a:lnTo>
                  <a:lnTo>
                    <a:pt x="899590" y="1143643"/>
                  </a:lnTo>
                  <a:close/>
                </a:path>
                <a:path w="4284980" h="1655445">
                  <a:moveTo>
                    <a:pt x="987127" y="1143643"/>
                  </a:moveTo>
                  <a:lnTo>
                    <a:pt x="907684" y="1143643"/>
                  </a:lnTo>
                  <a:lnTo>
                    <a:pt x="902459" y="1156343"/>
                  </a:lnTo>
                  <a:lnTo>
                    <a:pt x="985357" y="1156343"/>
                  </a:lnTo>
                  <a:lnTo>
                    <a:pt x="985551" y="1156135"/>
                  </a:lnTo>
                  <a:lnTo>
                    <a:pt x="987127" y="1143643"/>
                  </a:lnTo>
                  <a:close/>
                </a:path>
                <a:path w="4284980" h="1655445">
                  <a:moveTo>
                    <a:pt x="998446" y="1143643"/>
                  </a:moveTo>
                  <a:lnTo>
                    <a:pt x="997189" y="1143643"/>
                  </a:lnTo>
                  <a:lnTo>
                    <a:pt x="985551" y="1156135"/>
                  </a:lnTo>
                  <a:lnTo>
                    <a:pt x="985524" y="1156343"/>
                  </a:lnTo>
                  <a:lnTo>
                    <a:pt x="998446" y="1143643"/>
                  </a:lnTo>
                  <a:close/>
                </a:path>
                <a:path w="4284980" h="1655445">
                  <a:moveTo>
                    <a:pt x="1004647" y="1143856"/>
                  </a:moveTo>
                  <a:lnTo>
                    <a:pt x="1001691" y="1156343"/>
                  </a:lnTo>
                  <a:lnTo>
                    <a:pt x="1003608" y="1156343"/>
                  </a:lnTo>
                  <a:lnTo>
                    <a:pt x="1004647" y="1143856"/>
                  </a:lnTo>
                  <a:close/>
                </a:path>
                <a:path w="4284980" h="1655445">
                  <a:moveTo>
                    <a:pt x="1011880" y="1143643"/>
                  </a:moveTo>
                  <a:lnTo>
                    <a:pt x="1004698" y="1143643"/>
                  </a:lnTo>
                  <a:lnTo>
                    <a:pt x="1004719" y="1143856"/>
                  </a:lnTo>
                  <a:lnTo>
                    <a:pt x="1007880" y="1156343"/>
                  </a:lnTo>
                  <a:lnTo>
                    <a:pt x="1011880" y="1143643"/>
                  </a:lnTo>
                  <a:close/>
                </a:path>
                <a:path w="4284980" h="1655445">
                  <a:moveTo>
                    <a:pt x="898909" y="1143643"/>
                  </a:moveTo>
                  <a:lnTo>
                    <a:pt x="893496" y="1143643"/>
                  </a:lnTo>
                  <a:lnTo>
                    <a:pt x="894336" y="1152278"/>
                  </a:lnTo>
                  <a:lnTo>
                    <a:pt x="898108" y="1146078"/>
                  </a:lnTo>
                  <a:lnTo>
                    <a:pt x="898909" y="1143643"/>
                  </a:lnTo>
                  <a:close/>
                </a:path>
                <a:path w="4284980" h="1655445">
                  <a:moveTo>
                    <a:pt x="1014026" y="1130943"/>
                  </a:moveTo>
                  <a:lnTo>
                    <a:pt x="932259" y="1130943"/>
                  </a:lnTo>
                  <a:lnTo>
                    <a:pt x="922909" y="1143643"/>
                  </a:lnTo>
                  <a:lnTo>
                    <a:pt x="1005504" y="1143643"/>
                  </a:lnTo>
                  <a:lnTo>
                    <a:pt x="1014026" y="1130943"/>
                  </a:lnTo>
                  <a:close/>
                </a:path>
                <a:path w="4284980" h="1655445">
                  <a:moveTo>
                    <a:pt x="1016127" y="1138771"/>
                  </a:moveTo>
                  <a:lnTo>
                    <a:pt x="1011817" y="1143643"/>
                  </a:lnTo>
                  <a:lnTo>
                    <a:pt x="1017435" y="1143643"/>
                  </a:lnTo>
                  <a:lnTo>
                    <a:pt x="1016127" y="1138771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6127" y="1138771"/>
                  </a:lnTo>
                  <a:lnTo>
                    <a:pt x="1017435" y="1143643"/>
                  </a:lnTo>
                  <a:lnTo>
                    <a:pt x="1023800" y="1134976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3800" y="1134976"/>
                  </a:moveTo>
                  <a:lnTo>
                    <a:pt x="1017435" y="1143643"/>
                  </a:lnTo>
                  <a:lnTo>
                    <a:pt x="1025408" y="1143643"/>
                  </a:lnTo>
                  <a:lnTo>
                    <a:pt x="1023800" y="1134976"/>
                  </a:lnTo>
                  <a:close/>
                </a:path>
                <a:path w="4284980" h="1655445">
                  <a:moveTo>
                    <a:pt x="1034863" y="1130943"/>
                  </a:moveTo>
                  <a:lnTo>
                    <a:pt x="1033728" y="1130943"/>
                  </a:lnTo>
                  <a:lnTo>
                    <a:pt x="1030057" y="1143643"/>
                  </a:lnTo>
                  <a:lnTo>
                    <a:pt x="1034863" y="1130943"/>
                  </a:lnTo>
                  <a:close/>
                </a:path>
                <a:path w="4284980" h="1655445">
                  <a:moveTo>
                    <a:pt x="1023052" y="1130943"/>
                  </a:moveTo>
                  <a:lnTo>
                    <a:pt x="1014026" y="1130943"/>
                  </a:lnTo>
                  <a:lnTo>
                    <a:pt x="1016127" y="1138771"/>
                  </a:lnTo>
                  <a:lnTo>
                    <a:pt x="1023052" y="1130943"/>
                  </a:lnTo>
                  <a:close/>
                </a:path>
                <a:path w="4284980" h="1655445">
                  <a:moveTo>
                    <a:pt x="1026761" y="1130943"/>
                  </a:moveTo>
                  <a:lnTo>
                    <a:pt x="1023052" y="1130943"/>
                  </a:lnTo>
                  <a:lnTo>
                    <a:pt x="1023800" y="1134976"/>
                  </a:lnTo>
                  <a:lnTo>
                    <a:pt x="1026761" y="1130943"/>
                  </a:lnTo>
                  <a:close/>
                </a:path>
                <a:path w="4284980" h="1655445">
                  <a:moveTo>
                    <a:pt x="1037689" y="1118243"/>
                  </a:moveTo>
                  <a:lnTo>
                    <a:pt x="953207" y="1118243"/>
                  </a:lnTo>
                  <a:lnTo>
                    <a:pt x="943273" y="1130943"/>
                  </a:lnTo>
                  <a:lnTo>
                    <a:pt x="1034638" y="1130943"/>
                  </a:lnTo>
                  <a:lnTo>
                    <a:pt x="1037689" y="1118243"/>
                  </a:lnTo>
                  <a:close/>
                </a:path>
                <a:path w="4284980" h="1655445">
                  <a:moveTo>
                    <a:pt x="1042680" y="1128265"/>
                  </a:moveTo>
                  <a:lnTo>
                    <a:pt x="1040443" y="1130943"/>
                  </a:lnTo>
                  <a:lnTo>
                    <a:pt x="1042235" y="1130943"/>
                  </a:lnTo>
                  <a:lnTo>
                    <a:pt x="1042680" y="1128265"/>
                  </a:lnTo>
                  <a:close/>
                </a:path>
                <a:path w="4284980" h="1655445">
                  <a:moveTo>
                    <a:pt x="1043197" y="1127646"/>
                  </a:moveTo>
                  <a:lnTo>
                    <a:pt x="1042680" y="1128265"/>
                  </a:lnTo>
                  <a:lnTo>
                    <a:pt x="1042235" y="1130943"/>
                  </a:lnTo>
                  <a:lnTo>
                    <a:pt x="1043197" y="1127646"/>
                  </a:lnTo>
                  <a:close/>
                </a:path>
                <a:path w="4284980" h="1655445">
                  <a:moveTo>
                    <a:pt x="1054194" y="1118243"/>
                  </a:moveTo>
                  <a:lnTo>
                    <a:pt x="1051051" y="1118243"/>
                  </a:lnTo>
                  <a:lnTo>
                    <a:pt x="1043197" y="1127646"/>
                  </a:lnTo>
                  <a:lnTo>
                    <a:pt x="1042235" y="1130943"/>
                  </a:lnTo>
                  <a:lnTo>
                    <a:pt x="1047805" y="1130943"/>
                  </a:lnTo>
                  <a:lnTo>
                    <a:pt x="1054194" y="1118243"/>
                  </a:lnTo>
                  <a:close/>
                </a:path>
                <a:path w="4284980" h="1655445">
                  <a:moveTo>
                    <a:pt x="1057117" y="1128186"/>
                  </a:moveTo>
                  <a:lnTo>
                    <a:pt x="1053742" y="1130943"/>
                  </a:lnTo>
                  <a:lnTo>
                    <a:pt x="1057397" y="1130943"/>
                  </a:lnTo>
                  <a:lnTo>
                    <a:pt x="1057117" y="1128186"/>
                  </a:lnTo>
                  <a:close/>
                </a:path>
                <a:path w="4284980" h="1655445">
                  <a:moveTo>
                    <a:pt x="1045941" y="1118243"/>
                  </a:moveTo>
                  <a:lnTo>
                    <a:pt x="1044346" y="1118243"/>
                  </a:lnTo>
                  <a:lnTo>
                    <a:pt x="1042680" y="1128265"/>
                  </a:lnTo>
                  <a:lnTo>
                    <a:pt x="1043197" y="1127646"/>
                  </a:lnTo>
                  <a:lnTo>
                    <a:pt x="1045941" y="1118243"/>
                  </a:lnTo>
                  <a:close/>
                </a:path>
                <a:path w="4284980" h="1655445">
                  <a:moveTo>
                    <a:pt x="1069289" y="1118243"/>
                  </a:moveTo>
                  <a:lnTo>
                    <a:pt x="1056109" y="1118243"/>
                  </a:lnTo>
                  <a:lnTo>
                    <a:pt x="1057117" y="1128186"/>
                  </a:lnTo>
                  <a:lnTo>
                    <a:pt x="1069289" y="1118243"/>
                  </a:lnTo>
                  <a:close/>
                </a:path>
                <a:path w="4284980" h="1655445">
                  <a:moveTo>
                    <a:pt x="1049397" y="1105543"/>
                  </a:moveTo>
                  <a:lnTo>
                    <a:pt x="983106" y="1105543"/>
                  </a:lnTo>
                  <a:lnTo>
                    <a:pt x="972300" y="1118243"/>
                  </a:lnTo>
                  <a:lnTo>
                    <a:pt x="1045879" y="1118243"/>
                  </a:lnTo>
                  <a:lnTo>
                    <a:pt x="1049397" y="1105543"/>
                  </a:lnTo>
                  <a:close/>
                </a:path>
                <a:path w="4284980" h="1655445">
                  <a:moveTo>
                    <a:pt x="1068967" y="1105543"/>
                  </a:moveTo>
                  <a:lnTo>
                    <a:pt x="1050193" y="1105543"/>
                  </a:lnTo>
                  <a:lnTo>
                    <a:pt x="1046161" y="1118243"/>
                  </a:lnTo>
                  <a:lnTo>
                    <a:pt x="1064161" y="1118243"/>
                  </a:lnTo>
                  <a:lnTo>
                    <a:pt x="1068967" y="1105543"/>
                  </a:lnTo>
                  <a:close/>
                </a:path>
                <a:path w="4284980" h="1655445">
                  <a:moveTo>
                    <a:pt x="1077532" y="1105543"/>
                  </a:moveTo>
                  <a:lnTo>
                    <a:pt x="1068967" y="1105543"/>
                  </a:lnTo>
                  <a:lnTo>
                    <a:pt x="1064894" y="1118243"/>
                  </a:lnTo>
                  <a:lnTo>
                    <a:pt x="1077532" y="1105543"/>
                  </a:lnTo>
                  <a:close/>
                </a:path>
                <a:path w="4284980" h="1655445">
                  <a:moveTo>
                    <a:pt x="1090924" y="1105543"/>
                  </a:moveTo>
                  <a:lnTo>
                    <a:pt x="1077532" y="1105543"/>
                  </a:lnTo>
                  <a:lnTo>
                    <a:pt x="1077145" y="1118243"/>
                  </a:lnTo>
                  <a:lnTo>
                    <a:pt x="1087867" y="1118243"/>
                  </a:lnTo>
                  <a:lnTo>
                    <a:pt x="1089866" y="1114949"/>
                  </a:lnTo>
                  <a:lnTo>
                    <a:pt x="1090924" y="1105543"/>
                  </a:lnTo>
                  <a:close/>
                </a:path>
                <a:path w="4284980" h="1655445">
                  <a:moveTo>
                    <a:pt x="1089866" y="1114949"/>
                  </a:moveTo>
                  <a:lnTo>
                    <a:pt x="1087867" y="1118243"/>
                  </a:lnTo>
                  <a:lnTo>
                    <a:pt x="1089495" y="1118243"/>
                  </a:lnTo>
                  <a:lnTo>
                    <a:pt x="1089866" y="1114949"/>
                  </a:lnTo>
                  <a:close/>
                </a:path>
                <a:path w="4284980" h="1655445">
                  <a:moveTo>
                    <a:pt x="1096715" y="1105543"/>
                  </a:moveTo>
                  <a:lnTo>
                    <a:pt x="1095573" y="1105543"/>
                  </a:lnTo>
                  <a:lnTo>
                    <a:pt x="1089866" y="1114949"/>
                  </a:lnTo>
                  <a:lnTo>
                    <a:pt x="1089495" y="1118243"/>
                  </a:lnTo>
                  <a:lnTo>
                    <a:pt x="1090757" y="1118243"/>
                  </a:lnTo>
                  <a:lnTo>
                    <a:pt x="1096715" y="1105543"/>
                  </a:lnTo>
                  <a:close/>
                </a:path>
                <a:path w="4284980" h="1655445">
                  <a:moveTo>
                    <a:pt x="1072078" y="1092843"/>
                  </a:moveTo>
                  <a:lnTo>
                    <a:pt x="1005935" y="1092843"/>
                  </a:lnTo>
                  <a:lnTo>
                    <a:pt x="995071" y="1105543"/>
                  </a:lnTo>
                  <a:lnTo>
                    <a:pt x="1064610" y="1105543"/>
                  </a:lnTo>
                  <a:lnTo>
                    <a:pt x="1072078" y="1092843"/>
                  </a:lnTo>
                  <a:close/>
                </a:path>
                <a:path w="4284980" h="1655445">
                  <a:moveTo>
                    <a:pt x="1080548" y="1092843"/>
                  </a:moveTo>
                  <a:lnTo>
                    <a:pt x="1077323" y="1092843"/>
                  </a:lnTo>
                  <a:lnTo>
                    <a:pt x="1068883" y="1105543"/>
                  </a:lnTo>
                  <a:lnTo>
                    <a:pt x="1077574" y="1105543"/>
                  </a:lnTo>
                  <a:lnTo>
                    <a:pt x="1080548" y="1092843"/>
                  </a:lnTo>
                  <a:close/>
                </a:path>
                <a:path w="4284980" h="1655445">
                  <a:moveTo>
                    <a:pt x="1095363" y="1092843"/>
                  </a:moveTo>
                  <a:lnTo>
                    <a:pt x="1083280" y="1092843"/>
                  </a:lnTo>
                  <a:lnTo>
                    <a:pt x="1082747" y="1105543"/>
                  </a:lnTo>
                  <a:lnTo>
                    <a:pt x="1087121" y="1105543"/>
                  </a:lnTo>
                  <a:lnTo>
                    <a:pt x="1095363" y="1092843"/>
                  </a:lnTo>
                  <a:close/>
                </a:path>
                <a:path w="4284980" h="1655445">
                  <a:moveTo>
                    <a:pt x="1125378" y="1092843"/>
                  </a:moveTo>
                  <a:lnTo>
                    <a:pt x="1103175" y="1092843"/>
                  </a:lnTo>
                  <a:lnTo>
                    <a:pt x="1095479" y="1105543"/>
                  </a:lnTo>
                  <a:lnTo>
                    <a:pt x="1117189" y="1105543"/>
                  </a:lnTo>
                  <a:lnTo>
                    <a:pt x="1125378" y="1092843"/>
                  </a:lnTo>
                  <a:close/>
                </a:path>
                <a:path w="4284980" h="1655445">
                  <a:moveTo>
                    <a:pt x="1129651" y="1092843"/>
                  </a:moveTo>
                  <a:lnTo>
                    <a:pt x="1127572" y="1092843"/>
                  </a:lnTo>
                  <a:lnTo>
                    <a:pt x="1119508" y="1105543"/>
                  </a:lnTo>
                  <a:lnTo>
                    <a:pt x="1123359" y="1105543"/>
                  </a:lnTo>
                  <a:lnTo>
                    <a:pt x="1129651" y="1092843"/>
                  </a:lnTo>
                  <a:close/>
                </a:path>
                <a:path w="4284980" h="1655445">
                  <a:moveTo>
                    <a:pt x="1027521" y="1088363"/>
                  </a:moveTo>
                  <a:lnTo>
                    <a:pt x="1025795" y="1092843"/>
                  </a:lnTo>
                  <a:lnTo>
                    <a:pt x="1027713" y="1089175"/>
                  </a:lnTo>
                  <a:lnTo>
                    <a:pt x="1027521" y="1088363"/>
                  </a:lnTo>
                  <a:close/>
                </a:path>
                <a:path w="4284980" h="1655445">
                  <a:moveTo>
                    <a:pt x="1028316" y="1088020"/>
                  </a:moveTo>
                  <a:lnTo>
                    <a:pt x="1027713" y="1089175"/>
                  </a:lnTo>
                  <a:lnTo>
                    <a:pt x="1028581" y="1092843"/>
                  </a:lnTo>
                  <a:lnTo>
                    <a:pt x="1029994" y="1092843"/>
                  </a:lnTo>
                  <a:lnTo>
                    <a:pt x="1028316" y="1088020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040499" y="1080143"/>
                  </a:lnTo>
                  <a:lnTo>
                    <a:pt x="1029994" y="1092843"/>
                  </a:lnTo>
                  <a:lnTo>
                    <a:pt x="1150409" y="1092843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787" y="1080143"/>
                  </a:moveTo>
                  <a:lnTo>
                    <a:pt x="1150409" y="1092843"/>
                  </a:lnTo>
                  <a:lnTo>
                    <a:pt x="1156346" y="1085175"/>
                  </a:lnTo>
                  <a:lnTo>
                    <a:pt x="1156787" y="1080143"/>
                  </a:lnTo>
                  <a:close/>
                </a:path>
                <a:path w="4284980" h="1655445">
                  <a:moveTo>
                    <a:pt x="1156346" y="1085175"/>
                  </a:moveTo>
                  <a:lnTo>
                    <a:pt x="1150409" y="1092843"/>
                  </a:lnTo>
                  <a:lnTo>
                    <a:pt x="1155675" y="1092843"/>
                  </a:lnTo>
                  <a:lnTo>
                    <a:pt x="1156346" y="1085175"/>
                  </a:lnTo>
                  <a:close/>
                </a:path>
                <a:path w="4284980" h="1655445">
                  <a:moveTo>
                    <a:pt x="1028001" y="1087114"/>
                  </a:moveTo>
                  <a:lnTo>
                    <a:pt x="1027521" y="1088363"/>
                  </a:lnTo>
                  <a:lnTo>
                    <a:pt x="1027713" y="1089175"/>
                  </a:lnTo>
                  <a:lnTo>
                    <a:pt x="1028316" y="1088020"/>
                  </a:lnTo>
                  <a:lnTo>
                    <a:pt x="1028001" y="1087114"/>
                  </a:lnTo>
                  <a:close/>
                </a:path>
                <a:path w="4284980" h="1655445">
                  <a:moveTo>
                    <a:pt x="1025576" y="1080143"/>
                  </a:moveTo>
                  <a:lnTo>
                    <a:pt x="1027521" y="1088363"/>
                  </a:lnTo>
                  <a:lnTo>
                    <a:pt x="1028001" y="1087114"/>
                  </a:lnTo>
                  <a:lnTo>
                    <a:pt x="1025576" y="1080143"/>
                  </a:lnTo>
                  <a:close/>
                </a:path>
                <a:path w="4284980" h="1655445">
                  <a:moveTo>
                    <a:pt x="1032434" y="1080143"/>
                  </a:moveTo>
                  <a:lnTo>
                    <a:pt x="1030685" y="1080143"/>
                  </a:lnTo>
                  <a:lnTo>
                    <a:pt x="1028001" y="1087114"/>
                  </a:lnTo>
                  <a:lnTo>
                    <a:pt x="1028316" y="1088020"/>
                  </a:lnTo>
                  <a:lnTo>
                    <a:pt x="1032434" y="1080143"/>
                  </a:lnTo>
                  <a:close/>
                </a:path>
                <a:path w="4284980" h="1655445">
                  <a:moveTo>
                    <a:pt x="1160242" y="1080143"/>
                  </a:moveTo>
                  <a:lnTo>
                    <a:pt x="1156787" y="1080143"/>
                  </a:lnTo>
                  <a:lnTo>
                    <a:pt x="1156346" y="1085175"/>
                  </a:lnTo>
                  <a:lnTo>
                    <a:pt x="1160242" y="1080143"/>
                  </a:lnTo>
                  <a:close/>
                </a:path>
                <a:path w="4284980" h="1655445">
                  <a:moveTo>
                    <a:pt x="1031670" y="1067443"/>
                  </a:moveTo>
                  <a:lnTo>
                    <a:pt x="1027146" y="1067443"/>
                  </a:lnTo>
                  <a:lnTo>
                    <a:pt x="1017733" y="1080143"/>
                  </a:lnTo>
                  <a:lnTo>
                    <a:pt x="1029115" y="1080143"/>
                  </a:lnTo>
                  <a:lnTo>
                    <a:pt x="1031670" y="1067443"/>
                  </a:lnTo>
                  <a:close/>
                </a:path>
                <a:path w="4284980" h="1655445">
                  <a:moveTo>
                    <a:pt x="1069187" y="1067443"/>
                  </a:moveTo>
                  <a:lnTo>
                    <a:pt x="1060328" y="1067443"/>
                  </a:lnTo>
                  <a:lnTo>
                    <a:pt x="1052622" y="1080143"/>
                  </a:lnTo>
                  <a:lnTo>
                    <a:pt x="1065731" y="1080143"/>
                  </a:lnTo>
                  <a:lnTo>
                    <a:pt x="1069187" y="1067443"/>
                  </a:lnTo>
                  <a:close/>
                </a:path>
                <a:path w="4284980" h="1655445">
                  <a:moveTo>
                    <a:pt x="1130400" y="1067443"/>
                  </a:moveTo>
                  <a:lnTo>
                    <a:pt x="1073291" y="1067443"/>
                  </a:lnTo>
                  <a:lnTo>
                    <a:pt x="1065731" y="1080143"/>
                  </a:lnTo>
                  <a:lnTo>
                    <a:pt x="1127677" y="1080143"/>
                  </a:lnTo>
                  <a:lnTo>
                    <a:pt x="1130400" y="1067443"/>
                  </a:lnTo>
                  <a:close/>
                </a:path>
                <a:path w="4284980" h="1655445">
                  <a:moveTo>
                    <a:pt x="1163090" y="1067443"/>
                  </a:moveTo>
                  <a:lnTo>
                    <a:pt x="1135792" y="1067443"/>
                  </a:lnTo>
                  <a:lnTo>
                    <a:pt x="1134871" y="1080143"/>
                  </a:lnTo>
                  <a:lnTo>
                    <a:pt x="1163676" y="1080143"/>
                  </a:lnTo>
                  <a:lnTo>
                    <a:pt x="1163090" y="1067443"/>
                  </a:lnTo>
                  <a:close/>
                </a:path>
                <a:path w="4284980" h="1655445">
                  <a:moveTo>
                    <a:pt x="1185267" y="1067443"/>
                  </a:moveTo>
                  <a:lnTo>
                    <a:pt x="1175753" y="1067443"/>
                  </a:lnTo>
                  <a:lnTo>
                    <a:pt x="1168466" y="1080143"/>
                  </a:lnTo>
                  <a:lnTo>
                    <a:pt x="1178911" y="1080143"/>
                  </a:lnTo>
                  <a:lnTo>
                    <a:pt x="1185267" y="1067443"/>
                  </a:lnTo>
                  <a:close/>
                </a:path>
                <a:path w="4284980" h="1655445">
                  <a:moveTo>
                    <a:pt x="1082285" y="1063086"/>
                  </a:moveTo>
                  <a:lnTo>
                    <a:pt x="1079469" y="1067443"/>
                  </a:lnTo>
                  <a:lnTo>
                    <a:pt x="1082307" y="1067443"/>
                  </a:lnTo>
                  <a:lnTo>
                    <a:pt x="1082285" y="1063086"/>
                  </a:lnTo>
                  <a:close/>
                </a:path>
                <a:path w="4284980" h="1655445">
                  <a:moveTo>
                    <a:pt x="1152022" y="1054743"/>
                  </a:moveTo>
                  <a:lnTo>
                    <a:pt x="1095741" y="1054743"/>
                  </a:lnTo>
                  <a:lnTo>
                    <a:pt x="1086538" y="1067443"/>
                  </a:lnTo>
                  <a:lnTo>
                    <a:pt x="1148252" y="1067443"/>
                  </a:lnTo>
                  <a:lnTo>
                    <a:pt x="1152022" y="1054743"/>
                  </a:lnTo>
                  <a:close/>
                </a:path>
                <a:path w="4284980" h="1655445">
                  <a:moveTo>
                    <a:pt x="1157273" y="1059465"/>
                  </a:moveTo>
                  <a:lnTo>
                    <a:pt x="1152642" y="1067443"/>
                  </a:lnTo>
                  <a:lnTo>
                    <a:pt x="1157205" y="1067443"/>
                  </a:lnTo>
                  <a:lnTo>
                    <a:pt x="1157431" y="1067211"/>
                  </a:lnTo>
                  <a:lnTo>
                    <a:pt x="1157273" y="1059465"/>
                  </a:lnTo>
                  <a:close/>
                </a:path>
                <a:path w="4284980" h="1655445">
                  <a:moveTo>
                    <a:pt x="1161317" y="1063210"/>
                  </a:moveTo>
                  <a:lnTo>
                    <a:pt x="1157431" y="1067211"/>
                  </a:lnTo>
                  <a:lnTo>
                    <a:pt x="1157435" y="1067443"/>
                  </a:lnTo>
                  <a:lnTo>
                    <a:pt x="1161317" y="1063210"/>
                  </a:lnTo>
                  <a:close/>
                </a:path>
                <a:path w="4284980" h="1655445">
                  <a:moveTo>
                    <a:pt x="1175409" y="1054743"/>
                  </a:moveTo>
                  <a:lnTo>
                    <a:pt x="1170859" y="1054743"/>
                  </a:lnTo>
                  <a:lnTo>
                    <a:pt x="1162933" y="1067443"/>
                  </a:lnTo>
                  <a:lnTo>
                    <a:pt x="1167233" y="1067443"/>
                  </a:lnTo>
                  <a:lnTo>
                    <a:pt x="1175409" y="1054743"/>
                  </a:lnTo>
                  <a:close/>
                </a:path>
                <a:path w="4284980" h="1655445">
                  <a:moveTo>
                    <a:pt x="1196597" y="1054743"/>
                  </a:moveTo>
                  <a:lnTo>
                    <a:pt x="1191958" y="1054743"/>
                  </a:lnTo>
                  <a:lnTo>
                    <a:pt x="1176848" y="1067443"/>
                  </a:lnTo>
                  <a:lnTo>
                    <a:pt x="1185497" y="1067443"/>
                  </a:lnTo>
                  <a:lnTo>
                    <a:pt x="1196597" y="1054743"/>
                  </a:lnTo>
                  <a:close/>
                </a:path>
                <a:path w="4284980" h="1655445">
                  <a:moveTo>
                    <a:pt x="1207885" y="1054743"/>
                  </a:moveTo>
                  <a:lnTo>
                    <a:pt x="1196597" y="1054743"/>
                  </a:lnTo>
                  <a:lnTo>
                    <a:pt x="1199780" y="1067443"/>
                  </a:lnTo>
                  <a:lnTo>
                    <a:pt x="1202241" y="1067443"/>
                  </a:lnTo>
                  <a:lnTo>
                    <a:pt x="1207885" y="1054743"/>
                  </a:lnTo>
                  <a:close/>
                </a:path>
                <a:path w="4284980" h="1655445">
                  <a:moveTo>
                    <a:pt x="1227988" y="1054743"/>
                  </a:moveTo>
                  <a:lnTo>
                    <a:pt x="1220219" y="1054743"/>
                  </a:lnTo>
                  <a:lnTo>
                    <a:pt x="1218167" y="1067443"/>
                  </a:lnTo>
                  <a:lnTo>
                    <a:pt x="1227988" y="1054743"/>
                  </a:lnTo>
                  <a:close/>
                </a:path>
                <a:path w="4284980" h="1655445">
                  <a:moveTo>
                    <a:pt x="1169079" y="1054743"/>
                  </a:moveTo>
                  <a:lnTo>
                    <a:pt x="1160014" y="1054743"/>
                  </a:lnTo>
                  <a:lnTo>
                    <a:pt x="1157273" y="1059465"/>
                  </a:lnTo>
                  <a:lnTo>
                    <a:pt x="1157431" y="1067211"/>
                  </a:lnTo>
                  <a:lnTo>
                    <a:pt x="1161430" y="1063086"/>
                  </a:lnTo>
                  <a:lnTo>
                    <a:pt x="1169079" y="1054743"/>
                  </a:lnTo>
                  <a:close/>
                </a:path>
                <a:path w="4284980" h="1655445">
                  <a:moveTo>
                    <a:pt x="1169540" y="1054743"/>
                  </a:moveTo>
                  <a:lnTo>
                    <a:pt x="1169079" y="1054743"/>
                  </a:lnTo>
                  <a:lnTo>
                    <a:pt x="1161317" y="1063210"/>
                  </a:lnTo>
                  <a:lnTo>
                    <a:pt x="1169540" y="1054743"/>
                  </a:lnTo>
                  <a:close/>
                </a:path>
                <a:path w="4284980" h="1655445">
                  <a:moveTo>
                    <a:pt x="1087677" y="1054743"/>
                  </a:moveTo>
                  <a:lnTo>
                    <a:pt x="1082244" y="1054743"/>
                  </a:lnTo>
                  <a:lnTo>
                    <a:pt x="1082285" y="1063086"/>
                  </a:lnTo>
                  <a:lnTo>
                    <a:pt x="1087677" y="1054743"/>
                  </a:lnTo>
                  <a:close/>
                </a:path>
                <a:path w="4284980" h="1655445">
                  <a:moveTo>
                    <a:pt x="1160014" y="1054743"/>
                  </a:moveTo>
                  <a:lnTo>
                    <a:pt x="1157177" y="1054743"/>
                  </a:lnTo>
                  <a:lnTo>
                    <a:pt x="1157273" y="1059465"/>
                  </a:lnTo>
                  <a:lnTo>
                    <a:pt x="1160014" y="1054743"/>
                  </a:lnTo>
                  <a:close/>
                </a:path>
                <a:path w="4284980" h="1655445">
                  <a:moveTo>
                    <a:pt x="1095029" y="1042043"/>
                  </a:moveTo>
                  <a:lnTo>
                    <a:pt x="1084370" y="1042043"/>
                  </a:lnTo>
                  <a:lnTo>
                    <a:pt x="1078851" y="1054743"/>
                  </a:lnTo>
                  <a:lnTo>
                    <a:pt x="1088476" y="1054743"/>
                  </a:lnTo>
                  <a:lnTo>
                    <a:pt x="1095029" y="1042043"/>
                  </a:lnTo>
                  <a:close/>
                </a:path>
                <a:path w="4284980" h="1655445">
                  <a:moveTo>
                    <a:pt x="1103427" y="1042043"/>
                  </a:moveTo>
                  <a:lnTo>
                    <a:pt x="1094781" y="1054743"/>
                  </a:lnTo>
                  <a:lnTo>
                    <a:pt x="1097539" y="1054743"/>
                  </a:lnTo>
                  <a:lnTo>
                    <a:pt x="1103427" y="1042043"/>
                  </a:lnTo>
                  <a:close/>
                </a:path>
                <a:path w="4284980" h="1655445">
                  <a:moveTo>
                    <a:pt x="1182732" y="1042043"/>
                  </a:moveTo>
                  <a:lnTo>
                    <a:pt x="1113091" y="1042043"/>
                  </a:lnTo>
                  <a:lnTo>
                    <a:pt x="1111039" y="1054743"/>
                  </a:lnTo>
                  <a:lnTo>
                    <a:pt x="1172917" y="1054743"/>
                  </a:lnTo>
                  <a:lnTo>
                    <a:pt x="1182732" y="1042043"/>
                  </a:lnTo>
                  <a:close/>
                </a:path>
                <a:path w="4284980" h="1655445">
                  <a:moveTo>
                    <a:pt x="1180403" y="1052470"/>
                  </a:moveTo>
                  <a:lnTo>
                    <a:pt x="1177006" y="1054743"/>
                  </a:lnTo>
                  <a:lnTo>
                    <a:pt x="1179896" y="1054743"/>
                  </a:lnTo>
                  <a:lnTo>
                    <a:pt x="1180403" y="1052470"/>
                  </a:lnTo>
                  <a:close/>
                </a:path>
                <a:path w="4284980" h="1655445">
                  <a:moveTo>
                    <a:pt x="1182656" y="1050963"/>
                  </a:moveTo>
                  <a:lnTo>
                    <a:pt x="1180403" y="1052470"/>
                  </a:lnTo>
                  <a:lnTo>
                    <a:pt x="1179896" y="1054743"/>
                  </a:lnTo>
                  <a:lnTo>
                    <a:pt x="1182656" y="1050963"/>
                  </a:lnTo>
                  <a:close/>
                </a:path>
                <a:path w="4284980" h="1655445">
                  <a:moveTo>
                    <a:pt x="1210439" y="1042043"/>
                  </a:moveTo>
                  <a:lnTo>
                    <a:pt x="1195988" y="1042043"/>
                  </a:lnTo>
                  <a:lnTo>
                    <a:pt x="1182656" y="1050963"/>
                  </a:lnTo>
                  <a:lnTo>
                    <a:pt x="1179896" y="1054743"/>
                  </a:lnTo>
                  <a:lnTo>
                    <a:pt x="1205319" y="1054743"/>
                  </a:lnTo>
                  <a:lnTo>
                    <a:pt x="1210439" y="1042043"/>
                  </a:lnTo>
                  <a:close/>
                </a:path>
                <a:path w="4284980" h="1655445">
                  <a:moveTo>
                    <a:pt x="1229536" y="1042043"/>
                  </a:moveTo>
                  <a:lnTo>
                    <a:pt x="1215716" y="1042043"/>
                  </a:lnTo>
                  <a:lnTo>
                    <a:pt x="1208817" y="1054743"/>
                  </a:lnTo>
                  <a:lnTo>
                    <a:pt x="1221810" y="1054743"/>
                  </a:lnTo>
                  <a:lnTo>
                    <a:pt x="1229536" y="1042043"/>
                  </a:lnTo>
                  <a:close/>
                </a:path>
                <a:path w="4284980" h="1655445">
                  <a:moveTo>
                    <a:pt x="1234260" y="1042043"/>
                  </a:moveTo>
                  <a:lnTo>
                    <a:pt x="1229947" y="1042043"/>
                  </a:lnTo>
                  <a:lnTo>
                    <a:pt x="1223734" y="1054743"/>
                  </a:lnTo>
                  <a:lnTo>
                    <a:pt x="1226376" y="1054743"/>
                  </a:lnTo>
                  <a:lnTo>
                    <a:pt x="1234260" y="1042043"/>
                  </a:lnTo>
                  <a:close/>
                </a:path>
                <a:path w="4284980" h="1655445">
                  <a:moveTo>
                    <a:pt x="1251139" y="1042043"/>
                  </a:moveTo>
                  <a:lnTo>
                    <a:pt x="1234260" y="1042043"/>
                  </a:lnTo>
                  <a:lnTo>
                    <a:pt x="1235580" y="1054743"/>
                  </a:lnTo>
                  <a:lnTo>
                    <a:pt x="1243883" y="1054743"/>
                  </a:lnTo>
                  <a:lnTo>
                    <a:pt x="1251139" y="1042043"/>
                  </a:lnTo>
                  <a:close/>
                </a:path>
                <a:path w="4284980" h="1655445">
                  <a:moveTo>
                    <a:pt x="1252281" y="1042043"/>
                  </a:moveTo>
                  <a:lnTo>
                    <a:pt x="1243883" y="1054743"/>
                  </a:lnTo>
                  <a:lnTo>
                    <a:pt x="1249914" y="1054743"/>
                  </a:lnTo>
                  <a:lnTo>
                    <a:pt x="1252281" y="1042043"/>
                  </a:lnTo>
                  <a:close/>
                </a:path>
                <a:path w="4284980" h="1655445">
                  <a:moveTo>
                    <a:pt x="1189169" y="1042043"/>
                  </a:moveTo>
                  <a:lnTo>
                    <a:pt x="1182732" y="1042043"/>
                  </a:lnTo>
                  <a:lnTo>
                    <a:pt x="1180403" y="1052470"/>
                  </a:lnTo>
                  <a:lnTo>
                    <a:pt x="1182656" y="1050963"/>
                  </a:lnTo>
                  <a:lnTo>
                    <a:pt x="1189169" y="1042043"/>
                  </a:lnTo>
                  <a:close/>
                </a:path>
                <a:path w="4284980" h="1655445">
                  <a:moveTo>
                    <a:pt x="1115028" y="1029343"/>
                  </a:moveTo>
                  <a:lnTo>
                    <a:pt x="1102798" y="1029343"/>
                  </a:lnTo>
                  <a:lnTo>
                    <a:pt x="1099597" y="1042043"/>
                  </a:lnTo>
                  <a:lnTo>
                    <a:pt x="1104547" y="1042043"/>
                  </a:lnTo>
                  <a:lnTo>
                    <a:pt x="1115028" y="1029343"/>
                  </a:lnTo>
                  <a:close/>
                </a:path>
                <a:path w="4284980" h="1655445">
                  <a:moveTo>
                    <a:pt x="1114014" y="1036332"/>
                  </a:moveTo>
                  <a:lnTo>
                    <a:pt x="1111315" y="1042043"/>
                  </a:lnTo>
                  <a:lnTo>
                    <a:pt x="1113186" y="1042043"/>
                  </a:lnTo>
                  <a:lnTo>
                    <a:pt x="1114014" y="1036332"/>
                  </a:lnTo>
                  <a:close/>
                </a:path>
                <a:path w="4284980" h="1655445">
                  <a:moveTo>
                    <a:pt x="1119971" y="1029343"/>
                  </a:moveTo>
                  <a:lnTo>
                    <a:pt x="1117317" y="1029343"/>
                  </a:lnTo>
                  <a:lnTo>
                    <a:pt x="1114014" y="1036332"/>
                  </a:lnTo>
                  <a:lnTo>
                    <a:pt x="1113186" y="1042043"/>
                  </a:lnTo>
                  <a:lnTo>
                    <a:pt x="1119971" y="1029343"/>
                  </a:lnTo>
                  <a:close/>
                </a:path>
                <a:path w="4284980" h="1655445">
                  <a:moveTo>
                    <a:pt x="1125562" y="1029343"/>
                  </a:moveTo>
                  <a:lnTo>
                    <a:pt x="1119971" y="1029343"/>
                  </a:lnTo>
                  <a:lnTo>
                    <a:pt x="1113186" y="1042043"/>
                  </a:lnTo>
                  <a:lnTo>
                    <a:pt x="1117698" y="1042043"/>
                  </a:lnTo>
                  <a:lnTo>
                    <a:pt x="1125562" y="1029343"/>
                  </a:lnTo>
                  <a:close/>
                </a:path>
                <a:path w="4284980" h="1655445">
                  <a:moveTo>
                    <a:pt x="1142148" y="1029343"/>
                  </a:moveTo>
                  <a:lnTo>
                    <a:pt x="1125562" y="1029343"/>
                  </a:lnTo>
                  <a:lnTo>
                    <a:pt x="1127185" y="1042043"/>
                  </a:lnTo>
                  <a:lnTo>
                    <a:pt x="1132915" y="1042043"/>
                  </a:lnTo>
                  <a:lnTo>
                    <a:pt x="1142148" y="1029343"/>
                  </a:lnTo>
                  <a:close/>
                </a:path>
                <a:path w="4284980" h="1655445">
                  <a:moveTo>
                    <a:pt x="1146034" y="1029343"/>
                  </a:moveTo>
                  <a:lnTo>
                    <a:pt x="1137084" y="1042043"/>
                  </a:lnTo>
                  <a:lnTo>
                    <a:pt x="1151142" y="1042043"/>
                  </a:lnTo>
                  <a:lnTo>
                    <a:pt x="1146034" y="1029343"/>
                  </a:lnTo>
                  <a:close/>
                </a:path>
                <a:path w="4284980" h="1655445">
                  <a:moveTo>
                    <a:pt x="1210251" y="1029343"/>
                  </a:moveTo>
                  <a:lnTo>
                    <a:pt x="1159729" y="1029343"/>
                  </a:lnTo>
                  <a:lnTo>
                    <a:pt x="1151142" y="1042043"/>
                  </a:lnTo>
                  <a:lnTo>
                    <a:pt x="1201207" y="1042043"/>
                  </a:lnTo>
                  <a:lnTo>
                    <a:pt x="1210251" y="1029343"/>
                  </a:lnTo>
                  <a:close/>
                </a:path>
                <a:path w="4284980" h="1655445">
                  <a:moveTo>
                    <a:pt x="1209903" y="1037452"/>
                  </a:moveTo>
                  <a:lnTo>
                    <a:pt x="1205069" y="1042043"/>
                  </a:lnTo>
                  <a:lnTo>
                    <a:pt x="1209706" y="1042043"/>
                  </a:lnTo>
                  <a:lnTo>
                    <a:pt x="1209903" y="1037452"/>
                  </a:lnTo>
                  <a:close/>
                </a:path>
                <a:path w="4284980" h="1655445">
                  <a:moveTo>
                    <a:pt x="1267327" y="1029343"/>
                  </a:moveTo>
                  <a:lnTo>
                    <a:pt x="1231965" y="1029343"/>
                  </a:lnTo>
                  <a:lnTo>
                    <a:pt x="1216854" y="1042043"/>
                  </a:lnTo>
                  <a:lnTo>
                    <a:pt x="1261443" y="1042043"/>
                  </a:lnTo>
                  <a:lnTo>
                    <a:pt x="1267327" y="1029343"/>
                  </a:lnTo>
                  <a:close/>
                </a:path>
                <a:path w="4284980" h="1655445">
                  <a:moveTo>
                    <a:pt x="1276992" y="1029343"/>
                  </a:moveTo>
                  <a:lnTo>
                    <a:pt x="1270511" y="1029343"/>
                  </a:lnTo>
                  <a:lnTo>
                    <a:pt x="1263010" y="1042043"/>
                  </a:lnTo>
                  <a:lnTo>
                    <a:pt x="1268071" y="1042043"/>
                  </a:lnTo>
                  <a:lnTo>
                    <a:pt x="1276805" y="1033458"/>
                  </a:lnTo>
                  <a:lnTo>
                    <a:pt x="1276992" y="1029343"/>
                  </a:lnTo>
                  <a:close/>
                </a:path>
                <a:path w="4284980" h="1655445">
                  <a:moveTo>
                    <a:pt x="1283966" y="1029343"/>
                  </a:moveTo>
                  <a:lnTo>
                    <a:pt x="1280992" y="1029343"/>
                  </a:lnTo>
                  <a:lnTo>
                    <a:pt x="1276805" y="1033458"/>
                  </a:lnTo>
                  <a:lnTo>
                    <a:pt x="1276416" y="1042043"/>
                  </a:lnTo>
                  <a:lnTo>
                    <a:pt x="1283966" y="1029343"/>
                  </a:lnTo>
                  <a:close/>
                </a:path>
                <a:path w="4284980" h="1655445">
                  <a:moveTo>
                    <a:pt x="1218440" y="1029343"/>
                  </a:moveTo>
                  <a:lnTo>
                    <a:pt x="1210251" y="1029343"/>
                  </a:lnTo>
                  <a:lnTo>
                    <a:pt x="1209903" y="1037452"/>
                  </a:lnTo>
                  <a:lnTo>
                    <a:pt x="1218440" y="1029343"/>
                  </a:lnTo>
                  <a:close/>
                </a:path>
                <a:path w="4284980" h="1655445">
                  <a:moveTo>
                    <a:pt x="1117317" y="1029343"/>
                  </a:moveTo>
                  <a:lnTo>
                    <a:pt x="1115028" y="1029343"/>
                  </a:lnTo>
                  <a:lnTo>
                    <a:pt x="1114014" y="1036332"/>
                  </a:lnTo>
                  <a:lnTo>
                    <a:pt x="1117317" y="1029343"/>
                  </a:lnTo>
                  <a:close/>
                </a:path>
                <a:path w="4284980" h="1655445">
                  <a:moveTo>
                    <a:pt x="1280992" y="1029343"/>
                  </a:moveTo>
                  <a:lnTo>
                    <a:pt x="1276992" y="1029343"/>
                  </a:lnTo>
                  <a:lnTo>
                    <a:pt x="1276805" y="1033458"/>
                  </a:lnTo>
                  <a:lnTo>
                    <a:pt x="1280992" y="1029343"/>
                  </a:lnTo>
                  <a:close/>
                </a:path>
                <a:path w="4284980" h="1655445">
                  <a:moveTo>
                    <a:pt x="1237318" y="1016643"/>
                  </a:moveTo>
                  <a:lnTo>
                    <a:pt x="1188206" y="1016643"/>
                  </a:lnTo>
                  <a:lnTo>
                    <a:pt x="1174742" y="1029343"/>
                  </a:lnTo>
                  <a:lnTo>
                    <a:pt x="1230737" y="1029343"/>
                  </a:lnTo>
                  <a:lnTo>
                    <a:pt x="1237318" y="1016643"/>
                  </a:lnTo>
                  <a:close/>
                </a:path>
                <a:path w="4284980" h="1655445">
                  <a:moveTo>
                    <a:pt x="1290650" y="1016643"/>
                  </a:moveTo>
                  <a:lnTo>
                    <a:pt x="1257066" y="1016643"/>
                  </a:lnTo>
                  <a:lnTo>
                    <a:pt x="1247667" y="1029343"/>
                  </a:lnTo>
                  <a:lnTo>
                    <a:pt x="1290613" y="1029343"/>
                  </a:lnTo>
                  <a:lnTo>
                    <a:pt x="1290650" y="1016643"/>
                  </a:lnTo>
                  <a:close/>
                </a:path>
                <a:path w="4284980" h="1655445">
                  <a:moveTo>
                    <a:pt x="1319553" y="1003943"/>
                  </a:moveTo>
                  <a:lnTo>
                    <a:pt x="1280403" y="1003943"/>
                  </a:lnTo>
                  <a:lnTo>
                    <a:pt x="1273992" y="1016643"/>
                  </a:lnTo>
                  <a:lnTo>
                    <a:pt x="1297128" y="1016643"/>
                  </a:lnTo>
                  <a:lnTo>
                    <a:pt x="1290613" y="1029343"/>
                  </a:lnTo>
                  <a:lnTo>
                    <a:pt x="1299602" y="1029343"/>
                  </a:lnTo>
                  <a:lnTo>
                    <a:pt x="1309122" y="1016643"/>
                  </a:lnTo>
                  <a:lnTo>
                    <a:pt x="1319553" y="1003943"/>
                  </a:lnTo>
                  <a:close/>
                </a:path>
                <a:path w="4284980" h="1655445">
                  <a:moveTo>
                    <a:pt x="1314797" y="1016643"/>
                  </a:moveTo>
                  <a:lnTo>
                    <a:pt x="1310554" y="1016643"/>
                  </a:lnTo>
                  <a:lnTo>
                    <a:pt x="1303030" y="1029343"/>
                  </a:lnTo>
                  <a:lnTo>
                    <a:pt x="1303881" y="1029343"/>
                  </a:lnTo>
                  <a:lnTo>
                    <a:pt x="1314797" y="1016643"/>
                  </a:lnTo>
                  <a:close/>
                </a:path>
                <a:path w="4284980" h="1655445">
                  <a:moveTo>
                    <a:pt x="1178006" y="1015673"/>
                  </a:moveTo>
                  <a:lnTo>
                    <a:pt x="1177225" y="1016643"/>
                  </a:lnTo>
                  <a:lnTo>
                    <a:pt x="1178178" y="1016643"/>
                  </a:lnTo>
                  <a:lnTo>
                    <a:pt x="1178006" y="1015673"/>
                  </a:lnTo>
                  <a:close/>
                </a:path>
                <a:path w="4284980" h="1655445">
                  <a:moveTo>
                    <a:pt x="1196673" y="1003943"/>
                  </a:moveTo>
                  <a:lnTo>
                    <a:pt x="1187738" y="1003943"/>
                  </a:lnTo>
                  <a:lnTo>
                    <a:pt x="1185885" y="1016643"/>
                  </a:lnTo>
                  <a:lnTo>
                    <a:pt x="1196286" y="1016643"/>
                  </a:lnTo>
                  <a:lnTo>
                    <a:pt x="1196673" y="1003943"/>
                  </a:lnTo>
                  <a:close/>
                </a:path>
                <a:path w="4284980" h="1655445">
                  <a:moveTo>
                    <a:pt x="1206848" y="1003943"/>
                  </a:moveTo>
                  <a:lnTo>
                    <a:pt x="1200638" y="1003943"/>
                  </a:lnTo>
                  <a:lnTo>
                    <a:pt x="1199445" y="1016643"/>
                  </a:lnTo>
                  <a:lnTo>
                    <a:pt x="1206848" y="1003943"/>
                  </a:lnTo>
                  <a:close/>
                </a:path>
                <a:path w="4284980" h="1655445">
                  <a:moveTo>
                    <a:pt x="1208188" y="1003943"/>
                  </a:moveTo>
                  <a:lnTo>
                    <a:pt x="1199528" y="1016643"/>
                  </a:lnTo>
                  <a:lnTo>
                    <a:pt x="1209340" y="1016643"/>
                  </a:lnTo>
                  <a:lnTo>
                    <a:pt x="1208188" y="1003943"/>
                  </a:lnTo>
                  <a:close/>
                </a:path>
                <a:path w="4284980" h="1655445">
                  <a:moveTo>
                    <a:pt x="1275193" y="1003943"/>
                  </a:moveTo>
                  <a:lnTo>
                    <a:pt x="1215131" y="1003943"/>
                  </a:lnTo>
                  <a:lnTo>
                    <a:pt x="1214032" y="1016643"/>
                  </a:lnTo>
                  <a:lnTo>
                    <a:pt x="1270174" y="1016643"/>
                  </a:lnTo>
                  <a:lnTo>
                    <a:pt x="1275193" y="1003943"/>
                  </a:lnTo>
                  <a:close/>
                </a:path>
                <a:path w="4284980" h="1655445">
                  <a:moveTo>
                    <a:pt x="1340778" y="1003943"/>
                  </a:moveTo>
                  <a:lnTo>
                    <a:pt x="1333881" y="1003943"/>
                  </a:lnTo>
                  <a:lnTo>
                    <a:pt x="1326998" y="1016643"/>
                  </a:lnTo>
                  <a:lnTo>
                    <a:pt x="1340778" y="1003943"/>
                  </a:lnTo>
                  <a:close/>
                </a:path>
                <a:path w="4284980" h="1655445">
                  <a:moveTo>
                    <a:pt x="1187443" y="1003943"/>
                  </a:moveTo>
                  <a:lnTo>
                    <a:pt x="1175917" y="1003943"/>
                  </a:lnTo>
                  <a:lnTo>
                    <a:pt x="1178006" y="1015673"/>
                  </a:lnTo>
                  <a:lnTo>
                    <a:pt x="1187443" y="1003943"/>
                  </a:lnTo>
                  <a:close/>
                </a:path>
                <a:path w="4284980" h="1655445">
                  <a:moveTo>
                    <a:pt x="1205528" y="991243"/>
                  </a:moveTo>
                  <a:lnTo>
                    <a:pt x="1197622" y="991243"/>
                  </a:lnTo>
                  <a:lnTo>
                    <a:pt x="1188314" y="1003943"/>
                  </a:lnTo>
                  <a:lnTo>
                    <a:pt x="1195852" y="1003943"/>
                  </a:lnTo>
                  <a:lnTo>
                    <a:pt x="1205528" y="991243"/>
                  </a:lnTo>
                  <a:close/>
                </a:path>
                <a:path w="4284980" h="1655445">
                  <a:moveTo>
                    <a:pt x="1215958" y="994319"/>
                  </a:moveTo>
                  <a:lnTo>
                    <a:pt x="1208533" y="1003943"/>
                  </a:lnTo>
                  <a:lnTo>
                    <a:pt x="1213143" y="1003943"/>
                  </a:lnTo>
                  <a:lnTo>
                    <a:pt x="1215958" y="994319"/>
                  </a:lnTo>
                  <a:close/>
                </a:path>
                <a:path w="4284980" h="1655445">
                  <a:moveTo>
                    <a:pt x="1339232" y="991243"/>
                  </a:moveTo>
                  <a:lnTo>
                    <a:pt x="1230983" y="991243"/>
                  </a:lnTo>
                  <a:lnTo>
                    <a:pt x="1225852" y="1003943"/>
                  </a:lnTo>
                  <a:lnTo>
                    <a:pt x="1329221" y="1003943"/>
                  </a:lnTo>
                  <a:lnTo>
                    <a:pt x="1339232" y="991243"/>
                  </a:lnTo>
                  <a:close/>
                </a:path>
                <a:path w="4284980" h="1655445">
                  <a:moveTo>
                    <a:pt x="1350992" y="999173"/>
                  </a:moveTo>
                  <a:lnTo>
                    <a:pt x="1347597" y="1003943"/>
                  </a:lnTo>
                  <a:lnTo>
                    <a:pt x="1352309" y="1003943"/>
                  </a:lnTo>
                  <a:lnTo>
                    <a:pt x="1350992" y="999173"/>
                  </a:lnTo>
                  <a:close/>
                </a:path>
                <a:path w="4284980" h="1655445">
                  <a:moveTo>
                    <a:pt x="1356634" y="991243"/>
                  </a:moveTo>
                  <a:lnTo>
                    <a:pt x="1348801" y="991243"/>
                  </a:lnTo>
                  <a:lnTo>
                    <a:pt x="1350992" y="999173"/>
                  </a:lnTo>
                  <a:lnTo>
                    <a:pt x="1356634" y="991243"/>
                  </a:lnTo>
                  <a:close/>
                </a:path>
                <a:path w="4284980" h="1655445">
                  <a:moveTo>
                    <a:pt x="1218331" y="991243"/>
                  </a:moveTo>
                  <a:lnTo>
                    <a:pt x="1216858" y="991243"/>
                  </a:lnTo>
                  <a:lnTo>
                    <a:pt x="1215958" y="994319"/>
                  </a:lnTo>
                  <a:lnTo>
                    <a:pt x="1218331" y="991243"/>
                  </a:lnTo>
                  <a:close/>
                </a:path>
                <a:path w="4284980" h="1655445">
                  <a:moveTo>
                    <a:pt x="1233506" y="978543"/>
                  </a:moveTo>
                  <a:lnTo>
                    <a:pt x="1231929" y="991243"/>
                  </a:lnTo>
                  <a:lnTo>
                    <a:pt x="1232576" y="991243"/>
                  </a:lnTo>
                  <a:lnTo>
                    <a:pt x="1237160" y="985820"/>
                  </a:lnTo>
                  <a:lnTo>
                    <a:pt x="1233506" y="978543"/>
                  </a:lnTo>
                  <a:close/>
                </a:path>
                <a:path w="4284980" h="1655445">
                  <a:moveTo>
                    <a:pt x="1238640" y="988768"/>
                  </a:moveTo>
                  <a:lnTo>
                    <a:pt x="1236082" y="991243"/>
                  </a:lnTo>
                  <a:lnTo>
                    <a:pt x="1239883" y="991243"/>
                  </a:lnTo>
                  <a:lnTo>
                    <a:pt x="1238640" y="988768"/>
                  </a:lnTo>
                  <a:close/>
                </a:path>
                <a:path w="4284980" h="1655445">
                  <a:moveTo>
                    <a:pt x="1335465" y="978543"/>
                  </a:moveTo>
                  <a:lnTo>
                    <a:pt x="1249206" y="978543"/>
                  </a:lnTo>
                  <a:lnTo>
                    <a:pt x="1244569" y="983031"/>
                  </a:lnTo>
                  <a:lnTo>
                    <a:pt x="1239883" y="991243"/>
                  </a:lnTo>
                  <a:lnTo>
                    <a:pt x="1327106" y="991243"/>
                  </a:lnTo>
                  <a:lnTo>
                    <a:pt x="1335465" y="978543"/>
                  </a:lnTo>
                  <a:close/>
                </a:path>
                <a:path w="4284980" h="1655445">
                  <a:moveTo>
                    <a:pt x="1360141" y="978543"/>
                  </a:moveTo>
                  <a:lnTo>
                    <a:pt x="1350534" y="978543"/>
                  </a:lnTo>
                  <a:lnTo>
                    <a:pt x="1341805" y="991243"/>
                  </a:lnTo>
                  <a:lnTo>
                    <a:pt x="1350498" y="991243"/>
                  </a:lnTo>
                  <a:lnTo>
                    <a:pt x="1360141" y="978543"/>
                  </a:lnTo>
                  <a:close/>
                </a:path>
                <a:path w="4284980" h="1655445">
                  <a:moveTo>
                    <a:pt x="1381889" y="978543"/>
                  </a:moveTo>
                  <a:lnTo>
                    <a:pt x="1371408" y="978543"/>
                  </a:lnTo>
                  <a:lnTo>
                    <a:pt x="1362309" y="991243"/>
                  </a:lnTo>
                  <a:lnTo>
                    <a:pt x="1378047" y="991243"/>
                  </a:lnTo>
                  <a:lnTo>
                    <a:pt x="1381889" y="978543"/>
                  </a:lnTo>
                  <a:close/>
                </a:path>
                <a:path w="4284980" h="1655445">
                  <a:moveTo>
                    <a:pt x="1390570" y="978543"/>
                  </a:moveTo>
                  <a:lnTo>
                    <a:pt x="1384103" y="978543"/>
                  </a:lnTo>
                  <a:lnTo>
                    <a:pt x="1382094" y="991243"/>
                  </a:lnTo>
                  <a:lnTo>
                    <a:pt x="1393240" y="991243"/>
                  </a:lnTo>
                  <a:lnTo>
                    <a:pt x="1390570" y="978543"/>
                  </a:lnTo>
                  <a:close/>
                </a:path>
                <a:path w="4284980" h="1655445">
                  <a:moveTo>
                    <a:pt x="1247129" y="978543"/>
                  </a:moveTo>
                  <a:lnTo>
                    <a:pt x="1243311" y="978543"/>
                  </a:lnTo>
                  <a:lnTo>
                    <a:pt x="1237160" y="985820"/>
                  </a:lnTo>
                  <a:lnTo>
                    <a:pt x="1238640" y="988768"/>
                  </a:lnTo>
                  <a:lnTo>
                    <a:pt x="1244569" y="983031"/>
                  </a:lnTo>
                  <a:lnTo>
                    <a:pt x="1247129" y="978543"/>
                  </a:lnTo>
                  <a:close/>
                </a:path>
                <a:path w="4284980" h="1655445">
                  <a:moveTo>
                    <a:pt x="1368582" y="965843"/>
                  </a:moveTo>
                  <a:lnTo>
                    <a:pt x="1269390" y="965843"/>
                  </a:lnTo>
                  <a:lnTo>
                    <a:pt x="1266594" y="978543"/>
                  </a:lnTo>
                  <a:lnTo>
                    <a:pt x="1365575" y="978543"/>
                  </a:lnTo>
                  <a:lnTo>
                    <a:pt x="1368582" y="965843"/>
                  </a:lnTo>
                  <a:close/>
                </a:path>
                <a:path w="4284980" h="1655445">
                  <a:moveTo>
                    <a:pt x="1386497" y="965843"/>
                  </a:moveTo>
                  <a:lnTo>
                    <a:pt x="1378330" y="965843"/>
                  </a:lnTo>
                  <a:lnTo>
                    <a:pt x="1369230" y="978543"/>
                  </a:lnTo>
                  <a:lnTo>
                    <a:pt x="1372633" y="978543"/>
                  </a:lnTo>
                  <a:lnTo>
                    <a:pt x="1386497" y="965843"/>
                  </a:lnTo>
                  <a:close/>
                </a:path>
                <a:path w="4284980" h="1655445">
                  <a:moveTo>
                    <a:pt x="1398517" y="965843"/>
                  </a:moveTo>
                  <a:lnTo>
                    <a:pt x="1386497" y="965843"/>
                  </a:lnTo>
                  <a:lnTo>
                    <a:pt x="1387209" y="978543"/>
                  </a:lnTo>
                  <a:lnTo>
                    <a:pt x="1395994" y="978543"/>
                  </a:lnTo>
                  <a:lnTo>
                    <a:pt x="1398517" y="965843"/>
                  </a:lnTo>
                  <a:close/>
                </a:path>
                <a:path w="4284980" h="1655445">
                  <a:moveTo>
                    <a:pt x="1414237" y="965843"/>
                  </a:moveTo>
                  <a:lnTo>
                    <a:pt x="1407619" y="978543"/>
                  </a:lnTo>
                  <a:lnTo>
                    <a:pt x="1410621" y="978543"/>
                  </a:lnTo>
                  <a:lnTo>
                    <a:pt x="1414237" y="965843"/>
                  </a:lnTo>
                  <a:close/>
                </a:path>
                <a:path w="4284980" h="1655445">
                  <a:moveTo>
                    <a:pt x="1272751" y="953143"/>
                  </a:moveTo>
                  <a:lnTo>
                    <a:pt x="1261034" y="965843"/>
                  </a:lnTo>
                  <a:lnTo>
                    <a:pt x="1265851" y="965843"/>
                  </a:lnTo>
                  <a:lnTo>
                    <a:pt x="1272751" y="953143"/>
                  </a:lnTo>
                  <a:close/>
                </a:path>
                <a:path w="4284980" h="1655445">
                  <a:moveTo>
                    <a:pt x="1277168" y="954768"/>
                  </a:moveTo>
                  <a:lnTo>
                    <a:pt x="1270538" y="965843"/>
                  </a:lnTo>
                  <a:lnTo>
                    <a:pt x="1277442" y="965843"/>
                  </a:lnTo>
                  <a:lnTo>
                    <a:pt x="1277168" y="954768"/>
                  </a:lnTo>
                  <a:close/>
                </a:path>
                <a:path w="4284980" h="1655445">
                  <a:moveTo>
                    <a:pt x="1398486" y="953143"/>
                  </a:moveTo>
                  <a:lnTo>
                    <a:pt x="1284489" y="953143"/>
                  </a:lnTo>
                  <a:lnTo>
                    <a:pt x="1277442" y="965843"/>
                  </a:lnTo>
                  <a:lnTo>
                    <a:pt x="1392232" y="965843"/>
                  </a:lnTo>
                  <a:lnTo>
                    <a:pt x="1398486" y="953143"/>
                  </a:lnTo>
                  <a:close/>
                </a:path>
                <a:path w="4284980" h="1655445">
                  <a:moveTo>
                    <a:pt x="1397482" y="960613"/>
                  </a:moveTo>
                  <a:lnTo>
                    <a:pt x="1393254" y="965843"/>
                  </a:lnTo>
                  <a:lnTo>
                    <a:pt x="1396780" y="965843"/>
                  </a:lnTo>
                  <a:lnTo>
                    <a:pt x="1397482" y="960613"/>
                  </a:lnTo>
                  <a:close/>
                </a:path>
                <a:path w="4284980" h="1655445">
                  <a:moveTo>
                    <a:pt x="1416578" y="953143"/>
                  </a:moveTo>
                  <a:lnTo>
                    <a:pt x="1403522" y="953143"/>
                  </a:lnTo>
                  <a:lnTo>
                    <a:pt x="1398210" y="965843"/>
                  </a:lnTo>
                  <a:lnTo>
                    <a:pt x="1417003" y="965843"/>
                  </a:lnTo>
                  <a:lnTo>
                    <a:pt x="1416578" y="953143"/>
                  </a:lnTo>
                  <a:close/>
                </a:path>
                <a:path w="4284980" h="1655445">
                  <a:moveTo>
                    <a:pt x="1434841" y="953143"/>
                  </a:moveTo>
                  <a:lnTo>
                    <a:pt x="1425338" y="953143"/>
                  </a:lnTo>
                  <a:lnTo>
                    <a:pt x="1426516" y="965843"/>
                  </a:lnTo>
                  <a:lnTo>
                    <a:pt x="1434841" y="953143"/>
                  </a:lnTo>
                  <a:close/>
                </a:path>
                <a:path w="4284980" h="1655445">
                  <a:moveTo>
                    <a:pt x="1447804" y="953143"/>
                  </a:moveTo>
                  <a:lnTo>
                    <a:pt x="1434841" y="953143"/>
                  </a:lnTo>
                  <a:lnTo>
                    <a:pt x="1436076" y="965843"/>
                  </a:lnTo>
                  <a:lnTo>
                    <a:pt x="1447804" y="953143"/>
                  </a:lnTo>
                  <a:close/>
                </a:path>
                <a:path w="4284980" h="1655445">
                  <a:moveTo>
                    <a:pt x="1463539" y="953143"/>
                  </a:moveTo>
                  <a:lnTo>
                    <a:pt x="1455615" y="953143"/>
                  </a:lnTo>
                  <a:lnTo>
                    <a:pt x="1454505" y="965843"/>
                  </a:lnTo>
                  <a:lnTo>
                    <a:pt x="1463539" y="953143"/>
                  </a:lnTo>
                  <a:close/>
                </a:path>
                <a:path w="4284980" h="1655445">
                  <a:moveTo>
                    <a:pt x="1403522" y="953143"/>
                  </a:moveTo>
                  <a:lnTo>
                    <a:pt x="1398486" y="953143"/>
                  </a:lnTo>
                  <a:lnTo>
                    <a:pt x="1397482" y="960613"/>
                  </a:lnTo>
                  <a:lnTo>
                    <a:pt x="1403522" y="953143"/>
                  </a:lnTo>
                  <a:close/>
                </a:path>
                <a:path w="4284980" h="1655445">
                  <a:moveTo>
                    <a:pt x="1278141" y="953143"/>
                  </a:moveTo>
                  <a:lnTo>
                    <a:pt x="1277128" y="953143"/>
                  </a:lnTo>
                  <a:lnTo>
                    <a:pt x="1277168" y="954768"/>
                  </a:lnTo>
                  <a:lnTo>
                    <a:pt x="1278141" y="953143"/>
                  </a:lnTo>
                  <a:close/>
                </a:path>
                <a:path w="4284980" h="1655445">
                  <a:moveTo>
                    <a:pt x="1297908" y="940443"/>
                  </a:moveTo>
                  <a:lnTo>
                    <a:pt x="1294698" y="940443"/>
                  </a:lnTo>
                  <a:lnTo>
                    <a:pt x="1292085" y="953143"/>
                  </a:lnTo>
                  <a:lnTo>
                    <a:pt x="1295614" y="953143"/>
                  </a:lnTo>
                  <a:lnTo>
                    <a:pt x="1297908" y="940443"/>
                  </a:lnTo>
                  <a:close/>
                </a:path>
                <a:path w="4284980" h="1655445">
                  <a:moveTo>
                    <a:pt x="1416066" y="940443"/>
                  </a:moveTo>
                  <a:lnTo>
                    <a:pt x="1306204" y="940443"/>
                  </a:lnTo>
                  <a:lnTo>
                    <a:pt x="1296147" y="953143"/>
                  </a:lnTo>
                  <a:lnTo>
                    <a:pt x="1421783" y="953143"/>
                  </a:lnTo>
                  <a:lnTo>
                    <a:pt x="1416066" y="940443"/>
                  </a:lnTo>
                  <a:close/>
                </a:path>
                <a:path w="4284980" h="1655445">
                  <a:moveTo>
                    <a:pt x="1432788" y="940443"/>
                  </a:moveTo>
                  <a:lnTo>
                    <a:pt x="1422516" y="940443"/>
                  </a:lnTo>
                  <a:lnTo>
                    <a:pt x="1426715" y="953143"/>
                  </a:lnTo>
                  <a:lnTo>
                    <a:pt x="1432788" y="940443"/>
                  </a:lnTo>
                  <a:close/>
                </a:path>
                <a:path w="4284980" h="1655445">
                  <a:moveTo>
                    <a:pt x="1443721" y="940443"/>
                  </a:moveTo>
                  <a:lnTo>
                    <a:pt x="1442118" y="940443"/>
                  </a:lnTo>
                  <a:lnTo>
                    <a:pt x="1439490" y="953143"/>
                  </a:lnTo>
                  <a:lnTo>
                    <a:pt x="1440327" y="953143"/>
                  </a:lnTo>
                  <a:lnTo>
                    <a:pt x="1443721" y="940443"/>
                  </a:lnTo>
                  <a:close/>
                </a:path>
                <a:path w="4284980" h="1655445">
                  <a:moveTo>
                    <a:pt x="1447139" y="951023"/>
                  </a:moveTo>
                  <a:lnTo>
                    <a:pt x="1444956" y="953143"/>
                  </a:lnTo>
                  <a:lnTo>
                    <a:pt x="1446882" y="953143"/>
                  </a:lnTo>
                  <a:lnTo>
                    <a:pt x="1447139" y="951023"/>
                  </a:lnTo>
                  <a:close/>
                </a:path>
                <a:path w="4284980" h="1655445">
                  <a:moveTo>
                    <a:pt x="1461112" y="940443"/>
                  </a:moveTo>
                  <a:lnTo>
                    <a:pt x="1458034" y="940443"/>
                  </a:lnTo>
                  <a:lnTo>
                    <a:pt x="1453374" y="953143"/>
                  </a:lnTo>
                  <a:lnTo>
                    <a:pt x="1457898" y="953143"/>
                  </a:lnTo>
                  <a:lnTo>
                    <a:pt x="1461112" y="940443"/>
                  </a:lnTo>
                  <a:close/>
                </a:path>
                <a:path w="4284980" h="1655445">
                  <a:moveTo>
                    <a:pt x="1467258" y="940443"/>
                  </a:moveTo>
                  <a:lnTo>
                    <a:pt x="1458327" y="953143"/>
                  </a:lnTo>
                  <a:lnTo>
                    <a:pt x="1464033" y="953143"/>
                  </a:lnTo>
                  <a:lnTo>
                    <a:pt x="1467258" y="940443"/>
                  </a:lnTo>
                  <a:close/>
                </a:path>
                <a:path w="4284980" h="1655445">
                  <a:moveTo>
                    <a:pt x="1492996" y="940443"/>
                  </a:moveTo>
                  <a:lnTo>
                    <a:pt x="1471258" y="940443"/>
                  </a:lnTo>
                  <a:lnTo>
                    <a:pt x="1464033" y="953143"/>
                  </a:lnTo>
                  <a:lnTo>
                    <a:pt x="1483355" y="953143"/>
                  </a:lnTo>
                  <a:lnTo>
                    <a:pt x="1492996" y="940443"/>
                  </a:lnTo>
                  <a:close/>
                </a:path>
                <a:path w="4284980" h="1655445">
                  <a:moveTo>
                    <a:pt x="1458034" y="940443"/>
                  </a:moveTo>
                  <a:lnTo>
                    <a:pt x="1448421" y="940443"/>
                  </a:lnTo>
                  <a:lnTo>
                    <a:pt x="1447139" y="951023"/>
                  </a:lnTo>
                  <a:lnTo>
                    <a:pt x="1458034" y="940443"/>
                  </a:lnTo>
                  <a:close/>
                </a:path>
                <a:path w="4284980" h="1655445">
                  <a:moveTo>
                    <a:pt x="1340812" y="927743"/>
                  </a:moveTo>
                  <a:lnTo>
                    <a:pt x="1335248" y="927743"/>
                  </a:lnTo>
                  <a:lnTo>
                    <a:pt x="1323619" y="940443"/>
                  </a:lnTo>
                  <a:lnTo>
                    <a:pt x="1331922" y="940443"/>
                  </a:lnTo>
                  <a:lnTo>
                    <a:pt x="1340812" y="927743"/>
                  </a:lnTo>
                  <a:close/>
                </a:path>
                <a:path w="4284980" h="1655445">
                  <a:moveTo>
                    <a:pt x="1382193" y="927743"/>
                  </a:moveTo>
                  <a:lnTo>
                    <a:pt x="1346515" y="927743"/>
                  </a:lnTo>
                  <a:lnTo>
                    <a:pt x="1338189" y="940443"/>
                  </a:lnTo>
                  <a:lnTo>
                    <a:pt x="1374204" y="940443"/>
                  </a:lnTo>
                  <a:lnTo>
                    <a:pt x="1381872" y="929059"/>
                  </a:lnTo>
                  <a:lnTo>
                    <a:pt x="1382193" y="927743"/>
                  </a:lnTo>
                  <a:close/>
                </a:path>
                <a:path w="4284980" h="1655445">
                  <a:moveTo>
                    <a:pt x="1451280" y="927743"/>
                  </a:moveTo>
                  <a:lnTo>
                    <a:pt x="1382758" y="927743"/>
                  </a:lnTo>
                  <a:lnTo>
                    <a:pt x="1381872" y="929059"/>
                  </a:lnTo>
                  <a:lnTo>
                    <a:pt x="1379094" y="940443"/>
                  </a:lnTo>
                  <a:lnTo>
                    <a:pt x="1444505" y="940443"/>
                  </a:lnTo>
                  <a:lnTo>
                    <a:pt x="1451280" y="927743"/>
                  </a:lnTo>
                  <a:close/>
                </a:path>
                <a:path w="4284980" h="1655445">
                  <a:moveTo>
                    <a:pt x="1456254" y="927743"/>
                  </a:moveTo>
                  <a:lnTo>
                    <a:pt x="1451280" y="927743"/>
                  </a:lnTo>
                  <a:lnTo>
                    <a:pt x="1444505" y="940443"/>
                  </a:lnTo>
                  <a:lnTo>
                    <a:pt x="1445374" y="940443"/>
                  </a:lnTo>
                  <a:lnTo>
                    <a:pt x="1456254" y="927743"/>
                  </a:lnTo>
                  <a:close/>
                </a:path>
                <a:path w="4284980" h="1655445">
                  <a:moveTo>
                    <a:pt x="1465468" y="927743"/>
                  </a:moveTo>
                  <a:lnTo>
                    <a:pt x="1456254" y="927743"/>
                  </a:lnTo>
                  <a:lnTo>
                    <a:pt x="1445374" y="940443"/>
                  </a:lnTo>
                  <a:lnTo>
                    <a:pt x="1457592" y="940443"/>
                  </a:lnTo>
                  <a:lnTo>
                    <a:pt x="1465468" y="927743"/>
                  </a:lnTo>
                  <a:close/>
                </a:path>
                <a:path w="4284980" h="1655445">
                  <a:moveTo>
                    <a:pt x="1483007" y="927743"/>
                  </a:moveTo>
                  <a:lnTo>
                    <a:pt x="1465468" y="927743"/>
                  </a:lnTo>
                  <a:lnTo>
                    <a:pt x="1460756" y="940443"/>
                  </a:lnTo>
                  <a:lnTo>
                    <a:pt x="1484672" y="940443"/>
                  </a:lnTo>
                  <a:lnTo>
                    <a:pt x="1483007" y="927743"/>
                  </a:lnTo>
                  <a:close/>
                </a:path>
                <a:path w="4284980" h="1655445">
                  <a:moveTo>
                    <a:pt x="1521288" y="927743"/>
                  </a:moveTo>
                  <a:lnTo>
                    <a:pt x="1490441" y="927743"/>
                  </a:lnTo>
                  <a:lnTo>
                    <a:pt x="1484672" y="940443"/>
                  </a:lnTo>
                  <a:lnTo>
                    <a:pt x="1519477" y="940443"/>
                  </a:lnTo>
                  <a:lnTo>
                    <a:pt x="1521288" y="927743"/>
                  </a:lnTo>
                  <a:close/>
                </a:path>
                <a:path w="4284980" h="1655445">
                  <a:moveTo>
                    <a:pt x="1382758" y="927743"/>
                  </a:moveTo>
                  <a:lnTo>
                    <a:pt x="1382193" y="927743"/>
                  </a:lnTo>
                  <a:lnTo>
                    <a:pt x="1381872" y="929059"/>
                  </a:lnTo>
                  <a:lnTo>
                    <a:pt x="1382758" y="927743"/>
                  </a:lnTo>
                  <a:close/>
                </a:path>
                <a:path w="4284980" h="1655445">
                  <a:moveTo>
                    <a:pt x="1559990" y="915043"/>
                  </a:moveTo>
                  <a:lnTo>
                    <a:pt x="1361314" y="915043"/>
                  </a:lnTo>
                  <a:lnTo>
                    <a:pt x="1350462" y="927743"/>
                  </a:lnTo>
                  <a:lnTo>
                    <a:pt x="1551213" y="927743"/>
                  </a:lnTo>
                  <a:lnTo>
                    <a:pt x="1559990" y="915043"/>
                  </a:lnTo>
                  <a:close/>
                </a:path>
                <a:path w="4284980" h="1655445">
                  <a:moveTo>
                    <a:pt x="1577067" y="902343"/>
                  </a:moveTo>
                  <a:lnTo>
                    <a:pt x="1389428" y="902343"/>
                  </a:lnTo>
                  <a:lnTo>
                    <a:pt x="1387301" y="915043"/>
                  </a:lnTo>
                  <a:lnTo>
                    <a:pt x="1574376" y="915043"/>
                  </a:lnTo>
                  <a:lnTo>
                    <a:pt x="1577067" y="902343"/>
                  </a:lnTo>
                  <a:close/>
                </a:path>
                <a:path w="4284980" h="1655445">
                  <a:moveTo>
                    <a:pt x="1593454" y="902343"/>
                  </a:moveTo>
                  <a:lnTo>
                    <a:pt x="1592197" y="902343"/>
                  </a:lnTo>
                  <a:lnTo>
                    <a:pt x="1582396" y="915043"/>
                  </a:lnTo>
                  <a:lnTo>
                    <a:pt x="1593454" y="902343"/>
                  </a:lnTo>
                  <a:close/>
                </a:path>
                <a:path w="4284980" h="1655445">
                  <a:moveTo>
                    <a:pt x="1616822" y="889643"/>
                  </a:moveTo>
                  <a:lnTo>
                    <a:pt x="1419953" y="889643"/>
                  </a:lnTo>
                  <a:lnTo>
                    <a:pt x="1412379" y="902343"/>
                  </a:lnTo>
                  <a:lnTo>
                    <a:pt x="1604481" y="902343"/>
                  </a:lnTo>
                  <a:lnTo>
                    <a:pt x="1616822" y="889643"/>
                  </a:lnTo>
                  <a:close/>
                </a:path>
                <a:path w="4284980" h="1655445">
                  <a:moveTo>
                    <a:pt x="1627201" y="876943"/>
                  </a:moveTo>
                  <a:lnTo>
                    <a:pt x="1448317" y="876943"/>
                  </a:lnTo>
                  <a:lnTo>
                    <a:pt x="1441071" y="889643"/>
                  </a:lnTo>
                  <a:lnTo>
                    <a:pt x="1625602" y="889643"/>
                  </a:lnTo>
                  <a:lnTo>
                    <a:pt x="1627201" y="876943"/>
                  </a:lnTo>
                  <a:close/>
                </a:path>
                <a:path w="4284980" h="1655445">
                  <a:moveTo>
                    <a:pt x="1643798" y="876943"/>
                  </a:moveTo>
                  <a:lnTo>
                    <a:pt x="1634677" y="876943"/>
                  </a:lnTo>
                  <a:lnTo>
                    <a:pt x="1632123" y="889643"/>
                  </a:lnTo>
                  <a:lnTo>
                    <a:pt x="1639057" y="889643"/>
                  </a:lnTo>
                  <a:lnTo>
                    <a:pt x="1641808" y="886481"/>
                  </a:lnTo>
                  <a:lnTo>
                    <a:pt x="1643798" y="876943"/>
                  </a:lnTo>
                  <a:close/>
                </a:path>
                <a:path w="4284980" h="1655445">
                  <a:moveTo>
                    <a:pt x="1644222" y="883707"/>
                  </a:moveTo>
                  <a:lnTo>
                    <a:pt x="1641808" y="886481"/>
                  </a:lnTo>
                  <a:lnTo>
                    <a:pt x="1641148" y="889643"/>
                  </a:lnTo>
                  <a:lnTo>
                    <a:pt x="1644222" y="883707"/>
                  </a:lnTo>
                  <a:close/>
                </a:path>
                <a:path w="4284980" h="1655445">
                  <a:moveTo>
                    <a:pt x="1647724" y="876943"/>
                  </a:moveTo>
                  <a:lnTo>
                    <a:pt x="1643798" y="876943"/>
                  </a:lnTo>
                  <a:lnTo>
                    <a:pt x="1641808" y="886481"/>
                  </a:lnTo>
                  <a:lnTo>
                    <a:pt x="1644222" y="883707"/>
                  </a:lnTo>
                  <a:lnTo>
                    <a:pt x="1647724" y="876943"/>
                  </a:lnTo>
                  <a:close/>
                </a:path>
                <a:path w="4284980" h="1655445">
                  <a:moveTo>
                    <a:pt x="1650108" y="876943"/>
                  </a:moveTo>
                  <a:lnTo>
                    <a:pt x="1647724" y="876943"/>
                  </a:lnTo>
                  <a:lnTo>
                    <a:pt x="1644222" y="883707"/>
                  </a:lnTo>
                  <a:lnTo>
                    <a:pt x="1650108" y="876943"/>
                  </a:lnTo>
                  <a:close/>
                </a:path>
                <a:path w="4284980" h="1655445">
                  <a:moveTo>
                    <a:pt x="1456714" y="864243"/>
                  </a:moveTo>
                  <a:lnTo>
                    <a:pt x="1450542" y="876943"/>
                  </a:lnTo>
                  <a:lnTo>
                    <a:pt x="1453940" y="876943"/>
                  </a:lnTo>
                  <a:lnTo>
                    <a:pt x="1456714" y="864243"/>
                  </a:lnTo>
                  <a:close/>
                </a:path>
                <a:path w="4284980" h="1655445">
                  <a:moveTo>
                    <a:pt x="1589339" y="864243"/>
                  </a:moveTo>
                  <a:lnTo>
                    <a:pt x="1478106" y="864243"/>
                  </a:lnTo>
                  <a:lnTo>
                    <a:pt x="1467027" y="876943"/>
                  </a:lnTo>
                  <a:lnTo>
                    <a:pt x="1582365" y="876943"/>
                  </a:lnTo>
                  <a:lnTo>
                    <a:pt x="1589400" y="865474"/>
                  </a:lnTo>
                  <a:lnTo>
                    <a:pt x="1589339" y="864243"/>
                  </a:lnTo>
                  <a:close/>
                </a:path>
                <a:path w="4284980" h="1655445">
                  <a:moveTo>
                    <a:pt x="1589400" y="865474"/>
                  </a:moveTo>
                  <a:lnTo>
                    <a:pt x="1582365" y="876943"/>
                  </a:lnTo>
                  <a:lnTo>
                    <a:pt x="1589537" y="876943"/>
                  </a:lnTo>
                  <a:lnTo>
                    <a:pt x="1589754" y="872498"/>
                  </a:lnTo>
                  <a:lnTo>
                    <a:pt x="1589400" y="865474"/>
                  </a:lnTo>
                  <a:close/>
                </a:path>
                <a:path w="4284980" h="1655445">
                  <a:moveTo>
                    <a:pt x="1589754" y="872498"/>
                  </a:moveTo>
                  <a:lnTo>
                    <a:pt x="1589537" y="876943"/>
                  </a:lnTo>
                  <a:lnTo>
                    <a:pt x="1589977" y="876943"/>
                  </a:lnTo>
                  <a:lnTo>
                    <a:pt x="1589754" y="872498"/>
                  </a:lnTo>
                  <a:close/>
                </a:path>
                <a:path w="4284980" h="1655445">
                  <a:moveTo>
                    <a:pt x="1657870" y="864243"/>
                  </a:moveTo>
                  <a:lnTo>
                    <a:pt x="1603945" y="864243"/>
                  </a:lnTo>
                  <a:lnTo>
                    <a:pt x="1596731" y="876943"/>
                  </a:lnTo>
                  <a:lnTo>
                    <a:pt x="1652732" y="876943"/>
                  </a:lnTo>
                  <a:lnTo>
                    <a:pt x="1657870" y="864243"/>
                  </a:lnTo>
                  <a:close/>
                </a:path>
                <a:path w="4284980" h="1655445">
                  <a:moveTo>
                    <a:pt x="1675441" y="864243"/>
                  </a:moveTo>
                  <a:lnTo>
                    <a:pt x="1666666" y="864243"/>
                  </a:lnTo>
                  <a:lnTo>
                    <a:pt x="1662834" y="876943"/>
                  </a:lnTo>
                  <a:lnTo>
                    <a:pt x="1671336" y="876943"/>
                  </a:lnTo>
                  <a:lnTo>
                    <a:pt x="1675441" y="864243"/>
                  </a:lnTo>
                  <a:close/>
                </a:path>
                <a:path w="4284980" h="1655445">
                  <a:moveTo>
                    <a:pt x="1590155" y="864243"/>
                  </a:moveTo>
                  <a:lnTo>
                    <a:pt x="1589400" y="865474"/>
                  </a:lnTo>
                  <a:lnTo>
                    <a:pt x="1589754" y="872498"/>
                  </a:lnTo>
                  <a:lnTo>
                    <a:pt x="1590155" y="864243"/>
                  </a:lnTo>
                  <a:close/>
                </a:path>
                <a:path w="4284980" h="1655445">
                  <a:moveTo>
                    <a:pt x="1489802" y="851543"/>
                  </a:moveTo>
                  <a:lnTo>
                    <a:pt x="1483656" y="851543"/>
                  </a:lnTo>
                  <a:lnTo>
                    <a:pt x="1483321" y="864243"/>
                  </a:lnTo>
                  <a:lnTo>
                    <a:pt x="1489802" y="851543"/>
                  </a:lnTo>
                  <a:close/>
                </a:path>
                <a:path w="4284980" h="1655445">
                  <a:moveTo>
                    <a:pt x="1621484" y="851543"/>
                  </a:moveTo>
                  <a:lnTo>
                    <a:pt x="1492860" y="851543"/>
                  </a:lnTo>
                  <a:lnTo>
                    <a:pt x="1488378" y="864243"/>
                  </a:lnTo>
                  <a:lnTo>
                    <a:pt x="1614490" y="864243"/>
                  </a:lnTo>
                  <a:lnTo>
                    <a:pt x="1619010" y="858688"/>
                  </a:lnTo>
                  <a:lnTo>
                    <a:pt x="1621484" y="851543"/>
                  </a:lnTo>
                  <a:close/>
                </a:path>
                <a:path w="4284980" h="1655445">
                  <a:moveTo>
                    <a:pt x="1619010" y="858688"/>
                  </a:moveTo>
                  <a:lnTo>
                    <a:pt x="1614490" y="864243"/>
                  </a:lnTo>
                  <a:lnTo>
                    <a:pt x="1617086" y="864243"/>
                  </a:lnTo>
                  <a:lnTo>
                    <a:pt x="1619010" y="858688"/>
                  </a:lnTo>
                  <a:close/>
                </a:path>
                <a:path w="4284980" h="1655445">
                  <a:moveTo>
                    <a:pt x="1621302" y="855871"/>
                  </a:moveTo>
                  <a:lnTo>
                    <a:pt x="1619010" y="858688"/>
                  </a:lnTo>
                  <a:lnTo>
                    <a:pt x="1617086" y="864243"/>
                  </a:lnTo>
                  <a:lnTo>
                    <a:pt x="1620950" y="864243"/>
                  </a:lnTo>
                  <a:lnTo>
                    <a:pt x="1621302" y="855871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302" y="855871"/>
                  </a:lnTo>
                  <a:lnTo>
                    <a:pt x="1620950" y="864243"/>
                  </a:lnTo>
                  <a:lnTo>
                    <a:pt x="1623264" y="864243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631149" y="851543"/>
                  </a:moveTo>
                  <a:lnTo>
                    <a:pt x="1624824" y="851543"/>
                  </a:lnTo>
                  <a:lnTo>
                    <a:pt x="1623264" y="864243"/>
                  </a:lnTo>
                  <a:lnTo>
                    <a:pt x="1626667" y="864243"/>
                  </a:lnTo>
                  <a:lnTo>
                    <a:pt x="1631149" y="851543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35856" y="851543"/>
                  </a:lnTo>
                  <a:lnTo>
                    <a:pt x="1630856" y="864243"/>
                  </a:lnTo>
                  <a:lnTo>
                    <a:pt x="1681399" y="864243"/>
                  </a:lnTo>
                  <a:lnTo>
                    <a:pt x="1694890" y="856756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98045" y="855005"/>
                  </a:moveTo>
                  <a:lnTo>
                    <a:pt x="1694890" y="856756"/>
                  </a:lnTo>
                  <a:lnTo>
                    <a:pt x="1689033" y="864243"/>
                  </a:lnTo>
                  <a:lnTo>
                    <a:pt x="1695581" y="864243"/>
                  </a:lnTo>
                  <a:lnTo>
                    <a:pt x="1698045" y="855005"/>
                  </a:lnTo>
                  <a:close/>
                </a:path>
                <a:path w="4284980" h="1655445">
                  <a:moveTo>
                    <a:pt x="1698969" y="851543"/>
                  </a:moveTo>
                  <a:lnTo>
                    <a:pt x="1694890" y="856756"/>
                  </a:lnTo>
                  <a:lnTo>
                    <a:pt x="1698045" y="855005"/>
                  </a:lnTo>
                  <a:lnTo>
                    <a:pt x="1698969" y="851543"/>
                  </a:lnTo>
                  <a:close/>
                </a:path>
                <a:path w="4284980" h="1655445">
                  <a:moveTo>
                    <a:pt x="1624824" y="851543"/>
                  </a:moveTo>
                  <a:lnTo>
                    <a:pt x="1621484" y="851543"/>
                  </a:lnTo>
                  <a:lnTo>
                    <a:pt x="1621302" y="855871"/>
                  </a:lnTo>
                  <a:lnTo>
                    <a:pt x="1624824" y="851543"/>
                  </a:lnTo>
                  <a:close/>
                </a:path>
                <a:path w="4284980" h="1655445">
                  <a:moveTo>
                    <a:pt x="1723492" y="838843"/>
                  </a:moveTo>
                  <a:lnTo>
                    <a:pt x="1525289" y="838843"/>
                  </a:lnTo>
                  <a:lnTo>
                    <a:pt x="1519932" y="851543"/>
                  </a:lnTo>
                  <a:lnTo>
                    <a:pt x="1698969" y="851543"/>
                  </a:lnTo>
                  <a:lnTo>
                    <a:pt x="1698045" y="855005"/>
                  </a:lnTo>
                  <a:lnTo>
                    <a:pt x="1704285" y="851543"/>
                  </a:lnTo>
                  <a:lnTo>
                    <a:pt x="1723492" y="8388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550596" y="826143"/>
                  </a:lnTo>
                  <a:lnTo>
                    <a:pt x="1534120" y="838843"/>
                  </a:lnTo>
                  <a:lnTo>
                    <a:pt x="1679649" y="838843"/>
                  </a:lnTo>
                  <a:lnTo>
                    <a:pt x="1681900" y="833685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4572" y="827561"/>
                  </a:moveTo>
                  <a:lnTo>
                    <a:pt x="1681900" y="833685"/>
                  </a:lnTo>
                  <a:lnTo>
                    <a:pt x="1680488" y="838843"/>
                  </a:lnTo>
                  <a:lnTo>
                    <a:pt x="1685985" y="838843"/>
                  </a:lnTo>
                  <a:lnTo>
                    <a:pt x="1688400" y="836490"/>
                  </a:lnTo>
                  <a:lnTo>
                    <a:pt x="1684572" y="827561"/>
                  </a:lnTo>
                  <a:close/>
                </a:path>
                <a:path w="4284980" h="1655445">
                  <a:moveTo>
                    <a:pt x="1688400" y="836490"/>
                  </a:moveTo>
                  <a:lnTo>
                    <a:pt x="1685985" y="838843"/>
                  </a:lnTo>
                  <a:lnTo>
                    <a:pt x="1689409" y="838843"/>
                  </a:lnTo>
                  <a:lnTo>
                    <a:pt x="1688400" y="836490"/>
                  </a:lnTo>
                  <a:close/>
                </a:path>
                <a:path w="4284980" h="1655445">
                  <a:moveTo>
                    <a:pt x="1763071" y="826143"/>
                  </a:moveTo>
                  <a:lnTo>
                    <a:pt x="1699021" y="826143"/>
                  </a:lnTo>
                  <a:lnTo>
                    <a:pt x="1688400" y="836490"/>
                  </a:lnTo>
                  <a:lnTo>
                    <a:pt x="1689409" y="838843"/>
                  </a:lnTo>
                  <a:lnTo>
                    <a:pt x="1742070" y="838843"/>
                  </a:lnTo>
                  <a:lnTo>
                    <a:pt x="1763071" y="826143"/>
                  </a:lnTo>
                  <a:close/>
                </a:path>
                <a:path w="4284980" h="1655445">
                  <a:moveTo>
                    <a:pt x="1683964" y="826143"/>
                  </a:moveTo>
                  <a:lnTo>
                    <a:pt x="1681900" y="833685"/>
                  </a:lnTo>
                  <a:lnTo>
                    <a:pt x="1684572" y="827561"/>
                  </a:lnTo>
                  <a:lnTo>
                    <a:pt x="1683964" y="826143"/>
                  </a:lnTo>
                  <a:close/>
                </a:path>
                <a:path w="4284980" h="1655445">
                  <a:moveTo>
                    <a:pt x="1685190" y="826143"/>
                  </a:moveTo>
                  <a:lnTo>
                    <a:pt x="1683964" y="826143"/>
                  </a:lnTo>
                  <a:lnTo>
                    <a:pt x="1684572" y="827561"/>
                  </a:lnTo>
                  <a:lnTo>
                    <a:pt x="1685190" y="826143"/>
                  </a:lnTo>
                  <a:close/>
                </a:path>
                <a:path w="4284980" h="1655445">
                  <a:moveTo>
                    <a:pt x="1584449" y="813443"/>
                  </a:moveTo>
                  <a:lnTo>
                    <a:pt x="1581391" y="813443"/>
                  </a:lnTo>
                  <a:lnTo>
                    <a:pt x="1573873" y="826143"/>
                  </a:lnTo>
                  <a:lnTo>
                    <a:pt x="1584449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584449" y="813443"/>
                  </a:lnTo>
                  <a:lnTo>
                    <a:pt x="1583820" y="826143"/>
                  </a:lnTo>
                  <a:lnTo>
                    <a:pt x="1709072" y="826143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5565" y="813443"/>
                  </a:moveTo>
                  <a:lnTo>
                    <a:pt x="1709072" y="826143"/>
                  </a:lnTo>
                  <a:lnTo>
                    <a:pt x="1712885" y="826143"/>
                  </a:lnTo>
                  <a:lnTo>
                    <a:pt x="1716392" y="821405"/>
                  </a:lnTo>
                  <a:lnTo>
                    <a:pt x="1715565" y="813443"/>
                  </a:lnTo>
                  <a:close/>
                </a:path>
                <a:path w="4284980" h="1655445">
                  <a:moveTo>
                    <a:pt x="1716392" y="821405"/>
                  </a:moveTo>
                  <a:lnTo>
                    <a:pt x="1712885" y="826143"/>
                  </a:lnTo>
                  <a:lnTo>
                    <a:pt x="1716299" y="826143"/>
                  </a:lnTo>
                  <a:lnTo>
                    <a:pt x="1716802" y="825350"/>
                  </a:lnTo>
                  <a:lnTo>
                    <a:pt x="1716392" y="821405"/>
                  </a:lnTo>
                  <a:close/>
                </a:path>
                <a:path w="4284980" h="1655445">
                  <a:moveTo>
                    <a:pt x="1718100" y="823302"/>
                  </a:moveTo>
                  <a:lnTo>
                    <a:pt x="1716802" y="825350"/>
                  </a:lnTo>
                  <a:lnTo>
                    <a:pt x="1716884" y="826143"/>
                  </a:lnTo>
                  <a:lnTo>
                    <a:pt x="1718100" y="823302"/>
                  </a:lnTo>
                  <a:close/>
                </a:path>
                <a:path w="4284980" h="1655445">
                  <a:moveTo>
                    <a:pt x="1777224" y="813443"/>
                  </a:moveTo>
                  <a:lnTo>
                    <a:pt x="1729859" y="813443"/>
                  </a:lnTo>
                  <a:lnTo>
                    <a:pt x="1725027" y="826143"/>
                  </a:lnTo>
                  <a:lnTo>
                    <a:pt x="1771061" y="826143"/>
                  </a:lnTo>
                  <a:lnTo>
                    <a:pt x="1777224" y="813443"/>
                  </a:lnTo>
                  <a:close/>
                </a:path>
                <a:path w="4284980" h="1655445">
                  <a:moveTo>
                    <a:pt x="1724350" y="813443"/>
                  </a:moveTo>
                  <a:lnTo>
                    <a:pt x="1722319" y="813443"/>
                  </a:lnTo>
                  <a:lnTo>
                    <a:pt x="1718100" y="823302"/>
                  </a:lnTo>
                  <a:lnTo>
                    <a:pt x="1724350" y="813443"/>
                  </a:lnTo>
                  <a:close/>
                </a:path>
                <a:path w="4284980" h="1655445">
                  <a:moveTo>
                    <a:pt x="1722285" y="813443"/>
                  </a:moveTo>
                  <a:lnTo>
                    <a:pt x="1715565" y="813443"/>
                  </a:lnTo>
                  <a:lnTo>
                    <a:pt x="1716392" y="821405"/>
                  </a:lnTo>
                  <a:lnTo>
                    <a:pt x="1722285" y="813443"/>
                  </a:lnTo>
                  <a:close/>
                </a:path>
                <a:path w="4284980" h="1655445">
                  <a:moveTo>
                    <a:pt x="1604228" y="800743"/>
                  </a:moveTo>
                  <a:lnTo>
                    <a:pt x="1599527" y="800743"/>
                  </a:lnTo>
                  <a:lnTo>
                    <a:pt x="1587558" y="813443"/>
                  </a:lnTo>
                  <a:lnTo>
                    <a:pt x="1600940" y="813443"/>
                  </a:lnTo>
                  <a:lnTo>
                    <a:pt x="1604228" y="800743"/>
                  </a:lnTo>
                  <a:close/>
                </a:path>
                <a:path w="4284980" h="1655445">
                  <a:moveTo>
                    <a:pt x="1796851" y="800743"/>
                  </a:moveTo>
                  <a:lnTo>
                    <a:pt x="1626273" y="800743"/>
                  </a:lnTo>
                  <a:lnTo>
                    <a:pt x="1618772" y="813443"/>
                  </a:lnTo>
                  <a:lnTo>
                    <a:pt x="1795803" y="813443"/>
                  </a:lnTo>
                  <a:lnTo>
                    <a:pt x="1796851" y="800743"/>
                  </a:lnTo>
                  <a:close/>
                </a:path>
                <a:path w="4284980" h="1655445">
                  <a:moveTo>
                    <a:pt x="1635153" y="788043"/>
                  </a:moveTo>
                  <a:lnTo>
                    <a:pt x="1621945" y="788043"/>
                  </a:lnTo>
                  <a:lnTo>
                    <a:pt x="1623547" y="800743"/>
                  </a:lnTo>
                  <a:lnTo>
                    <a:pt x="1635153" y="788043"/>
                  </a:lnTo>
                  <a:close/>
                </a:path>
                <a:path w="4284980" h="1655445">
                  <a:moveTo>
                    <a:pt x="1647201" y="790583"/>
                  </a:moveTo>
                  <a:lnTo>
                    <a:pt x="1640290" y="800743"/>
                  </a:lnTo>
                  <a:lnTo>
                    <a:pt x="1641588" y="800743"/>
                  </a:lnTo>
                  <a:lnTo>
                    <a:pt x="1647201" y="790583"/>
                  </a:lnTo>
                  <a:close/>
                </a:path>
                <a:path w="4284980" h="1655445">
                  <a:moveTo>
                    <a:pt x="1769542" y="788043"/>
                  </a:moveTo>
                  <a:lnTo>
                    <a:pt x="1656405" y="788043"/>
                  </a:lnTo>
                  <a:lnTo>
                    <a:pt x="1645672" y="800743"/>
                  </a:lnTo>
                  <a:lnTo>
                    <a:pt x="1763658" y="800743"/>
                  </a:lnTo>
                  <a:lnTo>
                    <a:pt x="1769405" y="793586"/>
                  </a:lnTo>
                  <a:lnTo>
                    <a:pt x="1769542" y="788043"/>
                  </a:lnTo>
                  <a:close/>
                </a:path>
                <a:path w="4284980" h="1655445">
                  <a:moveTo>
                    <a:pt x="1773857" y="788043"/>
                  </a:moveTo>
                  <a:lnTo>
                    <a:pt x="1769405" y="793586"/>
                  </a:lnTo>
                  <a:lnTo>
                    <a:pt x="1769228" y="800743"/>
                  </a:lnTo>
                  <a:lnTo>
                    <a:pt x="1773857" y="788043"/>
                  </a:lnTo>
                  <a:close/>
                </a:path>
                <a:path w="4284980" h="1655445">
                  <a:moveTo>
                    <a:pt x="1787111" y="788043"/>
                  </a:moveTo>
                  <a:lnTo>
                    <a:pt x="1784484" y="788043"/>
                  </a:lnTo>
                  <a:lnTo>
                    <a:pt x="1773966" y="800743"/>
                  </a:lnTo>
                  <a:lnTo>
                    <a:pt x="1775345" y="800743"/>
                  </a:lnTo>
                  <a:lnTo>
                    <a:pt x="1787111" y="788043"/>
                  </a:lnTo>
                  <a:close/>
                </a:path>
                <a:path w="4284980" h="1655445">
                  <a:moveTo>
                    <a:pt x="1836148" y="788043"/>
                  </a:moveTo>
                  <a:lnTo>
                    <a:pt x="1791018" y="788043"/>
                  </a:lnTo>
                  <a:lnTo>
                    <a:pt x="1786139" y="800743"/>
                  </a:lnTo>
                  <a:lnTo>
                    <a:pt x="1830839" y="800743"/>
                  </a:lnTo>
                  <a:lnTo>
                    <a:pt x="1836148" y="788043"/>
                  </a:lnTo>
                  <a:close/>
                </a:path>
                <a:path w="4284980" h="1655445">
                  <a:moveTo>
                    <a:pt x="1648928" y="788043"/>
                  </a:moveTo>
                  <a:lnTo>
                    <a:pt x="1648604" y="788043"/>
                  </a:lnTo>
                  <a:lnTo>
                    <a:pt x="1647201" y="790583"/>
                  </a:lnTo>
                  <a:lnTo>
                    <a:pt x="1648928" y="788043"/>
                  </a:lnTo>
                  <a:close/>
                </a:path>
                <a:path w="4284980" h="1655445">
                  <a:moveTo>
                    <a:pt x="1658258" y="775343"/>
                  </a:moveTo>
                  <a:lnTo>
                    <a:pt x="1649317" y="788043"/>
                  </a:lnTo>
                  <a:lnTo>
                    <a:pt x="1660991" y="788043"/>
                  </a:lnTo>
                  <a:lnTo>
                    <a:pt x="1658258" y="775343"/>
                  </a:lnTo>
                  <a:close/>
                </a:path>
                <a:path w="4284980" h="1655445">
                  <a:moveTo>
                    <a:pt x="1676886" y="775343"/>
                  </a:moveTo>
                  <a:lnTo>
                    <a:pt x="1673116" y="775343"/>
                  </a:lnTo>
                  <a:lnTo>
                    <a:pt x="1668352" y="788043"/>
                  </a:lnTo>
                  <a:lnTo>
                    <a:pt x="1677189" y="788043"/>
                  </a:lnTo>
                  <a:lnTo>
                    <a:pt x="1676886" y="775343"/>
                  </a:lnTo>
                  <a:close/>
                </a:path>
                <a:path w="4284980" h="1655445">
                  <a:moveTo>
                    <a:pt x="1714065" y="775343"/>
                  </a:moveTo>
                  <a:lnTo>
                    <a:pt x="1680372" y="775343"/>
                  </a:lnTo>
                  <a:lnTo>
                    <a:pt x="1677189" y="788043"/>
                  </a:lnTo>
                  <a:lnTo>
                    <a:pt x="1711676" y="788043"/>
                  </a:lnTo>
                  <a:lnTo>
                    <a:pt x="1714065" y="775343"/>
                  </a:lnTo>
                  <a:close/>
                </a:path>
                <a:path w="4284980" h="1655445">
                  <a:moveTo>
                    <a:pt x="1807539" y="775343"/>
                  </a:moveTo>
                  <a:lnTo>
                    <a:pt x="1722319" y="775343"/>
                  </a:lnTo>
                  <a:lnTo>
                    <a:pt x="1722015" y="788043"/>
                  </a:lnTo>
                  <a:lnTo>
                    <a:pt x="1807018" y="788043"/>
                  </a:lnTo>
                  <a:lnTo>
                    <a:pt x="1807992" y="786817"/>
                  </a:lnTo>
                  <a:lnTo>
                    <a:pt x="1807539" y="775343"/>
                  </a:lnTo>
                  <a:close/>
                </a:path>
                <a:path w="4284980" h="1655445">
                  <a:moveTo>
                    <a:pt x="1807992" y="786817"/>
                  </a:moveTo>
                  <a:lnTo>
                    <a:pt x="1807018" y="788043"/>
                  </a:lnTo>
                  <a:lnTo>
                    <a:pt x="1808040" y="788043"/>
                  </a:lnTo>
                  <a:lnTo>
                    <a:pt x="1807992" y="786817"/>
                  </a:lnTo>
                  <a:close/>
                </a:path>
                <a:path w="4284980" h="1655445">
                  <a:moveTo>
                    <a:pt x="1809230" y="785259"/>
                  </a:moveTo>
                  <a:lnTo>
                    <a:pt x="1807992" y="786817"/>
                  </a:lnTo>
                  <a:lnTo>
                    <a:pt x="1808040" y="788043"/>
                  </a:lnTo>
                  <a:lnTo>
                    <a:pt x="1809230" y="785259"/>
                  </a:lnTo>
                  <a:close/>
                </a:path>
                <a:path w="4284980" h="1655445">
                  <a:moveTo>
                    <a:pt x="1813651" y="779695"/>
                  </a:moveTo>
                  <a:lnTo>
                    <a:pt x="1809230" y="785259"/>
                  </a:lnTo>
                  <a:lnTo>
                    <a:pt x="1808040" y="788043"/>
                  </a:lnTo>
                  <a:lnTo>
                    <a:pt x="1814002" y="788043"/>
                  </a:lnTo>
                  <a:lnTo>
                    <a:pt x="1813651" y="779695"/>
                  </a:lnTo>
                  <a:close/>
                </a:path>
                <a:path w="4284980" h="1655445">
                  <a:moveTo>
                    <a:pt x="1870393" y="775343"/>
                  </a:moveTo>
                  <a:lnTo>
                    <a:pt x="1817109" y="775343"/>
                  </a:lnTo>
                  <a:lnTo>
                    <a:pt x="1813651" y="779695"/>
                  </a:lnTo>
                  <a:lnTo>
                    <a:pt x="1814002" y="788043"/>
                  </a:lnTo>
                  <a:lnTo>
                    <a:pt x="1860147" y="788043"/>
                  </a:lnTo>
                  <a:lnTo>
                    <a:pt x="1870393" y="775343"/>
                  </a:lnTo>
                  <a:close/>
                </a:path>
                <a:path w="4284980" h="1655445">
                  <a:moveTo>
                    <a:pt x="1813468" y="775343"/>
                  </a:moveTo>
                  <a:lnTo>
                    <a:pt x="1809230" y="785259"/>
                  </a:lnTo>
                  <a:lnTo>
                    <a:pt x="1813651" y="779695"/>
                  </a:lnTo>
                  <a:lnTo>
                    <a:pt x="1813468" y="775343"/>
                  </a:lnTo>
                  <a:close/>
                </a:path>
                <a:path w="4284980" h="1655445">
                  <a:moveTo>
                    <a:pt x="1687940" y="762643"/>
                  </a:moveTo>
                  <a:lnTo>
                    <a:pt x="1686917" y="762643"/>
                  </a:lnTo>
                  <a:lnTo>
                    <a:pt x="1683095" y="775343"/>
                  </a:lnTo>
                  <a:lnTo>
                    <a:pt x="1684410" y="775343"/>
                  </a:lnTo>
                  <a:lnTo>
                    <a:pt x="1687940" y="762643"/>
                  </a:lnTo>
                  <a:close/>
                </a:path>
                <a:path w="4284980" h="1655445">
                  <a:moveTo>
                    <a:pt x="1701639" y="762643"/>
                  </a:moveTo>
                  <a:lnTo>
                    <a:pt x="1690875" y="775343"/>
                  </a:lnTo>
                  <a:lnTo>
                    <a:pt x="1703859" y="775343"/>
                  </a:lnTo>
                  <a:lnTo>
                    <a:pt x="1701639" y="762643"/>
                  </a:lnTo>
                  <a:close/>
                </a:path>
                <a:path w="4284980" h="1655445">
                  <a:moveTo>
                    <a:pt x="1748816" y="762643"/>
                  </a:moveTo>
                  <a:lnTo>
                    <a:pt x="1717816" y="762643"/>
                  </a:lnTo>
                  <a:lnTo>
                    <a:pt x="1708497" y="775343"/>
                  </a:lnTo>
                  <a:lnTo>
                    <a:pt x="1732224" y="775343"/>
                  </a:lnTo>
                  <a:lnTo>
                    <a:pt x="1748816" y="762643"/>
                  </a:lnTo>
                  <a:close/>
                </a:path>
                <a:path w="4284980" h="1655445">
                  <a:moveTo>
                    <a:pt x="1750671" y="766250"/>
                  </a:moveTo>
                  <a:lnTo>
                    <a:pt x="1744433" y="775343"/>
                  </a:lnTo>
                  <a:lnTo>
                    <a:pt x="1750213" y="775343"/>
                  </a:lnTo>
                  <a:lnTo>
                    <a:pt x="1750671" y="766250"/>
                  </a:lnTo>
                  <a:close/>
                </a:path>
                <a:path w="4284980" h="1655445">
                  <a:moveTo>
                    <a:pt x="1833026" y="762643"/>
                  </a:moveTo>
                  <a:lnTo>
                    <a:pt x="1762023" y="762643"/>
                  </a:lnTo>
                  <a:lnTo>
                    <a:pt x="1750213" y="775343"/>
                  </a:lnTo>
                  <a:lnTo>
                    <a:pt x="1823363" y="775343"/>
                  </a:lnTo>
                  <a:lnTo>
                    <a:pt x="1833026" y="762643"/>
                  </a:lnTo>
                  <a:close/>
                </a:path>
                <a:path w="4284980" h="1655445">
                  <a:moveTo>
                    <a:pt x="1853142" y="762643"/>
                  </a:moveTo>
                  <a:lnTo>
                    <a:pt x="1842451" y="762643"/>
                  </a:lnTo>
                  <a:lnTo>
                    <a:pt x="1836368" y="775343"/>
                  </a:lnTo>
                  <a:lnTo>
                    <a:pt x="1836902" y="775343"/>
                  </a:lnTo>
                  <a:lnTo>
                    <a:pt x="1853142" y="762643"/>
                  </a:lnTo>
                  <a:close/>
                </a:path>
                <a:path w="4284980" h="1655445">
                  <a:moveTo>
                    <a:pt x="1854791" y="762854"/>
                  </a:moveTo>
                  <a:lnTo>
                    <a:pt x="1849274" y="775343"/>
                  </a:lnTo>
                  <a:lnTo>
                    <a:pt x="1855090" y="775343"/>
                  </a:lnTo>
                  <a:lnTo>
                    <a:pt x="1854791" y="762854"/>
                  </a:lnTo>
                  <a:close/>
                </a:path>
                <a:path w="4284980" h="1655445">
                  <a:moveTo>
                    <a:pt x="1898680" y="762643"/>
                  </a:moveTo>
                  <a:lnTo>
                    <a:pt x="1864430" y="762643"/>
                  </a:lnTo>
                  <a:lnTo>
                    <a:pt x="1855090" y="775343"/>
                  </a:lnTo>
                  <a:lnTo>
                    <a:pt x="1892732" y="775343"/>
                  </a:lnTo>
                  <a:lnTo>
                    <a:pt x="1898680" y="762643"/>
                  </a:lnTo>
                  <a:close/>
                </a:path>
                <a:path w="4284980" h="1655445">
                  <a:moveTo>
                    <a:pt x="1753145" y="762643"/>
                  </a:moveTo>
                  <a:lnTo>
                    <a:pt x="1750852" y="762643"/>
                  </a:lnTo>
                  <a:lnTo>
                    <a:pt x="1750671" y="766250"/>
                  </a:lnTo>
                  <a:lnTo>
                    <a:pt x="1753145" y="762643"/>
                  </a:lnTo>
                  <a:close/>
                </a:path>
                <a:path w="4284980" h="1655445">
                  <a:moveTo>
                    <a:pt x="1854884" y="762643"/>
                  </a:moveTo>
                  <a:lnTo>
                    <a:pt x="1854791" y="762854"/>
                  </a:lnTo>
                  <a:lnTo>
                    <a:pt x="1854884" y="762643"/>
                  </a:lnTo>
                  <a:close/>
                </a:path>
                <a:path w="4284980" h="1655445">
                  <a:moveTo>
                    <a:pt x="1741512" y="749943"/>
                  </a:moveTo>
                  <a:lnTo>
                    <a:pt x="1734423" y="749943"/>
                  </a:lnTo>
                  <a:lnTo>
                    <a:pt x="1731062" y="762643"/>
                  </a:lnTo>
                  <a:lnTo>
                    <a:pt x="1741512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43648" y="749943"/>
                  </a:lnTo>
                  <a:lnTo>
                    <a:pt x="1732664" y="762643"/>
                  </a:lnTo>
                  <a:lnTo>
                    <a:pt x="1769032" y="762643"/>
                  </a:lnTo>
                  <a:lnTo>
                    <a:pt x="1783903" y="754437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85722" y="753434"/>
                  </a:moveTo>
                  <a:lnTo>
                    <a:pt x="1783903" y="754437"/>
                  </a:lnTo>
                  <a:lnTo>
                    <a:pt x="1781255" y="762643"/>
                  </a:lnTo>
                  <a:lnTo>
                    <a:pt x="1786694" y="762643"/>
                  </a:lnTo>
                  <a:lnTo>
                    <a:pt x="1785722" y="753434"/>
                  </a:lnTo>
                  <a:close/>
                </a:path>
                <a:path w="4284980" h="1655445">
                  <a:moveTo>
                    <a:pt x="1791992" y="749974"/>
                  </a:moveTo>
                  <a:lnTo>
                    <a:pt x="1790725" y="762643"/>
                  </a:lnTo>
                  <a:lnTo>
                    <a:pt x="1796149" y="762643"/>
                  </a:lnTo>
                  <a:lnTo>
                    <a:pt x="1791992" y="749974"/>
                  </a:lnTo>
                  <a:close/>
                </a:path>
                <a:path w="4284980" h="1655445">
                  <a:moveTo>
                    <a:pt x="1926284" y="749943"/>
                  </a:moveTo>
                  <a:lnTo>
                    <a:pt x="1802578" y="749943"/>
                  </a:lnTo>
                  <a:lnTo>
                    <a:pt x="1796149" y="762643"/>
                  </a:lnTo>
                  <a:lnTo>
                    <a:pt x="1915157" y="762643"/>
                  </a:lnTo>
                  <a:lnTo>
                    <a:pt x="1926284" y="749943"/>
                  </a:lnTo>
                  <a:close/>
                </a:path>
                <a:path w="4284980" h="1655445">
                  <a:moveTo>
                    <a:pt x="1785354" y="749943"/>
                  </a:moveTo>
                  <a:lnTo>
                    <a:pt x="1783903" y="754437"/>
                  </a:lnTo>
                  <a:lnTo>
                    <a:pt x="1785722" y="753434"/>
                  </a:lnTo>
                  <a:lnTo>
                    <a:pt x="1785354" y="749943"/>
                  </a:lnTo>
                  <a:close/>
                </a:path>
                <a:path w="4284980" h="1655445">
                  <a:moveTo>
                    <a:pt x="1791982" y="749943"/>
                  </a:moveTo>
                  <a:lnTo>
                    <a:pt x="1785354" y="749943"/>
                  </a:lnTo>
                  <a:lnTo>
                    <a:pt x="1785722" y="753434"/>
                  </a:lnTo>
                  <a:lnTo>
                    <a:pt x="1791978" y="749982"/>
                  </a:lnTo>
                  <a:close/>
                </a:path>
                <a:path w="4284980" h="1655445">
                  <a:moveTo>
                    <a:pt x="1817038" y="737243"/>
                  </a:moveTo>
                  <a:lnTo>
                    <a:pt x="1775324" y="737243"/>
                  </a:lnTo>
                  <a:lnTo>
                    <a:pt x="1767505" y="749943"/>
                  </a:lnTo>
                  <a:lnTo>
                    <a:pt x="1791982" y="749943"/>
                  </a:lnTo>
                  <a:lnTo>
                    <a:pt x="1817038" y="737243"/>
                  </a:lnTo>
                  <a:close/>
                </a:path>
                <a:path w="4284980" h="1655445">
                  <a:moveTo>
                    <a:pt x="1761962" y="737243"/>
                  </a:moveTo>
                  <a:lnTo>
                    <a:pt x="1746276" y="749943"/>
                  </a:lnTo>
                  <a:lnTo>
                    <a:pt x="1758967" y="749943"/>
                  </a:lnTo>
                  <a:lnTo>
                    <a:pt x="1761962" y="737243"/>
                  </a:lnTo>
                  <a:close/>
                </a:path>
                <a:path w="4284980" h="1655445">
                  <a:moveTo>
                    <a:pt x="1835015" y="743723"/>
                  </a:moveTo>
                  <a:lnTo>
                    <a:pt x="1828467" y="749943"/>
                  </a:lnTo>
                  <a:lnTo>
                    <a:pt x="1835677" y="749943"/>
                  </a:lnTo>
                  <a:lnTo>
                    <a:pt x="1835015" y="743723"/>
                  </a:lnTo>
                  <a:close/>
                </a:path>
                <a:path w="4284980" h="1655445">
                  <a:moveTo>
                    <a:pt x="1849749" y="737243"/>
                  </a:moveTo>
                  <a:lnTo>
                    <a:pt x="1841836" y="737243"/>
                  </a:lnTo>
                  <a:lnTo>
                    <a:pt x="1835015" y="743723"/>
                  </a:lnTo>
                  <a:lnTo>
                    <a:pt x="1835677" y="749943"/>
                  </a:lnTo>
                  <a:lnTo>
                    <a:pt x="1849749" y="737243"/>
                  </a:lnTo>
                  <a:close/>
                </a:path>
                <a:path w="4284980" h="1655445">
                  <a:moveTo>
                    <a:pt x="1879874" y="737243"/>
                  </a:moveTo>
                  <a:lnTo>
                    <a:pt x="1849749" y="737243"/>
                  </a:lnTo>
                  <a:lnTo>
                    <a:pt x="1835677" y="749943"/>
                  </a:lnTo>
                  <a:lnTo>
                    <a:pt x="1879937" y="749943"/>
                  </a:lnTo>
                  <a:lnTo>
                    <a:pt x="1879874" y="737243"/>
                  </a:lnTo>
                  <a:close/>
                </a:path>
                <a:path w="4284980" h="1655445">
                  <a:moveTo>
                    <a:pt x="1880283" y="737243"/>
                  </a:moveTo>
                  <a:lnTo>
                    <a:pt x="1880000" y="749943"/>
                  </a:lnTo>
                  <a:lnTo>
                    <a:pt x="1884837" y="749943"/>
                  </a:lnTo>
                  <a:lnTo>
                    <a:pt x="1880283" y="737243"/>
                  </a:lnTo>
                  <a:close/>
                </a:path>
                <a:path w="4284980" h="1655445">
                  <a:moveTo>
                    <a:pt x="1957697" y="737243"/>
                  </a:moveTo>
                  <a:lnTo>
                    <a:pt x="1903120" y="737243"/>
                  </a:lnTo>
                  <a:lnTo>
                    <a:pt x="1903203" y="749943"/>
                  </a:lnTo>
                  <a:lnTo>
                    <a:pt x="1946752" y="749943"/>
                  </a:lnTo>
                  <a:lnTo>
                    <a:pt x="1957697" y="737243"/>
                  </a:lnTo>
                  <a:close/>
                </a:path>
                <a:path w="4284980" h="1655445">
                  <a:moveTo>
                    <a:pt x="1841836" y="737243"/>
                  </a:moveTo>
                  <a:lnTo>
                    <a:pt x="1834326" y="737243"/>
                  </a:lnTo>
                  <a:lnTo>
                    <a:pt x="1835015" y="743723"/>
                  </a:lnTo>
                  <a:lnTo>
                    <a:pt x="1841836" y="737243"/>
                  </a:lnTo>
                  <a:close/>
                </a:path>
                <a:path w="4284980" h="1655445">
                  <a:moveTo>
                    <a:pt x="1776663" y="724543"/>
                  </a:moveTo>
                  <a:lnTo>
                    <a:pt x="1769800" y="724543"/>
                  </a:lnTo>
                  <a:lnTo>
                    <a:pt x="1762653" y="737243"/>
                  </a:lnTo>
                  <a:lnTo>
                    <a:pt x="1776663" y="724543"/>
                  </a:lnTo>
                  <a:close/>
                </a:path>
                <a:path w="4284980" h="1655445">
                  <a:moveTo>
                    <a:pt x="1794400" y="724543"/>
                  </a:moveTo>
                  <a:lnTo>
                    <a:pt x="1776663" y="724543"/>
                  </a:lnTo>
                  <a:lnTo>
                    <a:pt x="1782401" y="737243"/>
                  </a:lnTo>
                  <a:lnTo>
                    <a:pt x="1784118" y="737243"/>
                  </a:lnTo>
                  <a:lnTo>
                    <a:pt x="1794400" y="724543"/>
                  </a:lnTo>
                  <a:close/>
                </a:path>
                <a:path w="4284980" h="1655445">
                  <a:moveTo>
                    <a:pt x="1795311" y="724543"/>
                  </a:moveTo>
                  <a:lnTo>
                    <a:pt x="1784893" y="737243"/>
                  </a:lnTo>
                  <a:lnTo>
                    <a:pt x="1793709" y="737243"/>
                  </a:lnTo>
                  <a:lnTo>
                    <a:pt x="1795311" y="724543"/>
                  </a:lnTo>
                  <a:close/>
                </a:path>
                <a:path w="4284980" h="1655445">
                  <a:moveTo>
                    <a:pt x="1825865" y="724543"/>
                  </a:moveTo>
                  <a:lnTo>
                    <a:pt x="1802270" y="724543"/>
                  </a:lnTo>
                  <a:lnTo>
                    <a:pt x="1793709" y="737243"/>
                  </a:lnTo>
                  <a:lnTo>
                    <a:pt x="1820871" y="737243"/>
                  </a:lnTo>
                  <a:lnTo>
                    <a:pt x="1825865" y="724543"/>
                  </a:lnTo>
                  <a:close/>
                </a:path>
                <a:path w="4284980" h="1655445">
                  <a:moveTo>
                    <a:pt x="1827985" y="724543"/>
                  </a:moveTo>
                  <a:lnTo>
                    <a:pt x="1825865" y="724543"/>
                  </a:lnTo>
                  <a:lnTo>
                    <a:pt x="1820871" y="737243"/>
                  </a:lnTo>
                  <a:lnTo>
                    <a:pt x="1827985" y="724543"/>
                  </a:lnTo>
                  <a:close/>
                </a:path>
                <a:path w="4284980" h="1655445">
                  <a:moveTo>
                    <a:pt x="1829677" y="724543"/>
                  </a:moveTo>
                  <a:lnTo>
                    <a:pt x="1827985" y="724543"/>
                  </a:lnTo>
                  <a:lnTo>
                    <a:pt x="1820871" y="737243"/>
                  </a:lnTo>
                  <a:lnTo>
                    <a:pt x="1822529" y="737243"/>
                  </a:lnTo>
                  <a:lnTo>
                    <a:pt x="1829677" y="724543"/>
                  </a:lnTo>
                  <a:close/>
                </a:path>
                <a:path w="4284980" h="1655445">
                  <a:moveTo>
                    <a:pt x="1869267" y="724543"/>
                  </a:moveTo>
                  <a:lnTo>
                    <a:pt x="1856137" y="724543"/>
                  </a:lnTo>
                  <a:lnTo>
                    <a:pt x="1861864" y="737243"/>
                  </a:lnTo>
                  <a:lnTo>
                    <a:pt x="1862639" y="737243"/>
                  </a:lnTo>
                  <a:lnTo>
                    <a:pt x="1869267" y="724543"/>
                  </a:lnTo>
                  <a:close/>
                </a:path>
                <a:path w="4284980" h="1655445">
                  <a:moveTo>
                    <a:pt x="1908418" y="724543"/>
                  </a:moveTo>
                  <a:lnTo>
                    <a:pt x="1877825" y="724543"/>
                  </a:lnTo>
                  <a:lnTo>
                    <a:pt x="1871239" y="737243"/>
                  </a:lnTo>
                  <a:lnTo>
                    <a:pt x="1911276" y="737243"/>
                  </a:lnTo>
                  <a:lnTo>
                    <a:pt x="1908418" y="724543"/>
                  </a:lnTo>
                  <a:close/>
                </a:path>
                <a:path w="4284980" h="1655445">
                  <a:moveTo>
                    <a:pt x="1942249" y="724543"/>
                  </a:moveTo>
                  <a:lnTo>
                    <a:pt x="1937632" y="724543"/>
                  </a:lnTo>
                  <a:lnTo>
                    <a:pt x="1931080" y="737243"/>
                  </a:lnTo>
                  <a:lnTo>
                    <a:pt x="1939904" y="737243"/>
                  </a:lnTo>
                  <a:lnTo>
                    <a:pt x="1942249" y="724543"/>
                  </a:lnTo>
                  <a:close/>
                </a:path>
                <a:path w="4284980" h="1655445">
                  <a:moveTo>
                    <a:pt x="1987337" y="724543"/>
                  </a:moveTo>
                  <a:lnTo>
                    <a:pt x="1947219" y="724543"/>
                  </a:lnTo>
                  <a:lnTo>
                    <a:pt x="1947058" y="737243"/>
                  </a:lnTo>
                  <a:lnTo>
                    <a:pt x="1987976" y="737243"/>
                  </a:lnTo>
                  <a:lnTo>
                    <a:pt x="1987337" y="724543"/>
                  </a:lnTo>
                  <a:close/>
                </a:path>
                <a:path w="4284980" h="1655445">
                  <a:moveTo>
                    <a:pt x="1994562" y="724543"/>
                  </a:moveTo>
                  <a:lnTo>
                    <a:pt x="1987976" y="737243"/>
                  </a:lnTo>
                  <a:lnTo>
                    <a:pt x="1988845" y="737243"/>
                  </a:lnTo>
                  <a:lnTo>
                    <a:pt x="1994562" y="724543"/>
                  </a:lnTo>
                  <a:close/>
                </a:path>
                <a:path w="4284980" h="1655445">
                  <a:moveTo>
                    <a:pt x="1851488" y="711843"/>
                  </a:moveTo>
                  <a:lnTo>
                    <a:pt x="1834544" y="711843"/>
                  </a:lnTo>
                  <a:lnTo>
                    <a:pt x="1827608" y="724543"/>
                  </a:lnTo>
                  <a:lnTo>
                    <a:pt x="1848461" y="724543"/>
                  </a:lnTo>
                  <a:lnTo>
                    <a:pt x="1851488" y="711843"/>
                  </a:lnTo>
                  <a:close/>
                </a:path>
                <a:path w="4284980" h="1655445">
                  <a:moveTo>
                    <a:pt x="1873319" y="711843"/>
                  </a:moveTo>
                  <a:lnTo>
                    <a:pt x="1861445" y="724543"/>
                  </a:lnTo>
                  <a:lnTo>
                    <a:pt x="1863582" y="724543"/>
                  </a:lnTo>
                  <a:lnTo>
                    <a:pt x="1873220" y="712829"/>
                  </a:lnTo>
                  <a:lnTo>
                    <a:pt x="1873319" y="711843"/>
                  </a:lnTo>
                  <a:close/>
                </a:path>
                <a:path w="4284980" h="1655445">
                  <a:moveTo>
                    <a:pt x="1872793" y="717077"/>
                  </a:moveTo>
                  <a:lnTo>
                    <a:pt x="1871026" y="724543"/>
                  </a:lnTo>
                  <a:lnTo>
                    <a:pt x="1872042" y="724543"/>
                  </a:lnTo>
                  <a:lnTo>
                    <a:pt x="1872793" y="717077"/>
                  </a:lnTo>
                  <a:close/>
                </a:path>
                <a:path w="4284980" h="1655445">
                  <a:moveTo>
                    <a:pt x="1882523" y="711843"/>
                  </a:moveTo>
                  <a:lnTo>
                    <a:pt x="1878628" y="711843"/>
                  </a:lnTo>
                  <a:lnTo>
                    <a:pt x="1872042" y="724543"/>
                  </a:lnTo>
                  <a:lnTo>
                    <a:pt x="1875822" y="724543"/>
                  </a:lnTo>
                  <a:lnTo>
                    <a:pt x="1882523" y="711843"/>
                  </a:lnTo>
                  <a:close/>
                </a:path>
                <a:path w="4284980" h="1655445">
                  <a:moveTo>
                    <a:pt x="1884078" y="712940"/>
                  </a:moveTo>
                  <a:lnTo>
                    <a:pt x="1875822" y="724543"/>
                  </a:lnTo>
                  <a:lnTo>
                    <a:pt x="1879476" y="724543"/>
                  </a:lnTo>
                  <a:lnTo>
                    <a:pt x="1884078" y="712940"/>
                  </a:lnTo>
                  <a:close/>
                </a:path>
                <a:path w="4284980" h="1655445">
                  <a:moveTo>
                    <a:pt x="1946459" y="711843"/>
                  </a:moveTo>
                  <a:lnTo>
                    <a:pt x="1887373" y="711843"/>
                  </a:lnTo>
                  <a:lnTo>
                    <a:pt x="1879853" y="724543"/>
                  </a:lnTo>
                  <a:lnTo>
                    <a:pt x="1938351" y="724543"/>
                  </a:lnTo>
                  <a:lnTo>
                    <a:pt x="1946459" y="711843"/>
                  </a:lnTo>
                  <a:close/>
                </a:path>
                <a:path w="4284980" h="1655445">
                  <a:moveTo>
                    <a:pt x="1958511" y="711843"/>
                  </a:moveTo>
                  <a:lnTo>
                    <a:pt x="1955631" y="711843"/>
                  </a:lnTo>
                  <a:lnTo>
                    <a:pt x="1951516" y="724543"/>
                  </a:lnTo>
                  <a:lnTo>
                    <a:pt x="1953642" y="724543"/>
                  </a:lnTo>
                  <a:lnTo>
                    <a:pt x="1958511" y="711843"/>
                  </a:lnTo>
                  <a:close/>
                </a:path>
                <a:path w="4284980" h="1655445">
                  <a:moveTo>
                    <a:pt x="1964503" y="722118"/>
                  </a:moveTo>
                  <a:lnTo>
                    <a:pt x="1962844" y="724543"/>
                  </a:lnTo>
                  <a:lnTo>
                    <a:pt x="1964427" y="724543"/>
                  </a:lnTo>
                  <a:lnTo>
                    <a:pt x="1964503" y="722118"/>
                  </a:lnTo>
                  <a:close/>
                </a:path>
                <a:path w="4284980" h="1655445">
                  <a:moveTo>
                    <a:pt x="1977028" y="711843"/>
                  </a:moveTo>
                  <a:lnTo>
                    <a:pt x="1969767" y="724543"/>
                  </a:lnTo>
                  <a:lnTo>
                    <a:pt x="1980196" y="724543"/>
                  </a:lnTo>
                  <a:lnTo>
                    <a:pt x="1977028" y="711843"/>
                  </a:lnTo>
                  <a:close/>
                </a:path>
                <a:path w="4284980" h="1655445">
                  <a:moveTo>
                    <a:pt x="2014718" y="711843"/>
                  </a:moveTo>
                  <a:lnTo>
                    <a:pt x="1983819" y="711843"/>
                  </a:lnTo>
                  <a:lnTo>
                    <a:pt x="1992698" y="724543"/>
                  </a:lnTo>
                  <a:lnTo>
                    <a:pt x="2004656" y="724543"/>
                  </a:lnTo>
                  <a:lnTo>
                    <a:pt x="2014718" y="711843"/>
                  </a:lnTo>
                  <a:close/>
                </a:path>
                <a:path w="4284980" h="1655445">
                  <a:moveTo>
                    <a:pt x="1971528" y="711843"/>
                  </a:moveTo>
                  <a:lnTo>
                    <a:pt x="1964824" y="711843"/>
                  </a:lnTo>
                  <a:lnTo>
                    <a:pt x="1964503" y="722118"/>
                  </a:lnTo>
                  <a:lnTo>
                    <a:pt x="1971528" y="711843"/>
                  </a:lnTo>
                  <a:close/>
                </a:path>
                <a:path w="4284980" h="1655445">
                  <a:moveTo>
                    <a:pt x="1874031" y="711843"/>
                  </a:moveTo>
                  <a:lnTo>
                    <a:pt x="1873220" y="712829"/>
                  </a:lnTo>
                  <a:lnTo>
                    <a:pt x="1872793" y="717077"/>
                  </a:lnTo>
                  <a:lnTo>
                    <a:pt x="1874031" y="711843"/>
                  </a:lnTo>
                  <a:close/>
                </a:path>
                <a:path w="4284980" h="1655445">
                  <a:moveTo>
                    <a:pt x="1884858" y="711843"/>
                  </a:moveTo>
                  <a:lnTo>
                    <a:pt x="1884513" y="711843"/>
                  </a:lnTo>
                  <a:lnTo>
                    <a:pt x="1884078" y="712940"/>
                  </a:lnTo>
                  <a:lnTo>
                    <a:pt x="1884858" y="711843"/>
                  </a:lnTo>
                  <a:close/>
                </a:path>
                <a:path w="4284980" h="1655445">
                  <a:moveTo>
                    <a:pt x="1904753" y="699143"/>
                  </a:moveTo>
                  <a:lnTo>
                    <a:pt x="1863446" y="699143"/>
                  </a:lnTo>
                  <a:lnTo>
                    <a:pt x="1843886" y="711843"/>
                  </a:lnTo>
                  <a:lnTo>
                    <a:pt x="1892534" y="711843"/>
                  </a:lnTo>
                  <a:lnTo>
                    <a:pt x="1904753" y="699143"/>
                  </a:lnTo>
                  <a:close/>
                </a:path>
                <a:path w="4284980" h="1655445">
                  <a:moveTo>
                    <a:pt x="1905884" y="699143"/>
                  </a:moveTo>
                  <a:lnTo>
                    <a:pt x="1904753" y="699143"/>
                  </a:lnTo>
                  <a:lnTo>
                    <a:pt x="1898134" y="711843"/>
                  </a:lnTo>
                  <a:lnTo>
                    <a:pt x="1905748" y="711843"/>
                  </a:lnTo>
                  <a:lnTo>
                    <a:pt x="1905884" y="699143"/>
                  </a:lnTo>
                  <a:close/>
                </a:path>
                <a:path w="4284980" h="1655445">
                  <a:moveTo>
                    <a:pt x="1909695" y="699143"/>
                  </a:moveTo>
                  <a:lnTo>
                    <a:pt x="1907036" y="711843"/>
                  </a:lnTo>
                  <a:lnTo>
                    <a:pt x="1911978" y="711843"/>
                  </a:lnTo>
                  <a:lnTo>
                    <a:pt x="1909695" y="699143"/>
                  </a:lnTo>
                  <a:close/>
                </a:path>
                <a:path w="4284980" h="1655445">
                  <a:moveTo>
                    <a:pt x="1980677" y="699143"/>
                  </a:moveTo>
                  <a:lnTo>
                    <a:pt x="1919685" y="699143"/>
                  </a:lnTo>
                  <a:lnTo>
                    <a:pt x="1911978" y="711843"/>
                  </a:lnTo>
                  <a:lnTo>
                    <a:pt x="1979379" y="711843"/>
                  </a:lnTo>
                  <a:lnTo>
                    <a:pt x="1980677" y="699143"/>
                  </a:lnTo>
                  <a:close/>
                </a:path>
                <a:path w="4284980" h="1655445">
                  <a:moveTo>
                    <a:pt x="1984252" y="702057"/>
                  </a:moveTo>
                  <a:lnTo>
                    <a:pt x="1979379" y="711843"/>
                  </a:lnTo>
                  <a:lnTo>
                    <a:pt x="1987934" y="711843"/>
                  </a:lnTo>
                  <a:lnTo>
                    <a:pt x="1986543" y="703924"/>
                  </a:lnTo>
                  <a:lnTo>
                    <a:pt x="1984252" y="702057"/>
                  </a:lnTo>
                  <a:close/>
                </a:path>
                <a:path w="4284980" h="1655445">
                  <a:moveTo>
                    <a:pt x="1990510" y="699143"/>
                  </a:moveTo>
                  <a:lnTo>
                    <a:pt x="1985703" y="699143"/>
                  </a:lnTo>
                  <a:lnTo>
                    <a:pt x="1986543" y="703924"/>
                  </a:lnTo>
                  <a:lnTo>
                    <a:pt x="1996258" y="711843"/>
                  </a:lnTo>
                  <a:lnTo>
                    <a:pt x="1990510" y="699143"/>
                  </a:lnTo>
                  <a:close/>
                </a:path>
                <a:path w="4284980" h="1655445">
                  <a:moveTo>
                    <a:pt x="2052535" y="699143"/>
                  </a:moveTo>
                  <a:lnTo>
                    <a:pt x="2013807" y="699143"/>
                  </a:lnTo>
                  <a:lnTo>
                    <a:pt x="2006383" y="711843"/>
                  </a:lnTo>
                  <a:lnTo>
                    <a:pt x="2036932" y="711843"/>
                  </a:lnTo>
                  <a:lnTo>
                    <a:pt x="2052535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4252" y="702057"/>
                  </a:lnTo>
                  <a:lnTo>
                    <a:pt x="1986543" y="703924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985703" y="699143"/>
                  </a:moveTo>
                  <a:lnTo>
                    <a:pt x="1980677" y="699143"/>
                  </a:lnTo>
                  <a:lnTo>
                    <a:pt x="1984252" y="702057"/>
                  </a:lnTo>
                  <a:lnTo>
                    <a:pt x="1985703" y="699143"/>
                  </a:lnTo>
                  <a:close/>
                </a:path>
                <a:path w="4284980" h="1655445">
                  <a:moveTo>
                    <a:pt x="1872984" y="686443"/>
                  </a:moveTo>
                  <a:lnTo>
                    <a:pt x="1869089" y="686443"/>
                  </a:lnTo>
                  <a:lnTo>
                    <a:pt x="1865278" y="699143"/>
                  </a:lnTo>
                  <a:lnTo>
                    <a:pt x="1866670" y="699143"/>
                  </a:lnTo>
                  <a:lnTo>
                    <a:pt x="1872984" y="686443"/>
                  </a:lnTo>
                  <a:close/>
                </a:path>
                <a:path w="4284980" h="1655445">
                  <a:moveTo>
                    <a:pt x="1936564" y="686443"/>
                  </a:moveTo>
                  <a:lnTo>
                    <a:pt x="1898523" y="686443"/>
                  </a:lnTo>
                  <a:lnTo>
                    <a:pt x="1881458" y="699143"/>
                  </a:lnTo>
                  <a:lnTo>
                    <a:pt x="1929297" y="699143"/>
                  </a:lnTo>
                  <a:lnTo>
                    <a:pt x="1936564" y="686443"/>
                  </a:lnTo>
                  <a:close/>
                </a:path>
                <a:path w="4284980" h="1655445">
                  <a:moveTo>
                    <a:pt x="1947419" y="686443"/>
                  </a:moveTo>
                  <a:lnTo>
                    <a:pt x="1939426" y="686443"/>
                  </a:lnTo>
                  <a:lnTo>
                    <a:pt x="1933591" y="699143"/>
                  </a:lnTo>
                  <a:lnTo>
                    <a:pt x="1938904" y="699143"/>
                  </a:lnTo>
                  <a:lnTo>
                    <a:pt x="1947398" y="686536"/>
                  </a:lnTo>
                  <a:close/>
                </a:path>
                <a:path w="4284980" h="1655445">
                  <a:moveTo>
                    <a:pt x="1948140" y="686443"/>
                  </a:moveTo>
                  <a:lnTo>
                    <a:pt x="1947460" y="686443"/>
                  </a:lnTo>
                  <a:lnTo>
                    <a:pt x="1944508" y="699143"/>
                  </a:lnTo>
                  <a:lnTo>
                    <a:pt x="1948687" y="699143"/>
                  </a:lnTo>
                  <a:lnTo>
                    <a:pt x="1948140" y="686443"/>
                  </a:lnTo>
                  <a:close/>
                </a:path>
                <a:path w="4284980" h="1655445">
                  <a:moveTo>
                    <a:pt x="2013315" y="686443"/>
                  </a:moveTo>
                  <a:lnTo>
                    <a:pt x="1954961" y="686443"/>
                  </a:lnTo>
                  <a:lnTo>
                    <a:pt x="1948687" y="699143"/>
                  </a:lnTo>
                  <a:lnTo>
                    <a:pt x="2013703" y="699143"/>
                  </a:lnTo>
                  <a:lnTo>
                    <a:pt x="2013315" y="686443"/>
                  </a:lnTo>
                  <a:close/>
                </a:path>
                <a:path w="4284980" h="1655445">
                  <a:moveTo>
                    <a:pt x="2082431" y="686443"/>
                  </a:moveTo>
                  <a:lnTo>
                    <a:pt x="2036445" y="686443"/>
                  </a:lnTo>
                  <a:lnTo>
                    <a:pt x="2028952" y="699143"/>
                  </a:lnTo>
                  <a:lnTo>
                    <a:pt x="2077590" y="699143"/>
                  </a:lnTo>
                  <a:lnTo>
                    <a:pt x="2082431" y="686443"/>
                  </a:lnTo>
                  <a:close/>
                </a:path>
                <a:path w="4284980" h="1655445">
                  <a:moveTo>
                    <a:pt x="1947460" y="686443"/>
                  </a:moveTo>
                  <a:close/>
                </a:path>
                <a:path w="4284980" h="1655445">
                  <a:moveTo>
                    <a:pt x="1954657" y="673743"/>
                  </a:moveTo>
                  <a:lnTo>
                    <a:pt x="1918722" y="673743"/>
                  </a:lnTo>
                  <a:lnTo>
                    <a:pt x="1915245" y="686443"/>
                  </a:lnTo>
                  <a:lnTo>
                    <a:pt x="1940459" y="686443"/>
                  </a:lnTo>
                  <a:lnTo>
                    <a:pt x="1954657" y="673743"/>
                  </a:lnTo>
                  <a:close/>
                </a:path>
                <a:path w="4284980" h="1655445">
                  <a:moveTo>
                    <a:pt x="1967348" y="673743"/>
                  </a:moveTo>
                  <a:lnTo>
                    <a:pt x="1954657" y="673743"/>
                  </a:lnTo>
                  <a:lnTo>
                    <a:pt x="1943846" y="686443"/>
                  </a:lnTo>
                  <a:lnTo>
                    <a:pt x="1969515" y="686443"/>
                  </a:lnTo>
                  <a:lnTo>
                    <a:pt x="1967348" y="673743"/>
                  </a:lnTo>
                  <a:close/>
                </a:path>
                <a:path w="4284980" h="1655445">
                  <a:moveTo>
                    <a:pt x="2112893" y="673743"/>
                  </a:moveTo>
                  <a:lnTo>
                    <a:pt x="1985816" y="673743"/>
                  </a:lnTo>
                  <a:lnTo>
                    <a:pt x="1979799" y="686443"/>
                  </a:lnTo>
                  <a:lnTo>
                    <a:pt x="2109959" y="686443"/>
                  </a:lnTo>
                  <a:lnTo>
                    <a:pt x="2112893" y="673743"/>
                  </a:lnTo>
                  <a:close/>
                </a:path>
                <a:path w="4284980" h="1655445">
                  <a:moveTo>
                    <a:pt x="1940605" y="661043"/>
                  </a:moveTo>
                  <a:lnTo>
                    <a:pt x="1929778" y="673743"/>
                  </a:lnTo>
                  <a:lnTo>
                    <a:pt x="1941757" y="673743"/>
                  </a:lnTo>
                  <a:lnTo>
                    <a:pt x="1940605" y="661043"/>
                  </a:lnTo>
                  <a:close/>
                </a:path>
                <a:path w="4284980" h="1655445">
                  <a:moveTo>
                    <a:pt x="2004859" y="661043"/>
                  </a:moveTo>
                  <a:lnTo>
                    <a:pt x="1949390" y="661043"/>
                  </a:lnTo>
                  <a:lnTo>
                    <a:pt x="1941757" y="673743"/>
                  </a:lnTo>
                  <a:lnTo>
                    <a:pt x="2003556" y="673743"/>
                  </a:lnTo>
                  <a:lnTo>
                    <a:pt x="2004586" y="671918"/>
                  </a:lnTo>
                  <a:lnTo>
                    <a:pt x="2004859" y="661043"/>
                  </a:lnTo>
                  <a:close/>
                </a:path>
                <a:path w="4284980" h="1655445">
                  <a:moveTo>
                    <a:pt x="2004586" y="671918"/>
                  </a:moveTo>
                  <a:lnTo>
                    <a:pt x="2003556" y="673743"/>
                  </a:lnTo>
                  <a:lnTo>
                    <a:pt x="2004541" y="673743"/>
                  </a:lnTo>
                  <a:lnTo>
                    <a:pt x="2004586" y="671918"/>
                  </a:lnTo>
                  <a:close/>
                </a:path>
                <a:path w="4284980" h="1655445">
                  <a:moveTo>
                    <a:pt x="2104154" y="661043"/>
                  </a:moveTo>
                  <a:lnTo>
                    <a:pt x="2010726" y="661043"/>
                  </a:lnTo>
                  <a:lnTo>
                    <a:pt x="2004586" y="671918"/>
                  </a:lnTo>
                  <a:lnTo>
                    <a:pt x="2004541" y="673743"/>
                  </a:lnTo>
                  <a:lnTo>
                    <a:pt x="2094088" y="673743"/>
                  </a:lnTo>
                  <a:lnTo>
                    <a:pt x="2104154" y="661043"/>
                  </a:lnTo>
                  <a:close/>
                </a:path>
                <a:path w="4284980" h="1655445">
                  <a:moveTo>
                    <a:pt x="2155305" y="661043"/>
                  </a:moveTo>
                  <a:lnTo>
                    <a:pt x="2107624" y="661043"/>
                  </a:lnTo>
                  <a:lnTo>
                    <a:pt x="2101271" y="673743"/>
                  </a:lnTo>
                  <a:lnTo>
                    <a:pt x="2146415" y="673743"/>
                  </a:lnTo>
                  <a:lnTo>
                    <a:pt x="2155305" y="661043"/>
                  </a:lnTo>
                  <a:close/>
                </a:path>
                <a:path w="4284980" h="1655445">
                  <a:moveTo>
                    <a:pt x="2165855" y="661043"/>
                  </a:moveTo>
                  <a:lnTo>
                    <a:pt x="2164101" y="661043"/>
                  </a:lnTo>
                  <a:lnTo>
                    <a:pt x="2161915" y="673743"/>
                  </a:lnTo>
                  <a:lnTo>
                    <a:pt x="2165855" y="661043"/>
                  </a:lnTo>
                  <a:close/>
                </a:path>
                <a:path w="4284980" h="1655445">
                  <a:moveTo>
                    <a:pt x="2290301" y="610243"/>
                  </a:moveTo>
                  <a:lnTo>
                    <a:pt x="2082191" y="610243"/>
                  </a:lnTo>
                  <a:lnTo>
                    <a:pt x="2071983" y="622943"/>
                  </a:lnTo>
                  <a:lnTo>
                    <a:pt x="2205215" y="622943"/>
                  </a:lnTo>
                  <a:lnTo>
                    <a:pt x="2196294" y="635643"/>
                  </a:lnTo>
                  <a:lnTo>
                    <a:pt x="2007923" y="635643"/>
                  </a:lnTo>
                  <a:lnTo>
                    <a:pt x="2007827" y="648343"/>
                  </a:lnTo>
                  <a:lnTo>
                    <a:pt x="1986790" y="648343"/>
                  </a:lnTo>
                  <a:lnTo>
                    <a:pt x="1977871" y="661043"/>
                  </a:lnTo>
                  <a:lnTo>
                    <a:pt x="2172117" y="661043"/>
                  </a:lnTo>
                  <a:lnTo>
                    <a:pt x="2200677" y="648343"/>
                  </a:lnTo>
                  <a:lnTo>
                    <a:pt x="2290301" y="610243"/>
                  </a:lnTo>
                  <a:close/>
                </a:path>
                <a:path w="4284980" h="1655445">
                  <a:moveTo>
                    <a:pt x="2197310" y="622943"/>
                  </a:moveTo>
                  <a:lnTo>
                    <a:pt x="2050381" y="622943"/>
                  </a:lnTo>
                  <a:lnTo>
                    <a:pt x="2036109" y="635643"/>
                  </a:lnTo>
                  <a:lnTo>
                    <a:pt x="2192179" y="635643"/>
                  </a:lnTo>
                  <a:lnTo>
                    <a:pt x="2197310" y="622943"/>
                  </a:lnTo>
                  <a:close/>
                </a:path>
                <a:path w="4284980" h="1655445">
                  <a:moveTo>
                    <a:pt x="2295202" y="610243"/>
                  </a:moveTo>
                  <a:lnTo>
                    <a:pt x="2290301" y="610243"/>
                  </a:lnTo>
                  <a:lnTo>
                    <a:pt x="2286176" y="622943"/>
                  </a:lnTo>
                  <a:lnTo>
                    <a:pt x="2286930" y="622943"/>
                  </a:lnTo>
                  <a:lnTo>
                    <a:pt x="2295202" y="610243"/>
                  </a:lnTo>
                  <a:close/>
                </a:path>
                <a:path w="4284980" h="1655445">
                  <a:moveTo>
                    <a:pt x="2119281" y="597543"/>
                  </a:moveTo>
                  <a:lnTo>
                    <a:pt x="2111180" y="610243"/>
                  </a:lnTo>
                  <a:lnTo>
                    <a:pt x="2113647" y="610243"/>
                  </a:lnTo>
                  <a:lnTo>
                    <a:pt x="2119281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33364" y="597543"/>
                  </a:lnTo>
                  <a:lnTo>
                    <a:pt x="2124977" y="610243"/>
                  </a:lnTo>
                  <a:lnTo>
                    <a:pt x="2162123" y="610243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7484" y="597543"/>
                  </a:moveTo>
                  <a:lnTo>
                    <a:pt x="2162123" y="610243"/>
                  </a:lnTo>
                  <a:lnTo>
                    <a:pt x="2162342" y="610243"/>
                  </a:lnTo>
                  <a:lnTo>
                    <a:pt x="2168252" y="601275"/>
                  </a:lnTo>
                  <a:lnTo>
                    <a:pt x="2167484" y="597543"/>
                  </a:lnTo>
                  <a:close/>
                </a:path>
                <a:path w="4284980" h="1655445">
                  <a:moveTo>
                    <a:pt x="2168252" y="601275"/>
                  </a:moveTo>
                  <a:lnTo>
                    <a:pt x="2162342" y="610243"/>
                  </a:lnTo>
                  <a:lnTo>
                    <a:pt x="2170096" y="610243"/>
                  </a:lnTo>
                  <a:lnTo>
                    <a:pt x="2168252" y="601275"/>
                  </a:lnTo>
                  <a:close/>
                </a:path>
                <a:path w="4284980" h="1655445">
                  <a:moveTo>
                    <a:pt x="2327171" y="597543"/>
                  </a:moveTo>
                  <a:lnTo>
                    <a:pt x="2177583" y="597543"/>
                  </a:lnTo>
                  <a:lnTo>
                    <a:pt x="2170096" y="610243"/>
                  </a:lnTo>
                  <a:lnTo>
                    <a:pt x="2307769" y="610243"/>
                  </a:lnTo>
                  <a:lnTo>
                    <a:pt x="2327171" y="597543"/>
                  </a:lnTo>
                  <a:close/>
                </a:path>
                <a:path w="4284980" h="1655445">
                  <a:moveTo>
                    <a:pt x="2170711" y="597543"/>
                  </a:moveTo>
                  <a:lnTo>
                    <a:pt x="2167484" y="597543"/>
                  </a:lnTo>
                  <a:lnTo>
                    <a:pt x="2168252" y="601275"/>
                  </a:lnTo>
                  <a:lnTo>
                    <a:pt x="2170711" y="597543"/>
                  </a:lnTo>
                  <a:close/>
                </a:path>
                <a:path w="4284980" h="1655445">
                  <a:moveTo>
                    <a:pt x="2160860" y="584843"/>
                  </a:moveTo>
                  <a:lnTo>
                    <a:pt x="2150201" y="584843"/>
                  </a:lnTo>
                  <a:lnTo>
                    <a:pt x="2147447" y="597543"/>
                  </a:lnTo>
                  <a:lnTo>
                    <a:pt x="2160860" y="584843"/>
                  </a:lnTo>
                  <a:close/>
                </a:path>
                <a:path w="4284980" h="1655445">
                  <a:moveTo>
                    <a:pt x="2177687" y="584843"/>
                  </a:moveTo>
                  <a:lnTo>
                    <a:pt x="2160860" y="584843"/>
                  </a:lnTo>
                  <a:lnTo>
                    <a:pt x="2165457" y="597543"/>
                  </a:lnTo>
                  <a:lnTo>
                    <a:pt x="2178787" y="597543"/>
                  </a:lnTo>
                  <a:lnTo>
                    <a:pt x="2177687" y="584843"/>
                  </a:lnTo>
                  <a:close/>
                </a:path>
                <a:path w="4284980" h="1655445">
                  <a:moveTo>
                    <a:pt x="2194493" y="584843"/>
                  </a:moveTo>
                  <a:lnTo>
                    <a:pt x="2186189" y="584843"/>
                  </a:lnTo>
                  <a:lnTo>
                    <a:pt x="2178787" y="597543"/>
                  </a:lnTo>
                  <a:lnTo>
                    <a:pt x="2188326" y="597543"/>
                  </a:lnTo>
                  <a:lnTo>
                    <a:pt x="2194493" y="584843"/>
                  </a:lnTo>
                  <a:close/>
                </a:path>
                <a:path w="4284980" h="1655445">
                  <a:moveTo>
                    <a:pt x="2363651" y="584843"/>
                  </a:moveTo>
                  <a:lnTo>
                    <a:pt x="2205267" y="584843"/>
                  </a:lnTo>
                  <a:lnTo>
                    <a:pt x="2203048" y="597543"/>
                  </a:lnTo>
                  <a:lnTo>
                    <a:pt x="2358111" y="597543"/>
                  </a:lnTo>
                  <a:lnTo>
                    <a:pt x="2363651" y="584843"/>
                  </a:lnTo>
                  <a:close/>
                </a:path>
                <a:path w="4284980" h="1655445">
                  <a:moveTo>
                    <a:pt x="2223529" y="572143"/>
                  </a:moveTo>
                  <a:lnTo>
                    <a:pt x="2180948" y="572143"/>
                  </a:lnTo>
                  <a:lnTo>
                    <a:pt x="2180869" y="584843"/>
                  </a:lnTo>
                  <a:lnTo>
                    <a:pt x="2223968" y="584843"/>
                  </a:lnTo>
                  <a:lnTo>
                    <a:pt x="2223529" y="572143"/>
                  </a:lnTo>
                  <a:close/>
                </a:path>
                <a:path w="4284980" h="1655445">
                  <a:moveTo>
                    <a:pt x="2229036" y="572143"/>
                  </a:moveTo>
                  <a:lnTo>
                    <a:pt x="2223968" y="584843"/>
                  </a:lnTo>
                  <a:lnTo>
                    <a:pt x="2228450" y="584843"/>
                  </a:lnTo>
                  <a:lnTo>
                    <a:pt x="2229036" y="572143"/>
                  </a:lnTo>
                  <a:close/>
                </a:path>
                <a:path w="4284980" h="1655445">
                  <a:moveTo>
                    <a:pt x="2384152" y="572143"/>
                  </a:moveTo>
                  <a:lnTo>
                    <a:pt x="2236489" y="572143"/>
                  </a:lnTo>
                  <a:lnTo>
                    <a:pt x="2233757" y="584843"/>
                  </a:lnTo>
                  <a:lnTo>
                    <a:pt x="2374540" y="584843"/>
                  </a:lnTo>
                  <a:lnTo>
                    <a:pt x="2384152" y="572143"/>
                  </a:lnTo>
                  <a:close/>
                </a:path>
                <a:path w="4284980" h="1655445">
                  <a:moveTo>
                    <a:pt x="2230377" y="559443"/>
                  </a:moveTo>
                  <a:lnTo>
                    <a:pt x="2216810" y="559443"/>
                  </a:lnTo>
                  <a:lnTo>
                    <a:pt x="2211384" y="572143"/>
                  </a:lnTo>
                  <a:lnTo>
                    <a:pt x="2219194" y="572143"/>
                  </a:lnTo>
                  <a:lnTo>
                    <a:pt x="2230377" y="559443"/>
                  </a:lnTo>
                  <a:close/>
                </a:path>
                <a:path w="4284980" h="1655445">
                  <a:moveTo>
                    <a:pt x="2424949" y="559443"/>
                  </a:moveTo>
                  <a:lnTo>
                    <a:pt x="2234513" y="559443"/>
                  </a:lnTo>
                  <a:lnTo>
                    <a:pt x="2237570" y="572143"/>
                  </a:lnTo>
                  <a:lnTo>
                    <a:pt x="2415408" y="572143"/>
                  </a:lnTo>
                  <a:lnTo>
                    <a:pt x="2424949" y="559443"/>
                  </a:lnTo>
                  <a:close/>
                </a:path>
                <a:path w="4284980" h="1655445">
                  <a:moveTo>
                    <a:pt x="2267653" y="546743"/>
                  </a:moveTo>
                  <a:lnTo>
                    <a:pt x="2256117" y="546743"/>
                  </a:lnTo>
                  <a:lnTo>
                    <a:pt x="2246716" y="559443"/>
                  </a:lnTo>
                  <a:lnTo>
                    <a:pt x="2260334" y="559443"/>
                  </a:lnTo>
                  <a:lnTo>
                    <a:pt x="2267653" y="546743"/>
                  </a:lnTo>
                  <a:close/>
                </a:path>
                <a:path w="4284980" h="1655445">
                  <a:moveTo>
                    <a:pt x="2474990" y="546743"/>
                  </a:moveTo>
                  <a:lnTo>
                    <a:pt x="2267653" y="546743"/>
                  </a:lnTo>
                  <a:lnTo>
                    <a:pt x="2268930" y="559443"/>
                  </a:lnTo>
                  <a:lnTo>
                    <a:pt x="2452155" y="559443"/>
                  </a:lnTo>
                  <a:lnTo>
                    <a:pt x="2474990" y="546743"/>
                  </a:lnTo>
                  <a:close/>
                </a:path>
                <a:path w="4284980" h="1655445">
                  <a:moveTo>
                    <a:pt x="2293998" y="534043"/>
                  </a:moveTo>
                  <a:lnTo>
                    <a:pt x="2288500" y="534043"/>
                  </a:lnTo>
                  <a:lnTo>
                    <a:pt x="2281673" y="546743"/>
                  </a:lnTo>
                  <a:lnTo>
                    <a:pt x="2294710" y="546743"/>
                  </a:lnTo>
                  <a:lnTo>
                    <a:pt x="2293998" y="534043"/>
                  </a:lnTo>
                  <a:close/>
                </a:path>
                <a:path w="4284980" h="1655445">
                  <a:moveTo>
                    <a:pt x="2298665" y="535921"/>
                  </a:moveTo>
                  <a:lnTo>
                    <a:pt x="2295872" y="546743"/>
                  </a:lnTo>
                  <a:lnTo>
                    <a:pt x="2299673" y="546743"/>
                  </a:lnTo>
                  <a:lnTo>
                    <a:pt x="2298665" y="535921"/>
                  </a:lnTo>
                  <a:close/>
                </a:path>
                <a:path w="4284980" h="1655445">
                  <a:moveTo>
                    <a:pt x="2317835" y="534043"/>
                  </a:moveTo>
                  <a:lnTo>
                    <a:pt x="2314353" y="534043"/>
                  </a:lnTo>
                  <a:lnTo>
                    <a:pt x="2299673" y="546743"/>
                  </a:lnTo>
                  <a:lnTo>
                    <a:pt x="2306193" y="546743"/>
                  </a:lnTo>
                  <a:lnTo>
                    <a:pt x="2317835" y="534043"/>
                  </a:lnTo>
                  <a:close/>
                </a:path>
                <a:path w="4284980" h="1655445">
                  <a:moveTo>
                    <a:pt x="2486400" y="534043"/>
                  </a:moveTo>
                  <a:lnTo>
                    <a:pt x="2339159" y="534043"/>
                  </a:lnTo>
                  <a:lnTo>
                    <a:pt x="2327681" y="546743"/>
                  </a:lnTo>
                  <a:lnTo>
                    <a:pt x="2488055" y="546743"/>
                  </a:lnTo>
                  <a:lnTo>
                    <a:pt x="2486400" y="534043"/>
                  </a:lnTo>
                  <a:close/>
                </a:path>
                <a:path w="4284980" h="1655445">
                  <a:moveTo>
                    <a:pt x="2494515" y="534043"/>
                  </a:moveTo>
                  <a:lnTo>
                    <a:pt x="2488055" y="546743"/>
                  </a:lnTo>
                  <a:lnTo>
                    <a:pt x="2495835" y="546743"/>
                  </a:lnTo>
                  <a:lnTo>
                    <a:pt x="2494515" y="534043"/>
                  </a:lnTo>
                  <a:close/>
                </a:path>
                <a:path w="4284980" h="1655445">
                  <a:moveTo>
                    <a:pt x="2299149" y="534043"/>
                  </a:moveTo>
                  <a:lnTo>
                    <a:pt x="2298490" y="534043"/>
                  </a:lnTo>
                  <a:lnTo>
                    <a:pt x="2298665" y="535921"/>
                  </a:lnTo>
                  <a:lnTo>
                    <a:pt x="2299149" y="534043"/>
                  </a:lnTo>
                  <a:close/>
                </a:path>
                <a:path w="4284980" h="1655445">
                  <a:moveTo>
                    <a:pt x="2383335" y="521343"/>
                  </a:moveTo>
                  <a:lnTo>
                    <a:pt x="2320221" y="521343"/>
                  </a:lnTo>
                  <a:lnTo>
                    <a:pt x="2313478" y="534043"/>
                  </a:lnTo>
                  <a:lnTo>
                    <a:pt x="2380477" y="534043"/>
                  </a:lnTo>
                  <a:lnTo>
                    <a:pt x="2383335" y="521343"/>
                  </a:lnTo>
                  <a:close/>
                </a:path>
                <a:path w="4284980" h="1655445">
                  <a:moveTo>
                    <a:pt x="2390173" y="521343"/>
                  </a:moveTo>
                  <a:lnTo>
                    <a:pt x="2380477" y="534043"/>
                  </a:lnTo>
                  <a:lnTo>
                    <a:pt x="2395911" y="534043"/>
                  </a:lnTo>
                  <a:lnTo>
                    <a:pt x="2390173" y="521343"/>
                  </a:lnTo>
                  <a:close/>
                </a:path>
                <a:path w="4284980" h="1655445">
                  <a:moveTo>
                    <a:pt x="2541972" y="521343"/>
                  </a:moveTo>
                  <a:lnTo>
                    <a:pt x="2400581" y="521343"/>
                  </a:lnTo>
                  <a:lnTo>
                    <a:pt x="2395911" y="534043"/>
                  </a:lnTo>
                  <a:lnTo>
                    <a:pt x="2525430" y="534043"/>
                  </a:lnTo>
                  <a:lnTo>
                    <a:pt x="2541972" y="521343"/>
                  </a:lnTo>
                  <a:close/>
                </a:path>
                <a:path w="4284980" h="1655445">
                  <a:moveTo>
                    <a:pt x="2398246" y="508643"/>
                  </a:moveTo>
                  <a:lnTo>
                    <a:pt x="2352321" y="508643"/>
                  </a:lnTo>
                  <a:lnTo>
                    <a:pt x="2350488" y="521343"/>
                  </a:lnTo>
                  <a:lnTo>
                    <a:pt x="2394989" y="521343"/>
                  </a:lnTo>
                  <a:lnTo>
                    <a:pt x="2398246" y="508643"/>
                  </a:lnTo>
                  <a:close/>
                </a:path>
                <a:path w="4284980" h="1655445">
                  <a:moveTo>
                    <a:pt x="2409710" y="508643"/>
                  </a:moveTo>
                  <a:lnTo>
                    <a:pt x="2398246" y="508643"/>
                  </a:lnTo>
                  <a:lnTo>
                    <a:pt x="2399764" y="521343"/>
                  </a:lnTo>
                  <a:lnTo>
                    <a:pt x="2404114" y="521343"/>
                  </a:lnTo>
                  <a:lnTo>
                    <a:pt x="2409710" y="508643"/>
                  </a:lnTo>
                  <a:close/>
                </a:path>
                <a:path w="4284980" h="1655445">
                  <a:moveTo>
                    <a:pt x="2565285" y="508643"/>
                  </a:moveTo>
                  <a:lnTo>
                    <a:pt x="2417889" y="508643"/>
                  </a:lnTo>
                  <a:lnTo>
                    <a:pt x="2408837" y="521343"/>
                  </a:lnTo>
                  <a:lnTo>
                    <a:pt x="2562364" y="521343"/>
                  </a:lnTo>
                  <a:lnTo>
                    <a:pt x="2565285" y="508643"/>
                  </a:lnTo>
                  <a:close/>
                </a:path>
                <a:path w="4284980" h="1655445">
                  <a:moveTo>
                    <a:pt x="2575419" y="508643"/>
                  </a:moveTo>
                  <a:lnTo>
                    <a:pt x="2565285" y="508643"/>
                  </a:lnTo>
                  <a:lnTo>
                    <a:pt x="2567571" y="521343"/>
                  </a:lnTo>
                  <a:lnTo>
                    <a:pt x="2575419" y="508643"/>
                  </a:lnTo>
                  <a:close/>
                </a:path>
                <a:path w="4284980" h="1655445">
                  <a:moveTo>
                    <a:pt x="2393345" y="495943"/>
                  </a:moveTo>
                  <a:lnTo>
                    <a:pt x="2386352" y="495943"/>
                  </a:lnTo>
                  <a:lnTo>
                    <a:pt x="2375713" y="508643"/>
                  </a:lnTo>
                  <a:lnTo>
                    <a:pt x="2398424" y="508643"/>
                  </a:lnTo>
                  <a:lnTo>
                    <a:pt x="2393345" y="495943"/>
                  </a:lnTo>
                  <a:close/>
                </a:path>
                <a:path w="4284980" h="1655445">
                  <a:moveTo>
                    <a:pt x="2451187" y="495943"/>
                  </a:moveTo>
                  <a:lnTo>
                    <a:pt x="2407376" y="495943"/>
                  </a:lnTo>
                  <a:lnTo>
                    <a:pt x="2398424" y="508643"/>
                  </a:lnTo>
                  <a:lnTo>
                    <a:pt x="2452883" y="508643"/>
                  </a:lnTo>
                  <a:lnTo>
                    <a:pt x="2451187" y="495943"/>
                  </a:lnTo>
                  <a:close/>
                </a:path>
                <a:path w="4284980" h="1655445">
                  <a:moveTo>
                    <a:pt x="2463267" y="495943"/>
                  </a:moveTo>
                  <a:lnTo>
                    <a:pt x="2455438" y="495943"/>
                  </a:lnTo>
                  <a:lnTo>
                    <a:pt x="2458485" y="508643"/>
                  </a:lnTo>
                  <a:lnTo>
                    <a:pt x="2463267" y="495943"/>
                  </a:lnTo>
                  <a:close/>
                </a:path>
                <a:path w="4284980" h="1655445">
                  <a:moveTo>
                    <a:pt x="2600237" y="495943"/>
                  </a:moveTo>
                  <a:lnTo>
                    <a:pt x="2472725" y="495943"/>
                  </a:lnTo>
                  <a:lnTo>
                    <a:pt x="2467301" y="508643"/>
                  </a:lnTo>
                  <a:lnTo>
                    <a:pt x="2601673" y="508643"/>
                  </a:lnTo>
                  <a:lnTo>
                    <a:pt x="2600237" y="495943"/>
                  </a:lnTo>
                  <a:close/>
                </a:path>
                <a:path w="4284980" h="1655445">
                  <a:moveTo>
                    <a:pt x="2421842" y="495676"/>
                  </a:moveTo>
                  <a:lnTo>
                    <a:pt x="2421648" y="495943"/>
                  </a:lnTo>
                  <a:lnTo>
                    <a:pt x="2421784" y="495943"/>
                  </a:lnTo>
                  <a:lnTo>
                    <a:pt x="2421842" y="495676"/>
                  </a:lnTo>
                  <a:close/>
                </a:path>
                <a:path w="4284980" h="1655445">
                  <a:moveTo>
                    <a:pt x="2441836" y="483243"/>
                  </a:moveTo>
                  <a:lnTo>
                    <a:pt x="2436328" y="483243"/>
                  </a:lnTo>
                  <a:lnTo>
                    <a:pt x="2427386" y="495943"/>
                  </a:lnTo>
                  <a:lnTo>
                    <a:pt x="2442176" y="495943"/>
                  </a:lnTo>
                  <a:lnTo>
                    <a:pt x="2444600" y="489555"/>
                  </a:lnTo>
                  <a:lnTo>
                    <a:pt x="2441836" y="483243"/>
                  </a:lnTo>
                  <a:close/>
                </a:path>
                <a:path w="4284980" h="1655445">
                  <a:moveTo>
                    <a:pt x="2444600" y="489555"/>
                  </a:moveTo>
                  <a:lnTo>
                    <a:pt x="2442176" y="495943"/>
                  </a:lnTo>
                  <a:lnTo>
                    <a:pt x="2447396" y="495943"/>
                  </a:lnTo>
                  <a:lnTo>
                    <a:pt x="2444600" y="489555"/>
                  </a:lnTo>
                  <a:close/>
                </a:path>
                <a:path w="4284980" h="1655445">
                  <a:moveTo>
                    <a:pt x="2577243" y="483243"/>
                  </a:moveTo>
                  <a:lnTo>
                    <a:pt x="2446994" y="483243"/>
                  </a:lnTo>
                  <a:lnTo>
                    <a:pt x="2444600" y="489555"/>
                  </a:lnTo>
                  <a:lnTo>
                    <a:pt x="2447396" y="495943"/>
                  </a:lnTo>
                  <a:lnTo>
                    <a:pt x="2563058" y="495943"/>
                  </a:lnTo>
                  <a:lnTo>
                    <a:pt x="2564977" y="494720"/>
                  </a:lnTo>
                  <a:lnTo>
                    <a:pt x="2577243" y="483243"/>
                  </a:lnTo>
                  <a:close/>
                </a:path>
                <a:path w="4284980" h="1655445">
                  <a:moveTo>
                    <a:pt x="2638642" y="483243"/>
                  </a:moveTo>
                  <a:lnTo>
                    <a:pt x="2582995" y="483243"/>
                  </a:lnTo>
                  <a:lnTo>
                    <a:pt x="2564977" y="494720"/>
                  </a:lnTo>
                  <a:lnTo>
                    <a:pt x="2563670" y="495943"/>
                  </a:lnTo>
                  <a:lnTo>
                    <a:pt x="2618857" y="495943"/>
                  </a:lnTo>
                  <a:lnTo>
                    <a:pt x="2638642" y="483243"/>
                  </a:lnTo>
                  <a:close/>
                </a:path>
                <a:path w="4284980" h="1655445">
                  <a:moveTo>
                    <a:pt x="2430873" y="483243"/>
                  </a:moveTo>
                  <a:lnTo>
                    <a:pt x="2424528" y="483243"/>
                  </a:lnTo>
                  <a:lnTo>
                    <a:pt x="2421842" y="495676"/>
                  </a:lnTo>
                  <a:lnTo>
                    <a:pt x="2430873" y="483243"/>
                  </a:lnTo>
                  <a:close/>
                </a:path>
                <a:path w="4284980" h="1655445">
                  <a:moveTo>
                    <a:pt x="2601839" y="470543"/>
                  </a:moveTo>
                  <a:lnTo>
                    <a:pt x="2500201" y="470543"/>
                  </a:lnTo>
                  <a:lnTo>
                    <a:pt x="2497633" y="474448"/>
                  </a:lnTo>
                  <a:lnTo>
                    <a:pt x="2496473" y="483243"/>
                  </a:lnTo>
                  <a:lnTo>
                    <a:pt x="2577243" y="483243"/>
                  </a:lnTo>
                  <a:lnTo>
                    <a:pt x="2564977" y="494720"/>
                  </a:lnTo>
                  <a:lnTo>
                    <a:pt x="2582995" y="483243"/>
                  </a:lnTo>
                  <a:lnTo>
                    <a:pt x="2601839" y="470543"/>
                  </a:lnTo>
                  <a:close/>
                </a:path>
                <a:path w="4284980" h="1655445">
                  <a:moveTo>
                    <a:pt x="2468830" y="470543"/>
                  </a:moveTo>
                  <a:lnTo>
                    <a:pt x="2461931" y="483243"/>
                  </a:lnTo>
                  <a:lnTo>
                    <a:pt x="2465636" y="483243"/>
                  </a:lnTo>
                  <a:lnTo>
                    <a:pt x="2468830" y="470543"/>
                  </a:lnTo>
                  <a:close/>
                </a:path>
                <a:path w="4284980" h="1655445">
                  <a:moveTo>
                    <a:pt x="2498149" y="470543"/>
                  </a:moveTo>
                  <a:lnTo>
                    <a:pt x="2482311" y="470543"/>
                  </a:lnTo>
                  <a:lnTo>
                    <a:pt x="2475678" y="483243"/>
                  </a:lnTo>
                  <a:lnTo>
                    <a:pt x="2491850" y="483243"/>
                  </a:lnTo>
                  <a:lnTo>
                    <a:pt x="2497633" y="474448"/>
                  </a:lnTo>
                  <a:lnTo>
                    <a:pt x="2498149" y="470543"/>
                  </a:lnTo>
                  <a:close/>
                </a:path>
                <a:path w="4284980" h="1655445">
                  <a:moveTo>
                    <a:pt x="2712571" y="457843"/>
                  </a:moveTo>
                  <a:lnTo>
                    <a:pt x="2655547" y="457843"/>
                  </a:lnTo>
                  <a:lnTo>
                    <a:pt x="2649327" y="470543"/>
                  </a:lnTo>
                  <a:lnTo>
                    <a:pt x="2608625" y="470543"/>
                  </a:lnTo>
                  <a:lnTo>
                    <a:pt x="2592387" y="483243"/>
                  </a:lnTo>
                  <a:lnTo>
                    <a:pt x="2665054" y="483243"/>
                  </a:lnTo>
                  <a:lnTo>
                    <a:pt x="2691797" y="470543"/>
                  </a:lnTo>
                  <a:lnTo>
                    <a:pt x="2712571" y="457843"/>
                  </a:lnTo>
                  <a:close/>
                </a:path>
                <a:path w="4284980" h="1655445">
                  <a:moveTo>
                    <a:pt x="2500201" y="470543"/>
                  </a:moveTo>
                  <a:lnTo>
                    <a:pt x="2498149" y="470543"/>
                  </a:lnTo>
                  <a:lnTo>
                    <a:pt x="2497633" y="474448"/>
                  </a:lnTo>
                  <a:lnTo>
                    <a:pt x="2500201" y="470543"/>
                  </a:lnTo>
                  <a:close/>
                </a:path>
                <a:path w="4284980" h="1655445">
                  <a:moveTo>
                    <a:pt x="2635734" y="457843"/>
                  </a:moveTo>
                  <a:lnTo>
                    <a:pt x="2515237" y="457843"/>
                  </a:lnTo>
                  <a:lnTo>
                    <a:pt x="2509541" y="470543"/>
                  </a:lnTo>
                  <a:lnTo>
                    <a:pt x="2634301" y="470543"/>
                  </a:lnTo>
                  <a:lnTo>
                    <a:pt x="2635734" y="457843"/>
                  </a:lnTo>
                  <a:close/>
                </a:path>
                <a:path w="4284980" h="1655445">
                  <a:moveTo>
                    <a:pt x="2639443" y="457843"/>
                  </a:moveTo>
                  <a:lnTo>
                    <a:pt x="2634301" y="470543"/>
                  </a:lnTo>
                  <a:lnTo>
                    <a:pt x="2634982" y="470543"/>
                  </a:lnTo>
                  <a:lnTo>
                    <a:pt x="2638144" y="465923"/>
                  </a:lnTo>
                  <a:lnTo>
                    <a:pt x="2639443" y="457843"/>
                  </a:lnTo>
                  <a:close/>
                </a:path>
                <a:path w="4284980" h="1655445">
                  <a:moveTo>
                    <a:pt x="2638144" y="465923"/>
                  </a:moveTo>
                  <a:lnTo>
                    <a:pt x="2634982" y="470543"/>
                  </a:lnTo>
                  <a:lnTo>
                    <a:pt x="2637401" y="470543"/>
                  </a:lnTo>
                  <a:lnTo>
                    <a:pt x="2638144" y="465923"/>
                  </a:lnTo>
                  <a:close/>
                </a:path>
                <a:path w="4284980" h="1655445">
                  <a:moveTo>
                    <a:pt x="2643673" y="457843"/>
                  </a:moveTo>
                  <a:lnTo>
                    <a:pt x="2638144" y="465923"/>
                  </a:lnTo>
                  <a:lnTo>
                    <a:pt x="2637401" y="470543"/>
                  </a:lnTo>
                  <a:lnTo>
                    <a:pt x="2649327" y="470543"/>
                  </a:lnTo>
                  <a:lnTo>
                    <a:pt x="2643673" y="457843"/>
                  </a:lnTo>
                  <a:close/>
                </a:path>
                <a:path w="4284980" h="1655445">
                  <a:moveTo>
                    <a:pt x="2535530" y="445143"/>
                  </a:moveTo>
                  <a:lnTo>
                    <a:pt x="2526912" y="457843"/>
                  </a:lnTo>
                  <a:lnTo>
                    <a:pt x="2528713" y="457843"/>
                  </a:lnTo>
                  <a:lnTo>
                    <a:pt x="2535530" y="445143"/>
                  </a:lnTo>
                  <a:close/>
                </a:path>
                <a:path w="4284980" h="1655445">
                  <a:moveTo>
                    <a:pt x="2575759" y="445143"/>
                  </a:moveTo>
                  <a:lnTo>
                    <a:pt x="2540796" y="445143"/>
                  </a:lnTo>
                  <a:lnTo>
                    <a:pt x="2528713" y="457843"/>
                  </a:lnTo>
                  <a:lnTo>
                    <a:pt x="2568199" y="457843"/>
                  </a:lnTo>
                  <a:lnTo>
                    <a:pt x="2575759" y="445143"/>
                  </a:lnTo>
                  <a:close/>
                </a:path>
                <a:path w="4284980" h="1655445">
                  <a:moveTo>
                    <a:pt x="2673766" y="445143"/>
                  </a:moveTo>
                  <a:lnTo>
                    <a:pt x="2578082" y="445143"/>
                  </a:lnTo>
                  <a:lnTo>
                    <a:pt x="2575763" y="457843"/>
                  </a:lnTo>
                  <a:lnTo>
                    <a:pt x="2672004" y="457843"/>
                  </a:lnTo>
                  <a:lnTo>
                    <a:pt x="2673766" y="445143"/>
                  </a:lnTo>
                  <a:close/>
                </a:path>
                <a:path w="4284980" h="1655445">
                  <a:moveTo>
                    <a:pt x="2681787" y="445143"/>
                  </a:moveTo>
                  <a:lnTo>
                    <a:pt x="2674101" y="445143"/>
                  </a:lnTo>
                  <a:lnTo>
                    <a:pt x="2675264" y="457843"/>
                  </a:lnTo>
                  <a:lnTo>
                    <a:pt x="2681787" y="445143"/>
                  </a:lnTo>
                  <a:close/>
                </a:path>
                <a:path w="4284980" h="1655445">
                  <a:moveTo>
                    <a:pt x="2744120" y="445143"/>
                  </a:moveTo>
                  <a:lnTo>
                    <a:pt x="2686426" y="445143"/>
                  </a:lnTo>
                  <a:lnTo>
                    <a:pt x="2679400" y="457843"/>
                  </a:lnTo>
                  <a:lnTo>
                    <a:pt x="2746214" y="457843"/>
                  </a:lnTo>
                  <a:lnTo>
                    <a:pt x="2744120" y="445143"/>
                  </a:lnTo>
                  <a:close/>
                </a:path>
                <a:path w="4284980" h="1655445">
                  <a:moveTo>
                    <a:pt x="2762811" y="445143"/>
                  </a:moveTo>
                  <a:lnTo>
                    <a:pt x="2748727" y="445143"/>
                  </a:lnTo>
                  <a:lnTo>
                    <a:pt x="2753450" y="457843"/>
                  </a:lnTo>
                  <a:lnTo>
                    <a:pt x="2762811" y="445143"/>
                  </a:lnTo>
                  <a:close/>
                </a:path>
                <a:path w="4284980" h="1655445">
                  <a:moveTo>
                    <a:pt x="2578450" y="432443"/>
                  </a:moveTo>
                  <a:lnTo>
                    <a:pt x="2569214" y="445143"/>
                  </a:lnTo>
                  <a:lnTo>
                    <a:pt x="2579687" y="436830"/>
                  </a:lnTo>
                  <a:lnTo>
                    <a:pt x="2578450" y="432443"/>
                  </a:lnTo>
                  <a:close/>
                </a:path>
                <a:path w="4284980" h="1655445">
                  <a:moveTo>
                    <a:pt x="2715612" y="432443"/>
                  </a:moveTo>
                  <a:lnTo>
                    <a:pt x="2585213" y="432443"/>
                  </a:lnTo>
                  <a:lnTo>
                    <a:pt x="2579687" y="436830"/>
                  </a:lnTo>
                  <a:lnTo>
                    <a:pt x="2582031" y="445143"/>
                  </a:lnTo>
                  <a:lnTo>
                    <a:pt x="2704507" y="445143"/>
                  </a:lnTo>
                  <a:lnTo>
                    <a:pt x="2715612" y="432443"/>
                  </a:lnTo>
                  <a:close/>
                </a:path>
                <a:path w="4284980" h="1655445">
                  <a:moveTo>
                    <a:pt x="2782370" y="432443"/>
                  </a:moveTo>
                  <a:lnTo>
                    <a:pt x="2726168" y="432443"/>
                  </a:lnTo>
                  <a:lnTo>
                    <a:pt x="2714379" y="445143"/>
                  </a:lnTo>
                  <a:lnTo>
                    <a:pt x="2774081" y="445143"/>
                  </a:lnTo>
                  <a:lnTo>
                    <a:pt x="2782370" y="432443"/>
                  </a:lnTo>
                  <a:close/>
                </a:path>
                <a:path w="4284980" h="1655445">
                  <a:moveTo>
                    <a:pt x="2603423" y="419743"/>
                  </a:moveTo>
                  <a:lnTo>
                    <a:pt x="2591821" y="432443"/>
                  </a:lnTo>
                  <a:lnTo>
                    <a:pt x="2602805" y="432443"/>
                  </a:lnTo>
                  <a:lnTo>
                    <a:pt x="2603423" y="419743"/>
                  </a:lnTo>
                  <a:close/>
                </a:path>
                <a:path w="4284980" h="1655445">
                  <a:moveTo>
                    <a:pt x="2647935" y="419743"/>
                  </a:moveTo>
                  <a:lnTo>
                    <a:pt x="2633223" y="419743"/>
                  </a:lnTo>
                  <a:lnTo>
                    <a:pt x="2615546" y="432443"/>
                  </a:lnTo>
                  <a:lnTo>
                    <a:pt x="2650626" y="432443"/>
                  </a:lnTo>
                  <a:lnTo>
                    <a:pt x="2647935" y="419743"/>
                  </a:lnTo>
                  <a:close/>
                </a:path>
                <a:path w="4284980" h="1655445">
                  <a:moveTo>
                    <a:pt x="2753370" y="419743"/>
                  </a:moveTo>
                  <a:lnTo>
                    <a:pt x="2652587" y="419743"/>
                  </a:lnTo>
                  <a:lnTo>
                    <a:pt x="2651377" y="432443"/>
                  </a:lnTo>
                  <a:lnTo>
                    <a:pt x="2741974" y="432443"/>
                  </a:lnTo>
                  <a:lnTo>
                    <a:pt x="2753370" y="419743"/>
                  </a:lnTo>
                  <a:close/>
                </a:path>
                <a:path w="4284980" h="1655445">
                  <a:moveTo>
                    <a:pt x="2823866" y="419743"/>
                  </a:moveTo>
                  <a:lnTo>
                    <a:pt x="2763356" y="419743"/>
                  </a:lnTo>
                  <a:lnTo>
                    <a:pt x="2752099" y="432443"/>
                  </a:lnTo>
                  <a:lnTo>
                    <a:pt x="2816118" y="432443"/>
                  </a:lnTo>
                  <a:lnTo>
                    <a:pt x="2823605" y="420904"/>
                  </a:lnTo>
                  <a:lnTo>
                    <a:pt x="2823866" y="419743"/>
                  </a:lnTo>
                  <a:close/>
                </a:path>
                <a:path w="4284980" h="1655445">
                  <a:moveTo>
                    <a:pt x="2828157" y="419743"/>
                  </a:moveTo>
                  <a:lnTo>
                    <a:pt x="2824359" y="419743"/>
                  </a:lnTo>
                  <a:lnTo>
                    <a:pt x="2823605" y="420904"/>
                  </a:lnTo>
                  <a:lnTo>
                    <a:pt x="2821008" y="432443"/>
                  </a:lnTo>
                  <a:lnTo>
                    <a:pt x="2830714" y="432443"/>
                  </a:lnTo>
                  <a:lnTo>
                    <a:pt x="2828157" y="419743"/>
                  </a:lnTo>
                  <a:close/>
                </a:path>
                <a:path w="4284980" h="1655445">
                  <a:moveTo>
                    <a:pt x="2824359" y="419743"/>
                  </a:moveTo>
                  <a:lnTo>
                    <a:pt x="2823866" y="419743"/>
                  </a:lnTo>
                  <a:lnTo>
                    <a:pt x="2823605" y="420904"/>
                  </a:lnTo>
                  <a:lnTo>
                    <a:pt x="2824359" y="419743"/>
                  </a:lnTo>
                  <a:close/>
                </a:path>
                <a:path w="4284980" h="1655445">
                  <a:moveTo>
                    <a:pt x="2663117" y="407043"/>
                  </a:moveTo>
                  <a:lnTo>
                    <a:pt x="2657107" y="407043"/>
                  </a:lnTo>
                  <a:lnTo>
                    <a:pt x="2647453" y="419743"/>
                  </a:lnTo>
                  <a:lnTo>
                    <a:pt x="2655966" y="419743"/>
                  </a:lnTo>
                  <a:lnTo>
                    <a:pt x="2663117" y="407043"/>
                  </a:lnTo>
                  <a:close/>
                </a:path>
                <a:path w="4284980" h="1655445">
                  <a:moveTo>
                    <a:pt x="2803103" y="407043"/>
                  </a:moveTo>
                  <a:lnTo>
                    <a:pt x="2666908" y="407043"/>
                  </a:lnTo>
                  <a:lnTo>
                    <a:pt x="2658102" y="419743"/>
                  </a:lnTo>
                  <a:lnTo>
                    <a:pt x="2791459" y="419743"/>
                  </a:lnTo>
                  <a:lnTo>
                    <a:pt x="2803103" y="407043"/>
                  </a:lnTo>
                  <a:close/>
                </a:path>
                <a:path w="4284980" h="1655445">
                  <a:moveTo>
                    <a:pt x="2857447" y="407043"/>
                  </a:moveTo>
                  <a:lnTo>
                    <a:pt x="2803103" y="407043"/>
                  </a:lnTo>
                  <a:lnTo>
                    <a:pt x="2796551" y="419743"/>
                  </a:lnTo>
                  <a:lnTo>
                    <a:pt x="2855488" y="419743"/>
                  </a:lnTo>
                  <a:lnTo>
                    <a:pt x="2857447" y="407043"/>
                  </a:lnTo>
                  <a:close/>
                </a:path>
                <a:path w="4284980" h="1655445">
                  <a:moveTo>
                    <a:pt x="2802384" y="394343"/>
                  </a:moveTo>
                  <a:lnTo>
                    <a:pt x="2708446" y="394343"/>
                  </a:lnTo>
                  <a:lnTo>
                    <a:pt x="2706844" y="407043"/>
                  </a:lnTo>
                  <a:lnTo>
                    <a:pt x="2795679" y="407043"/>
                  </a:lnTo>
                  <a:lnTo>
                    <a:pt x="2802384" y="394343"/>
                  </a:lnTo>
                  <a:close/>
                </a:path>
                <a:path w="4284980" h="1655445">
                  <a:moveTo>
                    <a:pt x="2802612" y="394343"/>
                  </a:moveTo>
                  <a:lnTo>
                    <a:pt x="2802384" y="394343"/>
                  </a:lnTo>
                  <a:lnTo>
                    <a:pt x="2795679" y="407043"/>
                  </a:lnTo>
                  <a:lnTo>
                    <a:pt x="2802612" y="394343"/>
                  </a:lnTo>
                  <a:close/>
                </a:path>
                <a:path w="4284980" h="1655445">
                  <a:moveTo>
                    <a:pt x="2842467" y="394343"/>
                  </a:moveTo>
                  <a:lnTo>
                    <a:pt x="2802612" y="394343"/>
                  </a:lnTo>
                  <a:lnTo>
                    <a:pt x="2795679" y="407043"/>
                  </a:lnTo>
                  <a:lnTo>
                    <a:pt x="2832893" y="407043"/>
                  </a:lnTo>
                  <a:lnTo>
                    <a:pt x="2842467" y="394343"/>
                  </a:lnTo>
                  <a:close/>
                </a:path>
                <a:path w="4284980" h="1655445">
                  <a:moveTo>
                    <a:pt x="2882503" y="394343"/>
                  </a:moveTo>
                  <a:lnTo>
                    <a:pt x="2847969" y="394343"/>
                  </a:lnTo>
                  <a:lnTo>
                    <a:pt x="2837470" y="407043"/>
                  </a:lnTo>
                  <a:lnTo>
                    <a:pt x="2870137" y="407043"/>
                  </a:lnTo>
                  <a:lnTo>
                    <a:pt x="2882503" y="394343"/>
                  </a:lnTo>
                  <a:close/>
                </a:path>
                <a:path w="4284980" h="1655445">
                  <a:moveTo>
                    <a:pt x="2913848" y="394343"/>
                  </a:moveTo>
                  <a:lnTo>
                    <a:pt x="2884018" y="394343"/>
                  </a:lnTo>
                  <a:lnTo>
                    <a:pt x="2888535" y="407043"/>
                  </a:lnTo>
                  <a:lnTo>
                    <a:pt x="2893215" y="407043"/>
                  </a:lnTo>
                  <a:lnTo>
                    <a:pt x="2913848" y="394343"/>
                  </a:lnTo>
                  <a:close/>
                </a:path>
                <a:path w="4284980" h="1655445">
                  <a:moveTo>
                    <a:pt x="2813919" y="381643"/>
                  </a:moveTo>
                  <a:lnTo>
                    <a:pt x="2746424" y="381643"/>
                  </a:lnTo>
                  <a:lnTo>
                    <a:pt x="2740937" y="394343"/>
                  </a:lnTo>
                  <a:lnTo>
                    <a:pt x="2813092" y="394343"/>
                  </a:lnTo>
                  <a:lnTo>
                    <a:pt x="2813919" y="381643"/>
                  </a:lnTo>
                  <a:close/>
                </a:path>
                <a:path w="4284980" h="1655445">
                  <a:moveTo>
                    <a:pt x="2825563" y="381643"/>
                  </a:moveTo>
                  <a:lnTo>
                    <a:pt x="2817835" y="381643"/>
                  </a:lnTo>
                  <a:lnTo>
                    <a:pt x="2813092" y="394343"/>
                  </a:lnTo>
                  <a:lnTo>
                    <a:pt x="2824484" y="394343"/>
                  </a:lnTo>
                  <a:lnTo>
                    <a:pt x="2825563" y="381643"/>
                  </a:lnTo>
                  <a:close/>
                </a:path>
                <a:path w="4284980" h="1655445">
                  <a:moveTo>
                    <a:pt x="2838944" y="381643"/>
                  </a:moveTo>
                  <a:lnTo>
                    <a:pt x="2834892" y="394343"/>
                  </a:lnTo>
                  <a:lnTo>
                    <a:pt x="2836065" y="394343"/>
                  </a:lnTo>
                  <a:lnTo>
                    <a:pt x="2838944" y="381643"/>
                  </a:lnTo>
                  <a:close/>
                </a:path>
                <a:path w="4284980" h="1655445">
                  <a:moveTo>
                    <a:pt x="2939542" y="381643"/>
                  </a:moveTo>
                  <a:lnTo>
                    <a:pt x="2847405" y="381643"/>
                  </a:lnTo>
                  <a:lnTo>
                    <a:pt x="2846714" y="394343"/>
                  </a:lnTo>
                  <a:lnTo>
                    <a:pt x="2927965" y="394343"/>
                  </a:lnTo>
                  <a:lnTo>
                    <a:pt x="2939542" y="381643"/>
                  </a:lnTo>
                  <a:close/>
                </a:path>
                <a:path w="4284980" h="1655445">
                  <a:moveTo>
                    <a:pt x="2870462" y="368943"/>
                  </a:moveTo>
                  <a:lnTo>
                    <a:pt x="2789128" y="368943"/>
                  </a:lnTo>
                  <a:lnTo>
                    <a:pt x="2789327" y="381643"/>
                  </a:lnTo>
                  <a:lnTo>
                    <a:pt x="2867844" y="381643"/>
                  </a:lnTo>
                  <a:lnTo>
                    <a:pt x="2870462" y="368943"/>
                  </a:lnTo>
                  <a:close/>
                </a:path>
                <a:path w="4284980" h="1655445">
                  <a:moveTo>
                    <a:pt x="2975862" y="368943"/>
                  </a:moveTo>
                  <a:lnTo>
                    <a:pt x="2882702" y="368943"/>
                  </a:lnTo>
                  <a:lnTo>
                    <a:pt x="2875530" y="381643"/>
                  </a:lnTo>
                  <a:lnTo>
                    <a:pt x="2970124" y="381643"/>
                  </a:lnTo>
                  <a:lnTo>
                    <a:pt x="2975862" y="368943"/>
                  </a:lnTo>
                  <a:close/>
                </a:path>
                <a:path w="4284980" h="1655445">
                  <a:moveTo>
                    <a:pt x="2988543" y="368943"/>
                  </a:moveTo>
                  <a:lnTo>
                    <a:pt x="2981715" y="368943"/>
                  </a:lnTo>
                  <a:lnTo>
                    <a:pt x="2974857" y="381643"/>
                  </a:lnTo>
                  <a:lnTo>
                    <a:pt x="2980982" y="381643"/>
                  </a:lnTo>
                  <a:lnTo>
                    <a:pt x="2988543" y="368943"/>
                  </a:lnTo>
                  <a:close/>
                </a:path>
                <a:path w="4284980" h="1655445">
                  <a:moveTo>
                    <a:pt x="2810348" y="356243"/>
                  </a:moveTo>
                  <a:lnTo>
                    <a:pt x="2799972" y="356243"/>
                  </a:lnTo>
                  <a:lnTo>
                    <a:pt x="2798276" y="368943"/>
                  </a:lnTo>
                  <a:lnTo>
                    <a:pt x="2803050" y="368943"/>
                  </a:lnTo>
                  <a:lnTo>
                    <a:pt x="2810348" y="356243"/>
                  </a:lnTo>
                  <a:close/>
                </a:path>
                <a:path w="4284980" h="1655445">
                  <a:moveTo>
                    <a:pt x="2919298" y="356243"/>
                  </a:moveTo>
                  <a:lnTo>
                    <a:pt x="2849199" y="356243"/>
                  </a:lnTo>
                  <a:lnTo>
                    <a:pt x="2835248" y="368943"/>
                  </a:lnTo>
                  <a:lnTo>
                    <a:pt x="2903259" y="368943"/>
                  </a:lnTo>
                  <a:lnTo>
                    <a:pt x="2919298" y="356243"/>
                  </a:lnTo>
                  <a:close/>
                </a:path>
                <a:path w="4284980" h="1655445">
                  <a:moveTo>
                    <a:pt x="2968249" y="356243"/>
                  </a:moveTo>
                  <a:lnTo>
                    <a:pt x="2919298" y="356243"/>
                  </a:lnTo>
                  <a:lnTo>
                    <a:pt x="2916220" y="368943"/>
                  </a:lnTo>
                  <a:lnTo>
                    <a:pt x="2968509" y="368943"/>
                  </a:lnTo>
                  <a:lnTo>
                    <a:pt x="2968249" y="356243"/>
                  </a:lnTo>
                  <a:close/>
                </a:path>
                <a:path w="4284980" h="1655445">
                  <a:moveTo>
                    <a:pt x="2977058" y="356243"/>
                  </a:moveTo>
                  <a:lnTo>
                    <a:pt x="2968509" y="368943"/>
                  </a:lnTo>
                  <a:lnTo>
                    <a:pt x="2977317" y="368943"/>
                  </a:lnTo>
                  <a:lnTo>
                    <a:pt x="2977058" y="356243"/>
                  </a:lnTo>
                  <a:close/>
                </a:path>
                <a:path w="4284980" h="1655445">
                  <a:moveTo>
                    <a:pt x="3002573" y="356243"/>
                  </a:moveTo>
                  <a:lnTo>
                    <a:pt x="2987905" y="356243"/>
                  </a:lnTo>
                  <a:lnTo>
                    <a:pt x="2977317" y="368943"/>
                  </a:lnTo>
                  <a:lnTo>
                    <a:pt x="2996025" y="368943"/>
                  </a:lnTo>
                  <a:lnTo>
                    <a:pt x="3002573" y="356243"/>
                  </a:lnTo>
                  <a:close/>
                </a:path>
                <a:path w="4284980" h="1655445">
                  <a:moveTo>
                    <a:pt x="2959328" y="343543"/>
                  </a:moveTo>
                  <a:lnTo>
                    <a:pt x="2853436" y="343543"/>
                  </a:lnTo>
                  <a:lnTo>
                    <a:pt x="2853813" y="356243"/>
                  </a:lnTo>
                  <a:lnTo>
                    <a:pt x="2953496" y="356243"/>
                  </a:lnTo>
                  <a:lnTo>
                    <a:pt x="2959328" y="343543"/>
                  </a:lnTo>
                  <a:close/>
                </a:path>
                <a:path w="4284980" h="1655445">
                  <a:moveTo>
                    <a:pt x="2960101" y="350866"/>
                  </a:moveTo>
                  <a:lnTo>
                    <a:pt x="2956627" y="356243"/>
                  </a:lnTo>
                  <a:lnTo>
                    <a:pt x="2960669" y="356243"/>
                  </a:lnTo>
                  <a:lnTo>
                    <a:pt x="2960101" y="350866"/>
                  </a:lnTo>
                  <a:close/>
                </a:path>
                <a:path w="4284980" h="1655445">
                  <a:moveTo>
                    <a:pt x="3017536" y="343543"/>
                  </a:moveTo>
                  <a:lnTo>
                    <a:pt x="2970205" y="343543"/>
                  </a:lnTo>
                  <a:lnTo>
                    <a:pt x="2969119" y="356243"/>
                  </a:lnTo>
                  <a:lnTo>
                    <a:pt x="3001589" y="356243"/>
                  </a:lnTo>
                  <a:lnTo>
                    <a:pt x="3017536" y="343543"/>
                  </a:lnTo>
                  <a:close/>
                </a:path>
                <a:path w="4284980" h="1655445">
                  <a:moveTo>
                    <a:pt x="3034446" y="343543"/>
                  </a:moveTo>
                  <a:lnTo>
                    <a:pt x="3027358" y="356243"/>
                  </a:lnTo>
                  <a:lnTo>
                    <a:pt x="3032300" y="356243"/>
                  </a:lnTo>
                  <a:lnTo>
                    <a:pt x="3034446" y="343543"/>
                  </a:lnTo>
                  <a:close/>
                </a:path>
                <a:path w="4284980" h="1655445">
                  <a:moveTo>
                    <a:pt x="2964833" y="343543"/>
                  </a:moveTo>
                  <a:lnTo>
                    <a:pt x="2959328" y="343543"/>
                  </a:lnTo>
                  <a:lnTo>
                    <a:pt x="2960101" y="350866"/>
                  </a:lnTo>
                  <a:lnTo>
                    <a:pt x="2964833" y="343543"/>
                  </a:lnTo>
                  <a:close/>
                </a:path>
                <a:path w="4284980" h="1655445">
                  <a:moveTo>
                    <a:pt x="2885027" y="330843"/>
                  </a:moveTo>
                  <a:lnTo>
                    <a:pt x="2875840" y="343543"/>
                  </a:lnTo>
                  <a:lnTo>
                    <a:pt x="2881941" y="343543"/>
                  </a:lnTo>
                  <a:lnTo>
                    <a:pt x="2885027" y="330843"/>
                  </a:lnTo>
                  <a:close/>
                </a:path>
                <a:path w="4284980" h="1655445">
                  <a:moveTo>
                    <a:pt x="2902377" y="330843"/>
                  </a:moveTo>
                  <a:lnTo>
                    <a:pt x="2893278" y="330843"/>
                  </a:lnTo>
                  <a:lnTo>
                    <a:pt x="2894838" y="343543"/>
                  </a:lnTo>
                  <a:lnTo>
                    <a:pt x="2900639" y="343543"/>
                  </a:lnTo>
                  <a:lnTo>
                    <a:pt x="2902097" y="340852"/>
                  </a:lnTo>
                  <a:lnTo>
                    <a:pt x="2902377" y="330843"/>
                  </a:lnTo>
                  <a:close/>
                </a:path>
                <a:path w="4284980" h="1655445">
                  <a:moveTo>
                    <a:pt x="2911874" y="330843"/>
                  </a:moveTo>
                  <a:lnTo>
                    <a:pt x="2907518" y="330843"/>
                  </a:lnTo>
                  <a:lnTo>
                    <a:pt x="2902097" y="340852"/>
                  </a:lnTo>
                  <a:lnTo>
                    <a:pt x="2902021" y="343543"/>
                  </a:lnTo>
                  <a:lnTo>
                    <a:pt x="2909817" y="337478"/>
                  </a:lnTo>
                  <a:lnTo>
                    <a:pt x="2911874" y="330843"/>
                  </a:lnTo>
                  <a:close/>
                </a:path>
                <a:path w="4284980" h="1655445">
                  <a:moveTo>
                    <a:pt x="2990833" y="330843"/>
                  </a:moveTo>
                  <a:lnTo>
                    <a:pt x="2918345" y="330843"/>
                  </a:lnTo>
                  <a:lnTo>
                    <a:pt x="2909817" y="337478"/>
                  </a:lnTo>
                  <a:lnTo>
                    <a:pt x="2907937" y="343543"/>
                  </a:lnTo>
                  <a:lnTo>
                    <a:pt x="2987003" y="343543"/>
                  </a:lnTo>
                  <a:lnTo>
                    <a:pt x="2990833" y="330843"/>
                  </a:lnTo>
                  <a:close/>
                </a:path>
                <a:path w="4284980" h="1655445">
                  <a:moveTo>
                    <a:pt x="3051954" y="330843"/>
                  </a:moveTo>
                  <a:lnTo>
                    <a:pt x="2990833" y="330843"/>
                  </a:lnTo>
                  <a:lnTo>
                    <a:pt x="2989299" y="343543"/>
                  </a:lnTo>
                  <a:lnTo>
                    <a:pt x="3054006" y="343543"/>
                  </a:lnTo>
                  <a:lnTo>
                    <a:pt x="3051954" y="330843"/>
                  </a:lnTo>
                  <a:close/>
                </a:path>
                <a:path w="4284980" h="1655445">
                  <a:moveTo>
                    <a:pt x="3060124" y="339208"/>
                  </a:moveTo>
                  <a:lnTo>
                    <a:pt x="3057206" y="343543"/>
                  </a:lnTo>
                  <a:lnTo>
                    <a:pt x="3061943" y="343543"/>
                  </a:lnTo>
                  <a:lnTo>
                    <a:pt x="3060124" y="339208"/>
                  </a:lnTo>
                  <a:close/>
                </a:path>
                <a:path w="4284980" h="1655445">
                  <a:moveTo>
                    <a:pt x="3064010" y="333435"/>
                  </a:moveTo>
                  <a:lnTo>
                    <a:pt x="3060124" y="339208"/>
                  </a:lnTo>
                  <a:lnTo>
                    <a:pt x="3061943" y="343543"/>
                  </a:lnTo>
                  <a:lnTo>
                    <a:pt x="3064010" y="333435"/>
                  </a:lnTo>
                  <a:close/>
                </a:path>
                <a:path w="4284980" h="1655445">
                  <a:moveTo>
                    <a:pt x="3065754" y="330843"/>
                  </a:moveTo>
                  <a:lnTo>
                    <a:pt x="3064010" y="333435"/>
                  </a:lnTo>
                  <a:lnTo>
                    <a:pt x="3061943" y="343543"/>
                  </a:lnTo>
                  <a:lnTo>
                    <a:pt x="3065796" y="343543"/>
                  </a:lnTo>
                  <a:lnTo>
                    <a:pt x="3065754" y="330843"/>
                  </a:lnTo>
                  <a:close/>
                </a:path>
                <a:path w="4284980" h="1655445">
                  <a:moveTo>
                    <a:pt x="3067482" y="330843"/>
                  </a:moveTo>
                  <a:lnTo>
                    <a:pt x="3066655" y="343543"/>
                  </a:lnTo>
                  <a:lnTo>
                    <a:pt x="3075429" y="343543"/>
                  </a:lnTo>
                  <a:lnTo>
                    <a:pt x="3075549" y="343151"/>
                  </a:lnTo>
                  <a:lnTo>
                    <a:pt x="3067482" y="330843"/>
                  </a:lnTo>
                  <a:close/>
                </a:path>
                <a:path w="4284980" h="1655445">
                  <a:moveTo>
                    <a:pt x="3075549" y="343151"/>
                  </a:moveTo>
                  <a:lnTo>
                    <a:pt x="3075429" y="343543"/>
                  </a:lnTo>
                  <a:lnTo>
                    <a:pt x="3075806" y="343543"/>
                  </a:lnTo>
                  <a:lnTo>
                    <a:pt x="3075549" y="343151"/>
                  </a:lnTo>
                  <a:close/>
                </a:path>
                <a:path w="4284980" h="1655445">
                  <a:moveTo>
                    <a:pt x="3089255" y="330843"/>
                  </a:moveTo>
                  <a:lnTo>
                    <a:pt x="3079318" y="330843"/>
                  </a:lnTo>
                  <a:lnTo>
                    <a:pt x="3075549" y="343151"/>
                  </a:lnTo>
                  <a:lnTo>
                    <a:pt x="3075806" y="343543"/>
                  </a:lnTo>
                  <a:lnTo>
                    <a:pt x="3084256" y="343543"/>
                  </a:lnTo>
                  <a:lnTo>
                    <a:pt x="3089255" y="330843"/>
                  </a:lnTo>
                  <a:close/>
                </a:path>
                <a:path w="4284980" h="1655445">
                  <a:moveTo>
                    <a:pt x="3064540" y="330843"/>
                  </a:moveTo>
                  <a:lnTo>
                    <a:pt x="3056613" y="330843"/>
                  </a:lnTo>
                  <a:lnTo>
                    <a:pt x="3060124" y="339208"/>
                  </a:lnTo>
                  <a:lnTo>
                    <a:pt x="3064010" y="333435"/>
                  </a:lnTo>
                  <a:lnTo>
                    <a:pt x="3064540" y="330843"/>
                  </a:lnTo>
                  <a:close/>
                </a:path>
                <a:path w="4284980" h="1655445">
                  <a:moveTo>
                    <a:pt x="3144736" y="305443"/>
                  </a:moveTo>
                  <a:lnTo>
                    <a:pt x="3001164" y="305443"/>
                  </a:lnTo>
                  <a:lnTo>
                    <a:pt x="2993411" y="318143"/>
                  </a:lnTo>
                  <a:lnTo>
                    <a:pt x="2954933" y="330843"/>
                  </a:lnTo>
                  <a:lnTo>
                    <a:pt x="3087416" y="330843"/>
                  </a:lnTo>
                  <a:lnTo>
                    <a:pt x="3092591" y="318143"/>
                  </a:lnTo>
                  <a:lnTo>
                    <a:pt x="3147354" y="318143"/>
                  </a:lnTo>
                  <a:lnTo>
                    <a:pt x="3144736" y="305443"/>
                  </a:lnTo>
                  <a:close/>
                </a:path>
                <a:path w="4284980" h="1655445">
                  <a:moveTo>
                    <a:pt x="3140496" y="318143"/>
                  </a:moveTo>
                  <a:lnTo>
                    <a:pt x="3125021" y="318143"/>
                  </a:lnTo>
                  <a:lnTo>
                    <a:pt x="3118005" y="330843"/>
                  </a:lnTo>
                  <a:lnTo>
                    <a:pt x="3133845" y="330843"/>
                  </a:lnTo>
                  <a:lnTo>
                    <a:pt x="3140496" y="318143"/>
                  </a:lnTo>
                  <a:close/>
                </a:path>
                <a:path w="4284980" h="1655445">
                  <a:moveTo>
                    <a:pt x="3154652" y="305443"/>
                  </a:moveTo>
                  <a:lnTo>
                    <a:pt x="3149762" y="305443"/>
                  </a:lnTo>
                  <a:lnTo>
                    <a:pt x="3154055" y="318143"/>
                  </a:lnTo>
                  <a:lnTo>
                    <a:pt x="3154652" y="305443"/>
                  </a:lnTo>
                  <a:close/>
                </a:path>
                <a:path w="4284980" h="1655445">
                  <a:moveTo>
                    <a:pt x="3010814" y="292743"/>
                  </a:moveTo>
                  <a:lnTo>
                    <a:pt x="3003526" y="292743"/>
                  </a:lnTo>
                  <a:lnTo>
                    <a:pt x="2997746" y="305443"/>
                  </a:lnTo>
                  <a:lnTo>
                    <a:pt x="3010782" y="305443"/>
                  </a:lnTo>
                  <a:lnTo>
                    <a:pt x="3010814" y="292743"/>
                  </a:lnTo>
                  <a:close/>
                </a:path>
                <a:path w="4284980" h="1655445">
                  <a:moveTo>
                    <a:pt x="3032177" y="304016"/>
                  </a:moveTo>
                  <a:lnTo>
                    <a:pt x="3031051" y="305443"/>
                  </a:lnTo>
                  <a:lnTo>
                    <a:pt x="3032258" y="305443"/>
                  </a:lnTo>
                  <a:lnTo>
                    <a:pt x="3032177" y="304016"/>
                  </a:lnTo>
                  <a:close/>
                </a:path>
                <a:path w="4284980" h="1655445">
                  <a:moveTo>
                    <a:pt x="3040310" y="293704"/>
                  </a:moveTo>
                  <a:lnTo>
                    <a:pt x="3032177" y="304016"/>
                  </a:lnTo>
                  <a:lnTo>
                    <a:pt x="3032258" y="305443"/>
                  </a:lnTo>
                  <a:lnTo>
                    <a:pt x="3040310" y="293704"/>
                  </a:lnTo>
                  <a:close/>
                </a:path>
                <a:path w="4284980" h="1655445">
                  <a:moveTo>
                    <a:pt x="3194171" y="292743"/>
                  </a:moveTo>
                  <a:lnTo>
                    <a:pt x="3041069" y="292743"/>
                  </a:lnTo>
                  <a:lnTo>
                    <a:pt x="3040310" y="293704"/>
                  </a:lnTo>
                  <a:lnTo>
                    <a:pt x="3032258" y="305443"/>
                  </a:lnTo>
                  <a:lnTo>
                    <a:pt x="3186626" y="305443"/>
                  </a:lnTo>
                  <a:lnTo>
                    <a:pt x="3194171" y="292743"/>
                  </a:lnTo>
                  <a:close/>
                </a:path>
                <a:path w="4284980" h="1655445">
                  <a:moveTo>
                    <a:pt x="3040970" y="292743"/>
                  </a:moveTo>
                  <a:lnTo>
                    <a:pt x="3031535" y="292743"/>
                  </a:lnTo>
                  <a:lnTo>
                    <a:pt x="3032177" y="304016"/>
                  </a:lnTo>
                  <a:lnTo>
                    <a:pt x="3040310" y="293704"/>
                  </a:lnTo>
                  <a:lnTo>
                    <a:pt x="3040970" y="292743"/>
                  </a:lnTo>
                  <a:close/>
                </a:path>
                <a:path w="4284980" h="1655445">
                  <a:moveTo>
                    <a:pt x="3088686" y="280043"/>
                  </a:moveTo>
                  <a:lnTo>
                    <a:pt x="3085534" y="280043"/>
                  </a:lnTo>
                  <a:lnTo>
                    <a:pt x="3076148" y="292743"/>
                  </a:lnTo>
                  <a:lnTo>
                    <a:pt x="3085021" y="292743"/>
                  </a:lnTo>
                  <a:lnTo>
                    <a:pt x="3088686" y="280043"/>
                  </a:lnTo>
                  <a:close/>
                </a:path>
                <a:path w="4284980" h="1655445">
                  <a:moveTo>
                    <a:pt x="3138778" y="280043"/>
                  </a:moveTo>
                  <a:lnTo>
                    <a:pt x="3091311" y="280043"/>
                  </a:lnTo>
                  <a:lnTo>
                    <a:pt x="3085953" y="292743"/>
                  </a:lnTo>
                  <a:lnTo>
                    <a:pt x="3127039" y="292743"/>
                  </a:lnTo>
                  <a:lnTo>
                    <a:pt x="3138778" y="280043"/>
                  </a:lnTo>
                  <a:close/>
                </a:path>
                <a:path w="4284980" h="1655445">
                  <a:moveTo>
                    <a:pt x="3234357" y="280043"/>
                  </a:moveTo>
                  <a:lnTo>
                    <a:pt x="3138778" y="280043"/>
                  </a:lnTo>
                  <a:lnTo>
                    <a:pt x="3131632" y="292743"/>
                  </a:lnTo>
                  <a:lnTo>
                    <a:pt x="3232022" y="292743"/>
                  </a:lnTo>
                  <a:lnTo>
                    <a:pt x="3234357" y="280043"/>
                  </a:lnTo>
                  <a:close/>
                </a:path>
                <a:path w="4284980" h="1655445">
                  <a:moveTo>
                    <a:pt x="3248314" y="280043"/>
                  </a:moveTo>
                  <a:lnTo>
                    <a:pt x="3243393" y="280043"/>
                  </a:lnTo>
                  <a:lnTo>
                    <a:pt x="3234001" y="292743"/>
                  </a:lnTo>
                  <a:lnTo>
                    <a:pt x="3236074" y="292743"/>
                  </a:lnTo>
                  <a:lnTo>
                    <a:pt x="3248314" y="280043"/>
                  </a:lnTo>
                  <a:close/>
                </a:path>
                <a:path w="4284980" h="1655445">
                  <a:moveTo>
                    <a:pt x="3100947" y="267343"/>
                  </a:moveTo>
                  <a:lnTo>
                    <a:pt x="3092874" y="267343"/>
                  </a:lnTo>
                  <a:lnTo>
                    <a:pt x="3087104" y="280043"/>
                  </a:lnTo>
                  <a:lnTo>
                    <a:pt x="3101397" y="280043"/>
                  </a:lnTo>
                  <a:lnTo>
                    <a:pt x="3100947" y="267343"/>
                  </a:lnTo>
                  <a:close/>
                </a:path>
                <a:path w="4284980" h="1655445">
                  <a:moveTo>
                    <a:pt x="3125512" y="267343"/>
                  </a:moveTo>
                  <a:lnTo>
                    <a:pt x="3116737" y="280043"/>
                  </a:lnTo>
                  <a:lnTo>
                    <a:pt x="3124538" y="280043"/>
                  </a:lnTo>
                  <a:lnTo>
                    <a:pt x="3125512" y="267343"/>
                  </a:lnTo>
                  <a:close/>
                </a:path>
                <a:path w="4284980" h="1655445">
                  <a:moveTo>
                    <a:pt x="3129449" y="267343"/>
                  </a:moveTo>
                  <a:lnTo>
                    <a:pt x="3124538" y="280043"/>
                  </a:lnTo>
                  <a:lnTo>
                    <a:pt x="3131030" y="280043"/>
                  </a:lnTo>
                  <a:lnTo>
                    <a:pt x="3129449" y="267343"/>
                  </a:lnTo>
                  <a:close/>
                </a:path>
                <a:path w="4284980" h="1655445">
                  <a:moveTo>
                    <a:pt x="3189440" y="267343"/>
                  </a:moveTo>
                  <a:lnTo>
                    <a:pt x="3137194" y="267343"/>
                  </a:lnTo>
                  <a:lnTo>
                    <a:pt x="3131030" y="280043"/>
                  </a:lnTo>
                  <a:lnTo>
                    <a:pt x="3181666" y="280043"/>
                  </a:lnTo>
                  <a:lnTo>
                    <a:pt x="3189440" y="267343"/>
                  </a:lnTo>
                  <a:close/>
                </a:path>
                <a:path w="4284980" h="1655445">
                  <a:moveTo>
                    <a:pt x="3196311" y="267661"/>
                  </a:moveTo>
                  <a:lnTo>
                    <a:pt x="3188368" y="280043"/>
                  </a:lnTo>
                  <a:lnTo>
                    <a:pt x="3192442" y="280043"/>
                  </a:lnTo>
                  <a:lnTo>
                    <a:pt x="3196311" y="267661"/>
                  </a:lnTo>
                  <a:close/>
                </a:path>
                <a:path w="4284980" h="1655445">
                  <a:moveTo>
                    <a:pt x="3204274" y="267343"/>
                  </a:moveTo>
                  <a:lnTo>
                    <a:pt x="3196515" y="267343"/>
                  </a:lnTo>
                  <a:lnTo>
                    <a:pt x="3196399" y="267661"/>
                  </a:lnTo>
                  <a:lnTo>
                    <a:pt x="3195960" y="280043"/>
                  </a:lnTo>
                  <a:lnTo>
                    <a:pt x="3197373" y="280043"/>
                  </a:lnTo>
                  <a:lnTo>
                    <a:pt x="3204274" y="267343"/>
                  </a:lnTo>
                  <a:close/>
                </a:path>
                <a:path w="4284980" h="1655445">
                  <a:moveTo>
                    <a:pt x="3262209" y="267343"/>
                  </a:moveTo>
                  <a:lnTo>
                    <a:pt x="3214137" y="267343"/>
                  </a:lnTo>
                  <a:lnTo>
                    <a:pt x="3211307" y="280043"/>
                  </a:lnTo>
                  <a:lnTo>
                    <a:pt x="3249458" y="280043"/>
                  </a:lnTo>
                  <a:lnTo>
                    <a:pt x="3262209" y="267343"/>
                  </a:lnTo>
                  <a:close/>
                </a:path>
                <a:path w="4284980" h="1655445">
                  <a:moveTo>
                    <a:pt x="3286878" y="267343"/>
                  </a:moveTo>
                  <a:lnTo>
                    <a:pt x="3262209" y="267343"/>
                  </a:lnTo>
                  <a:lnTo>
                    <a:pt x="3260209" y="280043"/>
                  </a:lnTo>
                  <a:lnTo>
                    <a:pt x="3278188" y="280043"/>
                  </a:lnTo>
                  <a:lnTo>
                    <a:pt x="3286878" y="267343"/>
                  </a:lnTo>
                  <a:close/>
                </a:path>
                <a:path w="4284980" h="1655445">
                  <a:moveTo>
                    <a:pt x="3157720" y="254643"/>
                  </a:moveTo>
                  <a:lnTo>
                    <a:pt x="3150464" y="267343"/>
                  </a:lnTo>
                  <a:lnTo>
                    <a:pt x="3158882" y="267343"/>
                  </a:lnTo>
                  <a:lnTo>
                    <a:pt x="3157720" y="254643"/>
                  </a:lnTo>
                  <a:close/>
                </a:path>
                <a:path w="4284980" h="1655445">
                  <a:moveTo>
                    <a:pt x="3214050" y="254643"/>
                  </a:moveTo>
                  <a:lnTo>
                    <a:pt x="3170860" y="254643"/>
                  </a:lnTo>
                  <a:lnTo>
                    <a:pt x="3166096" y="267343"/>
                  </a:lnTo>
                  <a:lnTo>
                    <a:pt x="3205499" y="267343"/>
                  </a:lnTo>
                  <a:lnTo>
                    <a:pt x="3214050" y="254643"/>
                  </a:lnTo>
                  <a:close/>
                </a:path>
                <a:path w="4284980" h="1655445">
                  <a:moveTo>
                    <a:pt x="3240703" y="254643"/>
                  </a:moveTo>
                  <a:lnTo>
                    <a:pt x="3239906" y="254643"/>
                  </a:lnTo>
                  <a:lnTo>
                    <a:pt x="3228919" y="267343"/>
                  </a:lnTo>
                  <a:lnTo>
                    <a:pt x="3232808" y="267343"/>
                  </a:lnTo>
                  <a:lnTo>
                    <a:pt x="3240703" y="254643"/>
                  </a:lnTo>
                  <a:close/>
                </a:path>
                <a:path w="4284980" h="1655445">
                  <a:moveTo>
                    <a:pt x="3332845" y="254643"/>
                  </a:moveTo>
                  <a:lnTo>
                    <a:pt x="3243581" y="254643"/>
                  </a:lnTo>
                  <a:lnTo>
                    <a:pt x="3239906" y="267343"/>
                  </a:lnTo>
                  <a:lnTo>
                    <a:pt x="3304529" y="267343"/>
                  </a:lnTo>
                  <a:lnTo>
                    <a:pt x="3332845" y="254643"/>
                  </a:lnTo>
                  <a:close/>
                </a:path>
                <a:path w="4284980" h="1655445">
                  <a:moveTo>
                    <a:pt x="3267727" y="241943"/>
                  </a:moveTo>
                  <a:lnTo>
                    <a:pt x="3231662" y="241943"/>
                  </a:lnTo>
                  <a:lnTo>
                    <a:pt x="3206986" y="254643"/>
                  </a:lnTo>
                  <a:lnTo>
                    <a:pt x="3260356" y="254643"/>
                  </a:lnTo>
                  <a:lnTo>
                    <a:pt x="3267727" y="241943"/>
                  </a:lnTo>
                  <a:close/>
                </a:path>
                <a:path w="4284980" h="1655445">
                  <a:moveTo>
                    <a:pt x="3280931" y="241943"/>
                  </a:moveTo>
                  <a:lnTo>
                    <a:pt x="3267727" y="241943"/>
                  </a:lnTo>
                  <a:lnTo>
                    <a:pt x="3270617" y="254643"/>
                  </a:lnTo>
                  <a:lnTo>
                    <a:pt x="3280931" y="241943"/>
                  </a:lnTo>
                  <a:close/>
                </a:path>
                <a:path w="4284980" h="1655445">
                  <a:moveTo>
                    <a:pt x="3291555" y="241943"/>
                  </a:moveTo>
                  <a:lnTo>
                    <a:pt x="3280931" y="241943"/>
                  </a:lnTo>
                  <a:lnTo>
                    <a:pt x="3280324" y="254643"/>
                  </a:lnTo>
                  <a:lnTo>
                    <a:pt x="3293701" y="254643"/>
                  </a:lnTo>
                  <a:lnTo>
                    <a:pt x="3291555" y="241943"/>
                  </a:lnTo>
                  <a:close/>
                </a:path>
                <a:path w="4284980" h="1655445">
                  <a:moveTo>
                    <a:pt x="3302250" y="241943"/>
                  </a:moveTo>
                  <a:lnTo>
                    <a:pt x="3304229" y="254643"/>
                  </a:lnTo>
                  <a:lnTo>
                    <a:pt x="3313150" y="254643"/>
                  </a:lnTo>
                  <a:lnTo>
                    <a:pt x="3302250" y="241943"/>
                  </a:lnTo>
                  <a:close/>
                </a:path>
                <a:path w="4284980" h="1655445">
                  <a:moveTo>
                    <a:pt x="3361120" y="241943"/>
                  </a:moveTo>
                  <a:lnTo>
                    <a:pt x="3315223" y="241943"/>
                  </a:lnTo>
                  <a:lnTo>
                    <a:pt x="3316490" y="254643"/>
                  </a:lnTo>
                  <a:lnTo>
                    <a:pt x="3356552" y="254643"/>
                  </a:lnTo>
                  <a:lnTo>
                    <a:pt x="3361120" y="241943"/>
                  </a:lnTo>
                  <a:close/>
                </a:path>
                <a:path w="4284980" h="1655445">
                  <a:moveTo>
                    <a:pt x="3448716" y="241943"/>
                  </a:moveTo>
                  <a:lnTo>
                    <a:pt x="3434106" y="241943"/>
                  </a:lnTo>
                  <a:lnTo>
                    <a:pt x="3425586" y="254643"/>
                  </a:lnTo>
                  <a:lnTo>
                    <a:pt x="3434016" y="254643"/>
                  </a:lnTo>
                  <a:lnTo>
                    <a:pt x="3448716" y="241943"/>
                  </a:lnTo>
                  <a:close/>
                </a:path>
                <a:path w="4284980" h="1655445">
                  <a:moveTo>
                    <a:pt x="3325401" y="229243"/>
                  </a:moveTo>
                  <a:lnTo>
                    <a:pt x="3276397" y="229243"/>
                  </a:lnTo>
                  <a:lnTo>
                    <a:pt x="3256582" y="241943"/>
                  </a:lnTo>
                  <a:lnTo>
                    <a:pt x="3314826" y="241943"/>
                  </a:lnTo>
                  <a:lnTo>
                    <a:pt x="3325401" y="229243"/>
                  </a:lnTo>
                  <a:close/>
                </a:path>
                <a:path w="4284980" h="1655445">
                  <a:moveTo>
                    <a:pt x="3331369" y="229243"/>
                  </a:moveTo>
                  <a:lnTo>
                    <a:pt x="3325401" y="229243"/>
                  </a:lnTo>
                  <a:lnTo>
                    <a:pt x="3318364" y="241943"/>
                  </a:lnTo>
                  <a:lnTo>
                    <a:pt x="3331369" y="229243"/>
                  </a:lnTo>
                  <a:close/>
                </a:path>
                <a:path w="4284980" h="1655445">
                  <a:moveTo>
                    <a:pt x="3340175" y="229243"/>
                  </a:moveTo>
                  <a:lnTo>
                    <a:pt x="3331369" y="229243"/>
                  </a:lnTo>
                  <a:lnTo>
                    <a:pt x="3334730" y="241943"/>
                  </a:lnTo>
                  <a:lnTo>
                    <a:pt x="3340175" y="229243"/>
                  </a:lnTo>
                  <a:close/>
                </a:path>
                <a:path w="4284980" h="1655445">
                  <a:moveTo>
                    <a:pt x="3406988" y="229243"/>
                  </a:moveTo>
                  <a:lnTo>
                    <a:pt x="3347013" y="229243"/>
                  </a:lnTo>
                  <a:lnTo>
                    <a:pt x="3336940" y="241943"/>
                  </a:lnTo>
                  <a:lnTo>
                    <a:pt x="3382696" y="241943"/>
                  </a:lnTo>
                  <a:lnTo>
                    <a:pt x="3406988" y="229243"/>
                  </a:lnTo>
                  <a:close/>
                </a:path>
                <a:path w="4284980" h="1655445">
                  <a:moveTo>
                    <a:pt x="3410026" y="230579"/>
                  </a:moveTo>
                  <a:lnTo>
                    <a:pt x="3394697" y="241943"/>
                  </a:lnTo>
                  <a:lnTo>
                    <a:pt x="3413566" y="241943"/>
                  </a:lnTo>
                  <a:lnTo>
                    <a:pt x="3410026" y="230579"/>
                  </a:lnTo>
                  <a:close/>
                </a:path>
                <a:path w="4284980" h="1655445">
                  <a:moveTo>
                    <a:pt x="3442736" y="229243"/>
                  </a:moveTo>
                  <a:lnTo>
                    <a:pt x="3418406" y="229243"/>
                  </a:lnTo>
                  <a:lnTo>
                    <a:pt x="3413566" y="241943"/>
                  </a:lnTo>
                  <a:lnTo>
                    <a:pt x="3432165" y="241943"/>
                  </a:lnTo>
                  <a:lnTo>
                    <a:pt x="3442736" y="229243"/>
                  </a:lnTo>
                  <a:close/>
                </a:path>
                <a:path w="4284980" h="1655445">
                  <a:moveTo>
                    <a:pt x="3411828" y="229243"/>
                  </a:moveTo>
                  <a:lnTo>
                    <a:pt x="3409610" y="229243"/>
                  </a:lnTo>
                  <a:lnTo>
                    <a:pt x="3410026" y="230579"/>
                  </a:lnTo>
                  <a:lnTo>
                    <a:pt x="3411828" y="229243"/>
                  </a:lnTo>
                  <a:close/>
                </a:path>
                <a:path w="4284980" h="1655445">
                  <a:moveTo>
                    <a:pt x="3317516" y="216543"/>
                  </a:moveTo>
                  <a:lnTo>
                    <a:pt x="3303537" y="216543"/>
                  </a:lnTo>
                  <a:lnTo>
                    <a:pt x="3301255" y="229243"/>
                  </a:lnTo>
                  <a:lnTo>
                    <a:pt x="3316312" y="229243"/>
                  </a:lnTo>
                  <a:lnTo>
                    <a:pt x="3317516" y="216543"/>
                  </a:lnTo>
                  <a:close/>
                </a:path>
                <a:path w="4284980" h="1655445">
                  <a:moveTo>
                    <a:pt x="3337053" y="216543"/>
                  </a:moveTo>
                  <a:lnTo>
                    <a:pt x="3331872" y="216543"/>
                  </a:lnTo>
                  <a:lnTo>
                    <a:pt x="3316312" y="229243"/>
                  </a:lnTo>
                  <a:lnTo>
                    <a:pt x="3329753" y="229243"/>
                  </a:lnTo>
                  <a:lnTo>
                    <a:pt x="3337053" y="216543"/>
                  </a:lnTo>
                  <a:close/>
                </a:path>
                <a:path w="4284980" h="1655445">
                  <a:moveTo>
                    <a:pt x="3363628" y="216543"/>
                  </a:moveTo>
                  <a:lnTo>
                    <a:pt x="3343390" y="216543"/>
                  </a:lnTo>
                  <a:lnTo>
                    <a:pt x="3344929" y="229243"/>
                  </a:lnTo>
                  <a:lnTo>
                    <a:pt x="3353672" y="229243"/>
                  </a:lnTo>
                  <a:lnTo>
                    <a:pt x="3363628" y="216543"/>
                  </a:lnTo>
                  <a:close/>
                </a:path>
                <a:path w="4284980" h="1655445">
                  <a:moveTo>
                    <a:pt x="3495031" y="216543"/>
                  </a:moveTo>
                  <a:lnTo>
                    <a:pt x="3375397" y="216543"/>
                  </a:lnTo>
                  <a:lnTo>
                    <a:pt x="3373365" y="229243"/>
                  </a:lnTo>
                  <a:lnTo>
                    <a:pt x="3482134" y="229243"/>
                  </a:lnTo>
                  <a:lnTo>
                    <a:pt x="3495031" y="216543"/>
                  </a:lnTo>
                  <a:close/>
                </a:path>
                <a:path w="4284980" h="1655445">
                  <a:moveTo>
                    <a:pt x="3548556" y="216543"/>
                  </a:moveTo>
                  <a:lnTo>
                    <a:pt x="3545331" y="229243"/>
                  </a:lnTo>
                  <a:lnTo>
                    <a:pt x="3549551" y="229243"/>
                  </a:lnTo>
                  <a:lnTo>
                    <a:pt x="3548556" y="216543"/>
                  </a:lnTo>
                  <a:close/>
                </a:path>
                <a:path w="4284980" h="1655445">
                  <a:moveTo>
                    <a:pt x="3554317" y="216543"/>
                  </a:moveTo>
                  <a:lnTo>
                    <a:pt x="3553520" y="216543"/>
                  </a:lnTo>
                  <a:lnTo>
                    <a:pt x="3549551" y="229243"/>
                  </a:lnTo>
                  <a:lnTo>
                    <a:pt x="3550580" y="229243"/>
                  </a:lnTo>
                  <a:lnTo>
                    <a:pt x="3554317" y="216543"/>
                  </a:lnTo>
                  <a:close/>
                </a:path>
                <a:path w="4284980" h="1655445">
                  <a:moveTo>
                    <a:pt x="3419746" y="203843"/>
                  </a:moveTo>
                  <a:lnTo>
                    <a:pt x="3342713" y="203843"/>
                  </a:lnTo>
                  <a:lnTo>
                    <a:pt x="3336348" y="216543"/>
                  </a:lnTo>
                  <a:lnTo>
                    <a:pt x="3410428" y="216543"/>
                  </a:lnTo>
                  <a:lnTo>
                    <a:pt x="3419746" y="203843"/>
                  </a:lnTo>
                  <a:close/>
                </a:path>
                <a:path w="4284980" h="1655445">
                  <a:moveTo>
                    <a:pt x="3430356" y="203843"/>
                  </a:moveTo>
                  <a:lnTo>
                    <a:pt x="3424906" y="216543"/>
                  </a:lnTo>
                  <a:lnTo>
                    <a:pt x="3426556" y="214998"/>
                  </a:lnTo>
                  <a:lnTo>
                    <a:pt x="3430356" y="203843"/>
                  </a:lnTo>
                  <a:close/>
                </a:path>
                <a:path w="4284980" h="1655445">
                  <a:moveTo>
                    <a:pt x="3531531" y="203843"/>
                  </a:moveTo>
                  <a:lnTo>
                    <a:pt x="3438472" y="203843"/>
                  </a:lnTo>
                  <a:lnTo>
                    <a:pt x="3426556" y="214998"/>
                  </a:lnTo>
                  <a:lnTo>
                    <a:pt x="3426030" y="216543"/>
                  </a:lnTo>
                  <a:lnTo>
                    <a:pt x="3520954" y="216543"/>
                  </a:lnTo>
                  <a:lnTo>
                    <a:pt x="3531531" y="203843"/>
                  </a:lnTo>
                  <a:close/>
                </a:path>
                <a:path w="4284980" h="1655445">
                  <a:moveTo>
                    <a:pt x="3448480" y="191143"/>
                  </a:moveTo>
                  <a:lnTo>
                    <a:pt x="3399886" y="191143"/>
                  </a:lnTo>
                  <a:lnTo>
                    <a:pt x="3382487" y="203843"/>
                  </a:lnTo>
                  <a:lnTo>
                    <a:pt x="3451198" y="203843"/>
                  </a:lnTo>
                  <a:lnTo>
                    <a:pt x="3448480" y="191143"/>
                  </a:lnTo>
                  <a:close/>
                </a:path>
                <a:path w="4284980" h="1655445">
                  <a:moveTo>
                    <a:pt x="3467889" y="191143"/>
                  </a:moveTo>
                  <a:lnTo>
                    <a:pt x="3462978" y="191143"/>
                  </a:lnTo>
                  <a:lnTo>
                    <a:pt x="3454165" y="203843"/>
                  </a:lnTo>
                  <a:lnTo>
                    <a:pt x="3458194" y="203843"/>
                  </a:lnTo>
                  <a:lnTo>
                    <a:pt x="3467889" y="191143"/>
                  </a:lnTo>
                  <a:close/>
                </a:path>
                <a:path w="4284980" h="1655445">
                  <a:moveTo>
                    <a:pt x="3533656" y="191143"/>
                  </a:moveTo>
                  <a:lnTo>
                    <a:pt x="3491658" y="191143"/>
                  </a:lnTo>
                  <a:lnTo>
                    <a:pt x="3486349" y="203843"/>
                  </a:lnTo>
                  <a:lnTo>
                    <a:pt x="3524930" y="203843"/>
                  </a:lnTo>
                  <a:lnTo>
                    <a:pt x="3533656" y="191143"/>
                  </a:lnTo>
                  <a:close/>
                </a:path>
                <a:path w="4284980" h="1655445">
                  <a:moveTo>
                    <a:pt x="3571854" y="191143"/>
                  </a:moveTo>
                  <a:lnTo>
                    <a:pt x="3533677" y="191143"/>
                  </a:lnTo>
                  <a:lnTo>
                    <a:pt x="3529573" y="203843"/>
                  </a:lnTo>
                  <a:lnTo>
                    <a:pt x="3565708" y="203843"/>
                  </a:lnTo>
                  <a:lnTo>
                    <a:pt x="3571854" y="191143"/>
                  </a:lnTo>
                  <a:close/>
                </a:path>
                <a:path w="4284980" h="1655445">
                  <a:moveTo>
                    <a:pt x="3481909" y="178443"/>
                  </a:moveTo>
                  <a:lnTo>
                    <a:pt x="3438477" y="178443"/>
                  </a:lnTo>
                  <a:lnTo>
                    <a:pt x="3434697" y="191143"/>
                  </a:lnTo>
                  <a:lnTo>
                    <a:pt x="3483375" y="191143"/>
                  </a:lnTo>
                  <a:lnTo>
                    <a:pt x="3481909" y="178443"/>
                  </a:lnTo>
                  <a:close/>
                </a:path>
                <a:path w="4284980" h="1655445">
                  <a:moveTo>
                    <a:pt x="3500223" y="178443"/>
                  </a:moveTo>
                  <a:lnTo>
                    <a:pt x="3493315" y="178443"/>
                  </a:lnTo>
                  <a:lnTo>
                    <a:pt x="3483375" y="191143"/>
                  </a:lnTo>
                  <a:lnTo>
                    <a:pt x="3490892" y="191143"/>
                  </a:lnTo>
                  <a:lnTo>
                    <a:pt x="3500223" y="178443"/>
                  </a:lnTo>
                  <a:close/>
                </a:path>
                <a:path w="4284980" h="1655445">
                  <a:moveTo>
                    <a:pt x="3503459" y="190161"/>
                  </a:moveTo>
                  <a:lnTo>
                    <a:pt x="3502662" y="191143"/>
                  </a:lnTo>
                  <a:lnTo>
                    <a:pt x="3503731" y="191143"/>
                  </a:lnTo>
                  <a:lnTo>
                    <a:pt x="3503459" y="190161"/>
                  </a:lnTo>
                  <a:close/>
                </a:path>
                <a:path w="4284980" h="1655445">
                  <a:moveTo>
                    <a:pt x="3512646" y="178838"/>
                  </a:moveTo>
                  <a:lnTo>
                    <a:pt x="3503459" y="190161"/>
                  </a:lnTo>
                  <a:lnTo>
                    <a:pt x="3503731" y="191143"/>
                  </a:lnTo>
                  <a:lnTo>
                    <a:pt x="3504376" y="191143"/>
                  </a:lnTo>
                  <a:lnTo>
                    <a:pt x="3512646" y="178838"/>
                  </a:lnTo>
                  <a:close/>
                </a:path>
                <a:path w="4284980" h="1655445">
                  <a:moveTo>
                    <a:pt x="3512966" y="178443"/>
                  </a:moveTo>
                  <a:lnTo>
                    <a:pt x="3512646" y="178838"/>
                  </a:lnTo>
                  <a:lnTo>
                    <a:pt x="3504376" y="191143"/>
                  </a:lnTo>
                  <a:lnTo>
                    <a:pt x="3514034" y="191143"/>
                  </a:lnTo>
                  <a:lnTo>
                    <a:pt x="3512966" y="178443"/>
                  </a:lnTo>
                  <a:close/>
                </a:path>
                <a:path w="4284980" h="1655445">
                  <a:moveTo>
                    <a:pt x="3584655" y="178443"/>
                  </a:moveTo>
                  <a:lnTo>
                    <a:pt x="3532814" y="178443"/>
                  </a:lnTo>
                  <a:lnTo>
                    <a:pt x="3527628" y="191143"/>
                  </a:lnTo>
                  <a:lnTo>
                    <a:pt x="3577519" y="191143"/>
                  </a:lnTo>
                  <a:lnTo>
                    <a:pt x="3581342" y="185776"/>
                  </a:lnTo>
                  <a:lnTo>
                    <a:pt x="3584655" y="178443"/>
                  </a:lnTo>
                  <a:close/>
                </a:path>
                <a:path w="4284980" h="1655445">
                  <a:moveTo>
                    <a:pt x="3588953" y="178443"/>
                  </a:moveTo>
                  <a:lnTo>
                    <a:pt x="3586566" y="178443"/>
                  </a:lnTo>
                  <a:lnTo>
                    <a:pt x="3581342" y="185776"/>
                  </a:lnTo>
                  <a:lnTo>
                    <a:pt x="3578918" y="191143"/>
                  </a:lnTo>
                  <a:lnTo>
                    <a:pt x="3587173" y="191143"/>
                  </a:lnTo>
                  <a:lnTo>
                    <a:pt x="3588953" y="178443"/>
                  </a:lnTo>
                  <a:close/>
                </a:path>
                <a:path w="4284980" h="1655445">
                  <a:moveTo>
                    <a:pt x="3627094" y="178443"/>
                  </a:moveTo>
                  <a:lnTo>
                    <a:pt x="3596157" y="178443"/>
                  </a:lnTo>
                  <a:lnTo>
                    <a:pt x="3591134" y="191143"/>
                  </a:lnTo>
                  <a:lnTo>
                    <a:pt x="3618083" y="191143"/>
                  </a:lnTo>
                  <a:lnTo>
                    <a:pt x="3627094" y="178443"/>
                  </a:lnTo>
                  <a:close/>
                </a:path>
                <a:path w="4284980" h="1655445">
                  <a:moveTo>
                    <a:pt x="3512911" y="178443"/>
                  </a:moveTo>
                  <a:lnTo>
                    <a:pt x="3500223" y="178443"/>
                  </a:lnTo>
                  <a:lnTo>
                    <a:pt x="3503459" y="190161"/>
                  </a:lnTo>
                  <a:lnTo>
                    <a:pt x="3512646" y="178838"/>
                  </a:lnTo>
                  <a:lnTo>
                    <a:pt x="3512911" y="178443"/>
                  </a:lnTo>
                  <a:close/>
                </a:path>
                <a:path w="4284980" h="1655445">
                  <a:moveTo>
                    <a:pt x="3586566" y="178443"/>
                  </a:moveTo>
                  <a:lnTo>
                    <a:pt x="3584655" y="178443"/>
                  </a:lnTo>
                  <a:lnTo>
                    <a:pt x="3581342" y="185776"/>
                  </a:lnTo>
                  <a:lnTo>
                    <a:pt x="3586566" y="178443"/>
                  </a:lnTo>
                  <a:close/>
                </a:path>
                <a:path w="4284980" h="1655445">
                  <a:moveTo>
                    <a:pt x="3479323" y="165743"/>
                  </a:moveTo>
                  <a:lnTo>
                    <a:pt x="3467441" y="178443"/>
                  </a:lnTo>
                  <a:lnTo>
                    <a:pt x="3479218" y="178443"/>
                  </a:lnTo>
                  <a:lnTo>
                    <a:pt x="3479323" y="165743"/>
                  </a:lnTo>
                  <a:close/>
                </a:path>
                <a:path w="4284980" h="1655445">
                  <a:moveTo>
                    <a:pt x="3491961" y="165743"/>
                  </a:moveTo>
                  <a:lnTo>
                    <a:pt x="3487825" y="165743"/>
                  </a:lnTo>
                  <a:lnTo>
                    <a:pt x="3479218" y="178443"/>
                  </a:lnTo>
                  <a:lnTo>
                    <a:pt x="3492736" y="178443"/>
                  </a:lnTo>
                  <a:lnTo>
                    <a:pt x="3491961" y="165743"/>
                  </a:lnTo>
                  <a:close/>
                </a:path>
                <a:path w="4284980" h="1655445">
                  <a:moveTo>
                    <a:pt x="3549185" y="165743"/>
                  </a:moveTo>
                  <a:lnTo>
                    <a:pt x="3501213" y="165743"/>
                  </a:lnTo>
                  <a:lnTo>
                    <a:pt x="3492736" y="178443"/>
                  </a:lnTo>
                  <a:lnTo>
                    <a:pt x="3537605" y="178443"/>
                  </a:lnTo>
                  <a:lnTo>
                    <a:pt x="3549185" y="165743"/>
                  </a:lnTo>
                  <a:close/>
                </a:path>
                <a:path w="4284980" h="1655445">
                  <a:moveTo>
                    <a:pt x="3625342" y="165743"/>
                  </a:moveTo>
                  <a:lnTo>
                    <a:pt x="3584208" y="165743"/>
                  </a:lnTo>
                  <a:lnTo>
                    <a:pt x="3562598" y="178443"/>
                  </a:lnTo>
                  <a:lnTo>
                    <a:pt x="3620405" y="178443"/>
                  </a:lnTo>
                  <a:lnTo>
                    <a:pt x="3625342" y="165743"/>
                  </a:lnTo>
                  <a:close/>
                </a:path>
                <a:path w="4284980" h="1655445">
                  <a:moveTo>
                    <a:pt x="3655202" y="165743"/>
                  </a:moveTo>
                  <a:lnTo>
                    <a:pt x="3640273" y="165743"/>
                  </a:lnTo>
                  <a:lnTo>
                    <a:pt x="3625673" y="178443"/>
                  </a:lnTo>
                  <a:lnTo>
                    <a:pt x="3655119" y="178443"/>
                  </a:lnTo>
                  <a:lnTo>
                    <a:pt x="3655202" y="165743"/>
                  </a:lnTo>
                  <a:close/>
                </a:path>
                <a:path w="4284980" h="1655445">
                  <a:moveTo>
                    <a:pt x="3670694" y="165743"/>
                  </a:moveTo>
                  <a:lnTo>
                    <a:pt x="3662050" y="165743"/>
                  </a:lnTo>
                  <a:lnTo>
                    <a:pt x="3663076" y="178443"/>
                  </a:lnTo>
                  <a:lnTo>
                    <a:pt x="3670694" y="165743"/>
                  </a:lnTo>
                  <a:close/>
                </a:path>
                <a:path w="4284980" h="1655445">
                  <a:moveTo>
                    <a:pt x="3681526" y="165743"/>
                  </a:moveTo>
                  <a:lnTo>
                    <a:pt x="3675795" y="165743"/>
                  </a:lnTo>
                  <a:lnTo>
                    <a:pt x="3669908" y="178443"/>
                  </a:lnTo>
                  <a:lnTo>
                    <a:pt x="3682301" y="178443"/>
                  </a:lnTo>
                  <a:lnTo>
                    <a:pt x="3681526" y="165743"/>
                  </a:lnTo>
                  <a:close/>
                </a:path>
                <a:path w="4284980" h="1655445">
                  <a:moveTo>
                    <a:pt x="3575686" y="153043"/>
                  </a:moveTo>
                  <a:lnTo>
                    <a:pt x="3550661" y="153043"/>
                  </a:lnTo>
                  <a:lnTo>
                    <a:pt x="3537750" y="165743"/>
                  </a:lnTo>
                  <a:lnTo>
                    <a:pt x="3572430" y="165743"/>
                  </a:lnTo>
                  <a:lnTo>
                    <a:pt x="3575686" y="153043"/>
                  </a:lnTo>
                  <a:close/>
                </a:path>
                <a:path w="4284980" h="1655445">
                  <a:moveTo>
                    <a:pt x="3593414" y="153043"/>
                  </a:moveTo>
                  <a:lnTo>
                    <a:pt x="3575686" y="153043"/>
                  </a:lnTo>
                  <a:lnTo>
                    <a:pt x="3580692" y="165743"/>
                  </a:lnTo>
                  <a:lnTo>
                    <a:pt x="3593414" y="153043"/>
                  </a:lnTo>
                  <a:close/>
                </a:path>
                <a:path w="4284980" h="1655445">
                  <a:moveTo>
                    <a:pt x="3602659" y="153043"/>
                  </a:moveTo>
                  <a:lnTo>
                    <a:pt x="3593608" y="153043"/>
                  </a:lnTo>
                  <a:lnTo>
                    <a:pt x="3581911" y="165743"/>
                  </a:lnTo>
                  <a:lnTo>
                    <a:pt x="3595696" y="165743"/>
                  </a:lnTo>
                  <a:lnTo>
                    <a:pt x="3602659" y="153043"/>
                  </a:lnTo>
                  <a:close/>
                </a:path>
                <a:path w="4284980" h="1655445">
                  <a:moveTo>
                    <a:pt x="3615465" y="153043"/>
                  </a:moveTo>
                  <a:lnTo>
                    <a:pt x="3612523" y="153043"/>
                  </a:lnTo>
                  <a:lnTo>
                    <a:pt x="3607204" y="165743"/>
                  </a:lnTo>
                  <a:lnTo>
                    <a:pt x="3608060" y="165743"/>
                  </a:lnTo>
                  <a:lnTo>
                    <a:pt x="3611214" y="164128"/>
                  </a:lnTo>
                  <a:lnTo>
                    <a:pt x="3615465" y="153043"/>
                  </a:lnTo>
                  <a:close/>
                </a:path>
                <a:path w="4284980" h="1655445">
                  <a:moveTo>
                    <a:pt x="3611214" y="164128"/>
                  </a:moveTo>
                  <a:lnTo>
                    <a:pt x="3608060" y="165743"/>
                  </a:lnTo>
                  <a:lnTo>
                    <a:pt x="3610594" y="165743"/>
                  </a:lnTo>
                  <a:lnTo>
                    <a:pt x="3611214" y="164128"/>
                  </a:lnTo>
                  <a:close/>
                </a:path>
                <a:path w="4284980" h="1655445">
                  <a:moveTo>
                    <a:pt x="3619772" y="159745"/>
                  </a:moveTo>
                  <a:lnTo>
                    <a:pt x="3611214" y="164128"/>
                  </a:lnTo>
                  <a:lnTo>
                    <a:pt x="3610594" y="165743"/>
                  </a:lnTo>
                  <a:lnTo>
                    <a:pt x="3620083" y="165743"/>
                  </a:lnTo>
                  <a:lnTo>
                    <a:pt x="3619772" y="159745"/>
                  </a:lnTo>
                  <a:close/>
                </a:path>
                <a:path w="4284980" h="1655445">
                  <a:moveTo>
                    <a:pt x="3621458" y="158882"/>
                  </a:moveTo>
                  <a:lnTo>
                    <a:pt x="3619772" y="159745"/>
                  </a:lnTo>
                  <a:lnTo>
                    <a:pt x="3620083" y="165743"/>
                  </a:lnTo>
                  <a:lnTo>
                    <a:pt x="3621458" y="158882"/>
                  </a:lnTo>
                  <a:close/>
                </a:path>
                <a:path w="4284980" h="1655445">
                  <a:moveTo>
                    <a:pt x="3654658" y="153043"/>
                  </a:moveTo>
                  <a:lnTo>
                    <a:pt x="3632858" y="153043"/>
                  </a:lnTo>
                  <a:lnTo>
                    <a:pt x="3621458" y="158882"/>
                  </a:lnTo>
                  <a:lnTo>
                    <a:pt x="3620083" y="165743"/>
                  </a:lnTo>
                  <a:lnTo>
                    <a:pt x="3646627" y="165743"/>
                  </a:lnTo>
                  <a:lnTo>
                    <a:pt x="3654658" y="153043"/>
                  </a:lnTo>
                  <a:close/>
                </a:path>
                <a:path w="4284980" h="1655445">
                  <a:moveTo>
                    <a:pt x="3668846" y="153043"/>
                  </a:moveTo>
                  <a:lnTo>
                    <a:pt x="3654658" y="153043"/>
                  </a:lnTo>
                  <a:lnTo>
                    <a:pt x="3657904" y="165743"/>
                  </a:lnTo>
                  <a:lnTo>
                    <a:pt x="3663736" y="165743"/>
                  </a:lnTo>
                  <a:lnTo>
                    <a:pt x="3668846" y="153043"/>
                  </a:lnTo>
                  <a:close/>
                </a:path>
                <a:path w="4284980" h="1655445">
                  <a:moveTo>
                    <a:pt x="3715839" y="153043"/>
                  </a:moveTo>
                  <a:lnTo>
                    <a:pt x="3669763" y="153043"/>
                  </a:lnTo>
                  <a:lnTo>
                    <a:pt x="3668678" y="165743"/>
                  </a:lnTo>
                  <a:lnTo>
                    <a:pt x="3705979" y="165743"/>
                  </a:lnTo>
                  <a:lnTo>
                    <a:pt x="3715839" y="153043"/>
                  </a:lnTo>
                  <a:close/>
                </a:path>
                <a:path w="4284980" h="1655445">
                  <a:moveTo>
                    <a:pt x="3716077" y="162333"/>
                  </a:moveTo>
                  <a:lnTo>
                    <a:pt x="3712625" y="165743"/>
                  </a:lnTo>
                  <a:lnTo>
                    <a:pt x="3716164" y="165743"/>
                  </a:lnTo>
                  <a:lnTo>
                    <a:pt x="3716077" y="162333"/>
                  </a:lnTo>
                  <a:close/>
                </a:path>
                <a:path w="4284980" h="1655445">
                  <a:moveTo>
                    <a:pt x="3725483" y="153043"/>
                  </a:moveTo>
                  <a:lnTo>
                    <a:pt x="3715839" y="153043"/>
                  </a:lnTo>
                  <a:lnTo>
                    <a:pt x="3716077" y="162333"/>
                  </a:lnTo>
                  <a:lnTo>
                    <a:pt x="3725483" y="153043"/>
                  </a:lnTo>
                  <a:close/>
                </a:path>
                <a:path w="4284980" h="1655445">
                  <a:moveTo>
                    <a:pt x="3622627" y="153043"/>
                  </a:moveTo>
                  <a:lnTo>
                    <a:pt x="3619425" y="153043"/>
                  </a:lnTo>
                  <a:lnTo>
                    <a:pt x="3619772" y="159745"/>
                  </a:lnTo>
                  <a:lnTo>
                    <a:pt x="3621458" y="158882"/>
                  </a:lnTo>
                  <a:lnTo>
                    <a:pt x="3622627" y="153043"/>
                  </a:lnTo>
                  <a:close/>
                </a:path>
                <a:path w="4284980" h="1655445">
                  <a:moveTo>
                    <a:pt x="3637863" y="140343"/>
                  </a:moveTo>
                  <a:lnTo>
                    <a:pt x="3581859" y="140343"/>
                  </a:lnTo>
                  <a:lnTo>
                    <a:pt x="3575968" y="153043"/>
                  </a:lnTo>
                  <a:lnTo>
                    <a:pt x="3627146" y="153043"/>
                  </a:lnTo>
                  <a:lnTo>
                    <a:pt x="3637863" y="140343"/>
                  </a:lnTo>
                  <a:close/>
                </a:path>
                <a:path w="4284980" h="1655445">
                  <a:moveTo>
                    <a:pt x="3645998" y="140343"/>
                  </a:moveTo>
                  <a:lnTo>
                    <a:pt x="3637863" y="140343"/>
                  </a:lnTo>
                  <a:lnTo>
                    <a:pt x="3636878" y="153043"/>
                  </a:lnTo>
                  <a:lnTo>
                    <a:pt x="3645998" y="140343"/>
                  </a:lnTo>
                  <a:close/>
                </a:path>
                <a:path w="4284980" h="1655445">
                  <a:moveTo>
                    <a:pt x="3655328" y="140343"/>
                  </a:moveTo>
                  <a:lnTo>
                    <a:pt x="3645998" y="140343"/>
                  </a:lnTo>
                  <a:lnTo>
                    <a:pt x="3643538" y="153043"/>
                  </a:lnTo>
                  <a:lnTo>
                    <a:pt x="3655328" y="140343"/>
                  </a:lnTo>
                  <a:close/>
                </a:path>
                <a:path w="4284980" h="1655445">
                  <a:moveTo>
                    <a:pt x="3768927" y="140343"/>
                  </a:moveTo>
                  <a:lnTo>
                    <a:pt x="3671414" y="140343"/>
                  </a:lnTo>
                  <a:lnTo>
                    <a:pt x="3662966" y="153043"/>
                  </a:lnTo>
                  <a:lnTo>
                    <a:pt x="3759763" y="153043"/>
                  </a:lnTo>
                  <a:lnTo>
                    <a:pt x="3768927" y="140343"/>
                  </a:lnTo>
                  <a:close/>
                </a:path>
                <a:path w="4284980" h="1655445">
                  <a:moveTo>
                    <a:pt x="3686387" y="127643"/>
                  </a:moveTo>
                  <a:lnTo>
                    <a:pt x="3633932" y="127643"/>
                  </a:lnTo>
                  <a:lnTo>
                    <a:pt x="3622448" y="140343"/>
                  </a:lnTo>
                  <a:lnTo>
                    <a:pt x="3676455" y="140343"/>
                  </a:lnTo>
                  <a:lnTo>
                    <a:pt x="3686387" y="127643"/>
                  </a:lnTo>
                  <a:close/>
                </a:path>
                <a:path w="4284980" h="1655445">
                  <a:moveTo>
                    <a:pt x="3768989" y="127643"/>
                  </a:moveTo>
                  <a:lnTo>
                    <a:pt x="3726928" y="127643"/>
                  </a:lnTo>
                  <a:lnTo>
                    <a:pt x="3719163" y="140343"/>
                  </a:lnTo>
                  <a:lnTo>
                    <a:pt x="3762183" y="140343"/>
                  </a:lnTo>
                  <a:lnTo>
                    <a:pt x="3766652" y="133013"/>
                  </a:lnTo>
                  <a:lnTo>
                    <a:pt x="3768989" y="127643"/>
                  </a:lnTo>
                  <a:close/>
                </a:path>
                <a:path w="4284980" h="1655445">
                  <a:moveTo>
                    <a:pt x="3766652" y="133013"/>
                  </a:moveTo>
                  <a:lnTo>
                    <a:pt x="3762183" y="140343"/>
                  </a:lnTo>
                  <a:lnTo>
                    <a:pt x="3763461" y="140343"/>
                  </a:lnTo>
                  <a:lnTo>
                    <a:pt x="3766652" y="133013"/>
                  </a:lnTo>
                  <a:close/>
                </a:path>
                <a:path w="4284980" h="1655445">
                  <a:moveTo>
                    <a:pt x="3830066" y="127643"/>
                  </a:moveTo>
                  <a:lnTo>
                    <a:pt x="3769925" y="127643"/>
                  </a:lnTo>
                  <a:lnTo>
                    <a:pt x="3766652" y="133013"/>
                  </a:lnTo>
                  <a:lnTo>
                    <a:pt x="3763461" y="140343"/>
                  </a:lnTo>
                  <a:lnTo>
                    <a:pt x="3831448" y="140343"/>
                  </a:lnTo>
                  <a:lnTo>
                    <a:pt x="3830066" y="127643"/>
                  </a:lnTo>
                  <a:close/>
                </a:path>
                <a:path w="4284980" h="1655445">
                  <a:moveTo>
                    <a:pt x="3749713" y="114943"/>
                  </a:moveTo>
                  <a:lnTo>
                    <a:pt x="3694353" y="114943"/>
                  </a:lnTo>
                  <a:lnTo>
                    <a:pt x="3675726" y="127643"/>
                  </a:lnTo>
                  <a:lnTo>
                    <a:pt x="3742137" y="127643"/>
                  </a:lnTo>
                  <a:lnTo>
                    <a:pt x="3749713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49713" y="114943"/>
                  </a:lnTo>
                  <a:lnTo>
                    <a:pt x="3753346" y="127643"/>
                  </a:lnTo>
                  <a:lnTo>
                    <a:pt x="3758948" y="127643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408" y="114943"/>
                  </a:moveTo>
                  <a:lnTo>
                    <a:pt x="3758948" y="127643"/>
                  </a:lnTo>
                  <a:lnTo>
                    <a:pt x="3767696" y="116229"/>
                  </a:lnTo>
                  <a:lnTo>
                    <a:pt x="3767408" y="114943"/>
                  </a:lnTo>
                  <a:close/>
                </a:path>
                <a:path w="4284980" h="1655445">
                  <a:moveTo>
                    <a:pt x="3767696" y="116229"/>
                  </a:moveTo>
                  <a:lnTo>
                    <a:pt x="3758948" y="127643"/>
                  </a:lnTo>
                  <a:lnTo>
                    <a:pt x="3770246" y="127643"/>
                  </a:lnTo>
                  <a:lnTo>
                    <a:pt x="3767696" y="116229"/>
                  </a:lnTo>
                  <a:close/>
                </a:path>
                <a:path w="4284980" h="1655445">
                  <a:moveTo>
                    <a:pt x="3876272" y="114943"/>
                  </a:moveTo>
                  <a:lnTo>
                    <a:pt x="3785753" y="114943"/>
                  </a:lnTo>
                  <a:lnTo>
                    <a:pt x="3776089" y="127643"/>
                  </a:lnTo>
                  <a:lnTo>
                    <a:pt x="3864750" y="127643"/>
                  </a:lnTo>
                  <a:lnTo>
                    <a:pt x="3876272" y="114943"/>
                  </a:lnTo>
                  <a:close/>
                </a:path>
                <a:path w="4284980" h="1655445">
                  <a:moveTo>
                    <a:pt x="3887259" y="125148"/>
                  </a:moveTo>
                  <a:lnTo>
                    <a:pt x="3885290" y="127643"/>
                  </a:lnTo>
                  <a:lnTo>
                    <a:pt x="3886588" y="127643"/>
                  </a:lnTo>
                  <a:lnTo>
                    <a:pt x="3887259" y="125148"/>
                  </a:lnTo>
                  <a:close/>
                </a:path>
                <a:path w="4284980" h="1655445">
                  <a:moveTo>
                    <a:pt x="3895312" y="114943"/>
                  </a:moveTo>
                  <a:lnTo>
                    <a:pt x="3890001" y="114943"/>
                  </a:lnTo>
                  <a:lnTo>
                    <a:pt x="3887259" y="125148"/>
                  </a:lnTo>
                  <a:lnTo>
                    <a:pt x="3895312" y="114943"/>
                  </a:lnTo>
                  <a:close/>
                </a:path>
                <a:path w="4284980" h="1655445">
                  <a:moveTo>
                    <a:pt x="3768681" y="114943"/>
                  </a:moveTo>
                  <a:lnTo>
                    <a:pt x="3767408" y="114943"/>
                  </a:lnTo>
                  <a:lnTo>
                    <a:pt x="3767696" y="116229"/>
                  </a:lnTo>
                  <a:lnTo>
                    <a:pt x="3768681" y="114943"/>
                  </a:lnTo>
                  <a:close/>
                </a:path>
                <a:path w="4284980" h="1655445">
                  <a:moveTo>
                    <a:pt x="3798528" y="102243"/>
                  </a:moveTo>
                  <a:lnTo>
                    <a:pt x="3737776" y="102243"/>
                  </a:lnTo>
                  <a:lnTo>
                    <a:pt x="3715061" y="114943"/>
                  </a:lnTo>
                  <a:lnTo>
                    <a:pt x="3790844" y="114943"/>
                  </a:lnTo>
                  <a:lnTo>
                    <a:pt x="3798528" y="102243"/>
                  </a:lnTo>
                  <a:close/>
                </a:path>
                <a:path w="4284980" h="1655445">
                  <a:moveTo>
                    <a:pt x="3933807" y="102243"/>
                  </a:moveTo>
                  <a:lnTo>
                    <a:pt x="3808685" y="102243"/>
                  </a:lnTo>
                  <a:lnTo>
                    <a:pt x="3808674" y="114943"/>
                  </a:lnTo>
                  <a:lnTo>
                    <a:pt x="3927592" y="114943"/>
                  </a:lnTo>
                  <a:lnTo>
                    <a:pt x="3933807" y="102243"/>
                  </a:lnTo>
                  <a:close/>
                </a:path>
                <a:path w="4284980" h="1655445">
                  <a:moveTo>
                    <a:pt x="3938325" y="102243"/>
                  </a:moveTo>
                  <a:lnTo>
                    <a:pt x="3933924" y="102243"/>
                  </a:lnTo>
                  <a:lnTo>
                    <a:pt x="3930581" y="114943"/>
                  </a:lnTo>
                  <a:lnTo>
                    <a:pt x="3934587" y="114943"/>
                  </a:lnTo>
                  <a:lnTo>
                    <a:pt x="3938325" y="102243"/>
                  </a:lnTo>
                  <a:close/>
                </a:path>
                <a:path w="4284980" h="1655445">
                  <a:moveTo>
                    <a:pt x="3837392" y="89543"/>
                  </a:moveTo>
                  <a:lnTo>
                    <a:pt x="3796547" y="89543"/>
                  </a:lnTo>
                  <a:lnTo>
                    <a:pt x="3774874" y="102243"/>
                  </a:lnTo>
                  <a:lnTo>
                    <a:pt x="3831274" y="102243"/>
                  </a:lnTo>
                  <a:lnTo>
                    <a:pt x="3837392" y="89543"/>
                  </a:lnTo>
                  <a:close/>
                </a:path>
                <a:path w="4284980" h="1655445">
                  <a:moveTo>
                    <a:pt x="3877457" y="89543"/>
                  </a:moveTo>
                  <a:lnTo>
                    <a:pt x="3869615" y="89543"/>
                  </a:lnTo>
                  <a:lnTo>
                    <a:pt x="3866337" y="102243"/>
                  </a:lnTo>
                  <a:lnTo>
                    <a:pt x="3877321" y="102243"/>
                  </a:lnTo>
                  <a:lnTo>
                    <a:pt x="3877457" y="89543"/>
                  </a:lnTo>
                  <a:close/>
                </a:path>
                <a:path w="4284980" h="1655445">
                  <a:moveTo>
                    <a:pt x="3970511" y="89543"/>
                  </a:moveTo>
                  <a:lnTo>
                    <a:pt x="3887028" y="89543"/>
                  </a:lnTo>
                  <a:lnTo>
                    <a:pt x="3877321" y="102243"/>
                  </a:lnTo>
                  <a:lnTo>
                    <a:pt x="3961846" y="102243"/>
                  </a:lnTo>
                  <a:lnTo>
                    <a:pt x="3970511" y="89543"/>
                  </a:lnTo>
                  <a:close/>
                </a:path>
                <a:path w="4284980" h="1655445">
                  <a:moveTo>
                    <a:pt x="3981345" y="89543"/>
                  </a:moveTo>
                  <a:lnTo>
                    <a:pt x="3975703" y="89543"/>
                  </a:lnTo>
                  <a:lnTo>
                    <a:pt x="3974030" y="102243"/>
                  </a:lnTo>
                  <a:lnTo>
                    <a:pt x="3981345" y="89543"/>
                  </a:lnTo>
                  <a:close/>
                </a:path>
                <a:path w="4284980" h="1655445">
                  <a:moveTo>
                    <a:pt x="3887859" y="76843"/>
                  </a:moveTo>
                  <a:lnTo>
                    <a:pt x="3855590" y="76843"/>
                  </a:lnTo>
                  <a:lnTo>
                    <a:pt x="3825361" y="89543"/>
                  </a:lnTo>
                  <a:lnTo>
                    <a:pt x="3880609" y="89543"/>
                  </a:lnTo>
                  <a:lnTo>
                    <a:pt x="3887859" y="76843"/>
                  </a:lnTo>
                  <a:close/>
                </a:path>
                <a:path w="4284980" h="1655445">
                  <a:moveTo>
                    <a:pt x="3983894" y="76843"/>
                  </a:moveTo>
                  <a:lnTo>
                    <a:pt x="3927173" y="76843"/>
                  </a:lnTo>
                  <a:lnTo>
                    <a:pt x="3924047" y="89543"/>
                  </a:lnTo>
                  <a:lnTo>
                    <a:pt x="3984114" y="89543"/>
                  </a:lnTo>
                  <a:lnTo>
                    <a:pt x="3983894" y="76843"/>
                  </a:lnTo>
                  <a:close/>
                </a:path>
                <a:path w="4284980" h="1655445">
                  <a:moveTo>
                    <a:pt x="4017238" y="76843"/>
                  </a:moveTo>
                  <a:lnTo>
                    <a:pt x="3997439" y="76843"/>
                  </a:lnTo>
                  <a:lnTo>
                    <a:pt x="3984114" y="89543"/>
                  </a:lnTo>
                  <a:lnTo>
                    <a:pt x="4010939" y="89543"/>
                  </a:lnTo>
                  <a:lnTo>
                    <a:pt x="4017238" y="76843"/>
                  </a:lnTo>
                  <a:close/>
                </a:path>
                <a:path w="4284980" h="1655445">
                  <a:moveTo>
                    <a:pt x="3938272" y="64143"/>
                  </a:moveTo>
                  <a:lnTo>
                    <a:pt x="3904301" y="64143"/>
                  </a:lnTo>
                  <a:lnTo>
                    <a:pt x="3894655" y="76843"/>
                  </a:lnTo>
                  <a:lnTo>
                    <a:pt x="3929288" y="76843"/>
                  </a:lnTo>
                  <a:lnTo>
                    <a:pt x="3938272" y="64143"/>
                  </a:lnTo>
                  <a:close/>
                </a:path>
                <a:path w="4284980" h="1655445">
                  <a:moveTo>
                    <a:pt x="3964597" y="64143"/>
                  </a:moveTo>
                  <a:lnTo>
                    <a:pt x="3959413" y="64143"/>
                  </a:lnTo>
                  <a:lnTo>
                    <a:pt x="3960209" y="76843"/>
                  </a:lnTo>
                  <a:lnTo>
                    <a:pt x="3962929" y="76843"/>
                  </a:lnTo>
                  <a:lnTo>
                    <a:pt x="3964597" y="64143"/>
                  </a:lnTo>
                  <a:close/>
                </a:path>
                <a:path w="4284980" h="1655445">
                  <a:moveTo>
                    <a:pt x="3989517" y="64143"/>
                  </a:moveTo>
                  <a:lnTo>
                    <a:pt x="3967029" y="76843"/>
                  </a:lnTo>
                  <a:lnTo>
                    <a:pt x="3986197" y="76843"/>
                  </a:lnTo>
                  <a:lnTo>
                    <a:pt x="3986918" y="75992"/>
                  </a:lnTo>
                  <a:lnTo>
                    <a:pt x="3989517" y="64143"/>
                  </a:lnTo>
                  <a:close/>
                </a:path>
                <a:path w="4284980" h="1655445">
                  <a:moveTo>
                    <a:pt x="3986918" y="75992"/>
                  </a:moveTo>
                  <a:lnTo>
                    <a:pt x="3986197" y="76843"/>
                  </a:lnTo>
                  <a:lnTo>
                    <a:pt x="3986732" y="76843"/>
                  </a:lnTo>
                  <a:lnTo>
                    <a:pt x="3986918" y="75992"/>
                  </a:lnTo>
                  <a:close/>
                </a:path>
                <a:path w="4284980" h="1655445">
                  <a:moveTo>
                    <a:pt x="4013626" y="64143"/>
                  </a:moveTo>
                  <a:lnTo>
                    <a:pt x="3996950" y="64143"/>
                  </a:lnTo>
                  <a:lnTo>
                    <a:pt x="3986918" y="75992"/>
                  </a:lnTo>
                  <a:lnTo>
                    <a:pt x="3986732" y="76843"/>
                  </a:lnTo>
                  <a:lnTo>
                    <a:pt x="4003600" y="76843"/>
                  </a:lnTo>
                  <a:lnTo>
                    <a:pt x="4013626" y="64143"/>
                  </a:lnTo>
                  <a:close/>
                </a:path>
                <a:path w="4284980" h="1655445">
                  <a:moveTo>
                    <a:pt x="4041714" y="64143"/>
                  </a:moveTo>
                  <a:lnTo>
                    <a:pt x="4037966" y="76843"/>
                  </a:lnTo>
                  <a:lnTo>
                    <a:pt x="4042740" y="76843"/>
                  </a:lnTo>
                  <a:lnTo>
                    <a:pt x="4041714" y="64143"/>
                  </a:lnTo>
                  <a:close/>
                </a:path>
                <a:path w="4284980" h="1655445">
                  <a:moveTo>
                    <a:pt x="4086864" y="64143"/>
                  </a:moveTo>
                  <a:lnTo>
                    <a:pt x="4052863" y="64143"/>
                  </a:lnTo>
                  <a:lnTo>
                    <a:pt x="4046698" y="76843"/>
                  </a:lnTo>
                  <a:lnTo>
                    <a:pt x="4076792" y="76843"/>
                  </a:lnTo>
                  <a:lnTo>
                    <a:pt x="4086864" y="64143"/>
                  </a:lnTo>
                  <a:close/>
                </a:path>
                <a:path w="4284980" h="1655445">
                  <a:moveTo>
                    <a:pt x="3987055" y="51443"/>
                  </a:moveTo>
                  <a:lnTo>
                    <a:pt x="3951559" y="51443"/>
                  </a:lnTo>
                  <a:lnTo>
                    <a:pt x="3922430" y="64143"/>
                  </a:lnTo>
                  <a:lnTo>
                    <a:pt x="3973703" y="64143"/>
                  </a:lnTo>
                  <a:lnTo>
                    <a:pt x="3987055" y="51443"/>
                  </a:lnTo>
                  <a:close/>
                </a:path>
                <a:path w="4284980" h="1655445">
                  <a:moveTo>
                    <a:pt x="4008042" y="51443"/>
                  </a:moveTo>
                  <a:lnTo>
                    <a:pt x="4002217" y="51443"/>
                  </a:lnTo>
                  <a:lnTo>
                    <a:pt x="3998214" y="64143"/>
                  </a:lnTo>
                  <a:lnTo>
                    <a:pt x="4000365" y="64143"/>
                  </a:lnTo>
                  <a:lnTo>
                    <a:pt x="4008042" y="51443"/>
                  </a:lnTo>
                  <a:close/>
                </a:path>
                <a:path w="4284980" h="1655445">
                  <a:moveTo>
                    <a:pt x="4079705" y="51443"/>
                  </a:moveTo>
                  <a:lnTo>
                    <a:pt x="4056152" y="51443"/>
                  </a:lnTo>
                  <a:lnTo>
                    <a:pt x="4048196" y="64143"/>
                  </a:lnTo>
                  <a:lnTo>
                    <a:pt x="4069567" y="64143"/>
                  </a:lnTo>
                  <a:lnTo>
                    <a:pt x="4079705" y="51443"/>
                  </a:lnTo>
                  <a:close/>
                </a:path>
                <a:path w="4284980" h="1655445">
                  <a:moveTo>
                    <a:pt x="4104539" y="51443"/>
                  </a:moveTo>
                  <a:lnTo>
                    <a:pt x="4097933" y="51443"/>
                  </a:lnTo>
                  <a:lnTo>
                    <a:pt x="4089506" y="64143"/>
                  </a:lnTo>
                  <a:lnTo>
                    <a:pt x="4097063" y="64143"/>
                  </a:lnTo>
                  <a:lnTo>
                    <a:pt x="4104539" y="51443"/>
                  </a:lnTo>
                  <a:close/>
                </a:path>
                <a:path w="4284980" h="1655445">
                  <a:moveTo>
                    <a:pt x="4113010" y="51443"/>
                  </a:moveTo>
                  <a:lnTo>
                    <a:pt x="4111778" y="51443"/>
                  </a:lnTo>
                  <a:lnTo>
                    <a:pt x="4109398" y="64143"/>
                  </a:lnTo>
                  <a:lnTo>
                    <a:pt x="4112916" y="64143"/>
                  </a:lnTo>
                  <a:lnTo>
                    <a:pt x="4113010" y="51443"/>
                  </a:lnTo>
                  <a:close/>
                </a:path>
                <a:path w="4284980" h="1655445">
                  <a:moveTo>
                    <a:pt x="4137892" y="51443"/>
                  </a:moveTo>
                  <a:lnTo>
                    <a:pt x="4121555" y="51443"/>
                  </a:lnTo>
                  <a:lnTo>
                    <a:pt x="4116392" y="64143"/>
                  </a:lnTo>
                  <a:lnTo>
                    <a:pt x="4130425" y="64143"/>
                  </a:lnTo>
                  <a:lnTo>
                    <a:pt x="4137892" y="51443"/>
                  </a:lnTo>
                  <a:close/>
                </a:path>
                <a:path w="4284980" h="1655445">
                  <a:moveTo>
                    <a:pt x="4009890" y="41180"/>
                  </a:moveTo>
                  <a:lnTo>
                    <a:pt x="3993871" y="51443"/>
                  </a:lnTo>
                  <a:lnTo>
                    <a:pt x="4009171" y="51443"/>
                  </a:lnTo>
                  <a:lnTo>
                    <a:pt x="4009890" y="41180"/>
                  </a:lnTo>
                  <a:close/>
                </a:path>
                <a:path w="4284980" h="1655445">
                  <a:moveTo>
                    <a:pt x="4039431" y="38743"/>
                  </a:moveTo>
                  <a:lnTo>
                    <a:pt x="4020463" y="38743"/>
                  </a:lnTo>
                  <a:lnTo>
                    <a:pt x="4014060" y="51443"/>
                  </a:lnTo>
                  <a:lnTo>
                    <a:pt x="4033494" y="51443"/>
                  </a:lnTo>
                  <a:lnTo>
                    <a:pt x="4039431" y="38743"/>
                  </a:lnTo>
                  <a:close/>
                </a:path>
                <a:path w="4284980" h="1655445">
                  <a:moveTo>
                    <a:pt x="4043251" y="42817"/>
                  </a:moveTo>
                  <a:lnTo>
                    <a:pt x="4045463" y="51443"/>
                  </a:lnTo>
                  <a:lnTo>
                    <a:pt x="4047206" y="48673"/>
                  </a:lnTo>
                  <a:lnTo>
                    <a:pt x="4043251" y="42817"/>
                  </a:lnTo>
                  <a:close/>
                </a:path>
                <a:path w="4284980" h="1655445">
                  <a:moveTo>
                    <a:pt x="4060505" y="38743"/>
                  </a:moveTo>
                  <a:lnTo>
                    <a:pt x="4053452" y="38743"/>
                  </a:lnTo>
                  <a:lnTo>
                    <a:pt x="4047206" y="48673"/>
                  </a:lnTo>
                  <a:lnTo>
                    <a:pt x="4049077" y="51443"/>
                  </a:lnTo>
                  <a:lnTo>
                    <a:pt x="4060505" y="38743"/>
                  </a:lnTo>
                  <a:close/>
                </a:path>
                <a:path w="4284980" h="1655445">
                  <a:moveTo>
                    <a:pt x="4102594" y="38743"/>
                  </a:moveTo>
                  <a:lnTo>
                    <a:pt x="4100843" y="38743"/>
                  </a:lnTo>
                  <a:lnTo>
                    <a:pt x="4095469" y="51443"/>
                  </a:lnTo>
                  <a:lnTo>
                    <a:pt x="4098974" y="51443"/>
                  </a:lnTo>
                  <a:lnTo>
                    <a:pt x="4102594" y="38743"/>
                  </a:lnTo>
                  <a:close/>
                </a:path>
                <a:path w="4284980" h="1655445">
                  <a:moveTo>
                    <a:pt x="4141507" y="38743"/>
                  </a:moveTo>
                  <a:lnTo>
                    <a:pt x="4115109" y="38743"/>
                  </a:lnTo>
                  <a:lnTo>
                    <a:pt x="4108577" y="51443"/>
                  </a:lnTo>
                  <a:lnTo>
                    <a:pt x="4124839" y="51443"/>
                  </a:lnTo>
                  <a:lnTo>
                    <a:pt x="4141507" y="38743"/>
                  </a:lnTo>
                  <a:close/>
                </a:path>
                <a:path w="4284980" h="1655445">
                  <a:moveTo>
                    <a:pt x="4166223" y="38743"/>
                  </a:moveTo>
                  <a:lnTo>
                    <a:pt x="4159391" y="51443"/>
                  </a:lnTo>
                  <a:lnTo>
                    <a:pt x="4162297" y="51443"/>
                  </a:lnTo>
                  <a:lnTo>
                    <a:pt x="4166223" y="38743"/>
                  </a:lnTo>
                  <a:close/>
                </a:path>
                <a:path w="4284980" h="1655445">
                  <a:moveTo>
                    <a:pt x="4188013" y="38743"/>
                  </a:moveTo>
                  <a:lnTo>
                    <a:pt x="4171770" y="38743"/>
                  </a:lnTo>
                  <a:lnTo>
                    <a:pt x="4163783" y="51443"/>
                  </a:lnTo>
                  <a:lnTo>
                    <a:pt x="4186359" y="51443"/>
                  </a:lnTo>
                  <a:lnTo>
                    <a:pt x="4188013" y="38743"/>
                  </a:lnTo>
                  <a:close/>
                </a:path>
                <a:path w="4284980" h="1655445">
                  <a:moveTo>
                    <a:pt x="4193361" y="38743"/>
                  </a:moveTo>
                  <a:lnTo>
                    <a:pt x="4191699" y="38743"/>
                  </a:lnTo>
                  <a:lnTo>
                    <a:pt x="4186359" y="51443"/>
                  </a:lnTo>
                  <a:lnTo>
                    <a:pt x="4189181" y="51443"/>
                  </a:lnTo>
                  <a:lnTo>
                    <a:pt x="4193361" y="38743"/>
                  </a:lnTo>
                  <a:close/>
                </a:path>
                <a:path w="4284980" h="1655445">
                  <a:moveTo>
                    <a:pt x="4042206" y="38743"/>
                  </a:moveTo>
                  <a:lnTo>
                    <a:pt x="4040500" y="38743"/>
                  </a:lnTo>
                  <a:lnTo>
                    <a:pt x="4043251" y="42817"/>
                  </a:lnTo>
                  <a:lnTo>
                    <a:pt x="4042206" y="38743"/>
                  </a:lnTo>
                  <a:close/>
                </a:path>
                <a:path w="4284980" h="1655445">
                  <a:moveTo>
                    <a:pt x="4013694" y="38743"/>
                  </a:moveTo>
                  <a:lnTo>
                    <a:pt x="4010061" y="38743"/>
                  </a:lnTo>
                  <a:lnTo>
                    <a:pt x="4009890" y="41180"/>
                  </a:lnTo>
                  <a:lnTo>
                    <a:pt x="4013694" y="38743"/>
                  </a:lnTo>
                  <a:close/>
                </a:path>
                <a:path w="4284980" h="1655445">
                  <a:moveTo>
                    <a:pt x="4025832" y="26043"/>
                  </a:moveTo>
                  <a:lnTo>
                    <a:pt x="4020751" y="38743"/>
                  </a:lnTo>
                  <a:lnTo>
                    <a:pt x="4036703" y="38743"/>
                  </a:lnTo>
                  <a:lnTo>
                    <a:pt x="4025832" y="26043"/>
                  </a:lnTo>
                  <a:close/>
                </a:path>
                <a:path w="4284980" h="1655445">
                  <a:moveTo>
                    <a:pt x="4045499" y="26043"/>
                  </a:moveTo>
                  <a:lnTo>
                    <a:pt x="4041777" y="26043"/>
                  </a:lnTo>
                  <a:lnTo>
                    <a:pt x="4036703" y="38743"/>
                  </a:lnTo>
                  <a:lnTo>
                    <a:pt x="4041748" y="38743"/>
                  </a:lnTo>
                  <a:lnTo>
                    <a:pt x="4045499" y="26043"/>
                  </a:lnTo>
                  <a:close/>
                </a:path>
                <a:path w="4284980" h="1655445">
                  <a:moveTo>
                    <a:pt x="4068153" y="26043"/>
                  </a:moveTo>
                  <a:lnTo>
                    <a:pt x="4053347" y="26043"/>
                  </a:lnTo>
                  <a:lnTo>
                    <a:pt x="4043217" y="38743"/>
                  </a:lnTo>
                  <a:lnTo>
                    <a:pt x="4068373" y="38743"/>
                  </a:lnTo>
                  <a:lnTo>
                    <a:pt x="4068153" y="26043"/>
                  </a:lnTo>
                  <a:close/>
                </a:path>
                <a:path w="4284980" h="1655445">
                  <a:moveTo>
                    <a:pt x="4085357" y="26043"/>
                  </a:moveTo>
                  <a:lnTo>
                    <a:pt x="4073158" y="26043"/>
                  </a:lnTo>
                  <a:lnTo>
                    <a:pt x="4068373" y="38743"/>
                  </a:lnTo>
                  <a:lnTo>
                    <a:pt x="4073146" y="38743"/>
                  </a:lnTo>
                  <a:lnTo>
                    <a:pt x="4085357" y="26043"/>
                  </a:lnTo>
                  <a:close/>
                </a:path>
                <a:path w="4284980" h="1655445">
                  <a:moveTo>
                    <a:pt x="4100278" y="26043"/>
                  </a:moveTo>
                  <a:lnTo>
                    <a:pt x="4088835" y="26043"/>
                  </a:lnTo>
                  <a:lnTo>
                    <a:pt x="4087255" y="38743"/>
                  </a:lnTo>
                  <a:lnTo>
                    <a:pt x="4097859" y="38743"/>
                  </a:lnTo>
                  <a:lnTo>
                    <a:pt x="4100278" y="26043"/>
                  </a:lnTo>
                  <a:close/>
                </a:path>
                <a:path w="4284980" h="1655445">
                  <a:moveTo>
                    <a:pt x="4171605" y="26043"/>
                  </a:moveTo>
                  <a:lnTo>
                    <a:pt x="4154931" y="26043"/>
                  </a:lnTo>
                  <a:lnTo>
                    <a:pt x="4159135" y="38743"/>
                  </a:lnTo>
                  <a:lnTo>
                    <a:pt x="4160349" y="38743"/>
                  </a:lnTo>
                  <a:lnTo>
                    <a:pt x="4171605" y="26043"/>
                  </a:lnTo>
                  <a:close/>
                </a:path>
                <a:path w="4284980" h="1655445">
                  <a:moveTo>
                    <a:pt x="4198538" y="26043"/>
                  </a:moveTo>
                  <a:lnTo>
                    <a:pt x="4174489" y="26043"/>
                  </a:lnTo>
                  <a:lnTo>
                    <a:pt x="4167908" y="38743"/>
                  </a:lnTo>
                  <a:lnTo>
                    <a:pt x="4189673" y="38743"/>
                  </a:lnTo>
                  <a:lnTo>
                    <a:pt x="4198191" y="29346"/>
                  </a:lnTo>
                  <a:lnTo>
                    <a:pt x="4198538" y="26043"/>
                  </a:lnTo>
                  <a:close/>
                </a:path>
                <a:path w="4284980" h="1655445">
                  <a:moveTo>
                    <a:pt x="4202055" y="26043"/>
                  </a:moveTo>
                  <a:lnTo>
                    <a:pt x="4201186" y="26043"/>
                  </a:lnTo>
                  <a:lnTo>
                    <a:pt x="4198191" y="29346"/>
                  </a:lnTo>
                  <a:lnTo>
                    <a:pt x="4197206" y="38743"/>
                  </a:lnTo>
                  <a:lnTo>
                    <a:pt x="4202055" y="26043"/>
                  </a:lnTo>
                  <a:close/>
                </a:path>
                <a:path w="4284980" h="1655445">
                  <a:moveTo>
                    <a:pt x="4228159" y="26043"/>
                  </a:moveTo>
                  <a:lnTo>
                    <a:pt x="4220044" y="38743"/>
                  </a:lnTo>
                  <a:lnTo>
                    <a:pt x="4226305" y="38743"/>
                  </a:lnTo>
                  <a:lnTo>
                    <a:pt x="4228159" y="26043"/>
                  </a:lnTo>
                  <a:close/>
                </a:path>
                <a:path w="4284980" h="1655445">
                  <a:moveTo>
                    <a:pt x="4201186" y="26043"/>
                  </a:moveTo>
                  <a:lnTo>
                    <a:pt x="4198538" y="26043"/>
                  </a:lnTo>
                  <a:lnTo>
                    <a:pt x="4198191" y="29346"/>
                  </a:lnTo>
                  <a:lnTo>
                    <a:pt x="4201186" y="26043"/>
                  </a:lnTo>
                  <a:close/>
                </a:path>
                <a:path w="4284980" h="1655445">
                  <a:moveTo>
                    <a:pt x="4117637" y="13343"/>
                  </a:moveTo>
                  <a:lnTo>
                    <a:pt x="4103210" y="13343"/>
                  </a:lnTo>
                  <a:lnTo>
                    <a:pt x="4099932" y="26043"/>
                  </a:lnTo>
                  <a:lnTo>
                    <a:pt x="4114763" y="26043"/>
                  </a:lnTo>
                  <a:lnTo>
                    <a:pt x="4117637" y="13343"/>
                  </a:lnTo>
                  <a:close/>
                </a:path>
                <a:path w="4284980" h="1655445">
                  <a:moveTo>
                    <a:pt x="4243360" y="14350"/>
                  </a:moveTo>
                  <a:lnTo>
                    <a:pt x="4230693" y="26043"/>
                  </a:lnTo>
                  <a:lnTo>
                    <a:pt x="4234135" y="26043"/>
                  </a:lnTo>
                  <a:lnTo>
                    <a:pt x="4243360" y="14350"/>
                  </a:lnTo>
                  <a:close/>
                </a:path>
                <a:path w="4284980" h="1655445">
                  <a:moveTo>
                    <a:pt x="4244450" y="13343"/>
                  </a:moveTo>
                  <a:lnTo>
                    <a:pt x="4244154" y="13343"/>
                  </a:lnTo>
                  <a:lnTo>
                    <a:pt x="4243360" y="14350"/>
                  </a:lnTo>
                  <a:lnTo>
                    <a:pt x="4244450" y="13343"/>
                  </a:lnTo>
                  <a:close/>
                </a:path>
                <a:path w="4284980" h="1655445">
                  <a:moveTo>
                    <a:pt x="4278901" y="0"/>
                  </a:moveTo>
                  <a:lnTo>
                    <a:pt x="4271388" y="2461"/>
                  </a:lnTo>
                  <a:lnTo>
                    <a:pt x="4271869" y="3991"/>
                  </a:lnTo>
                  <a:lnTo>
                    <a:pt x="4274165" y="5482"/>
                  </a:lnTo>
                  <a:lnTo>
                    <a:pt x="4272095" y="7829"/>
                  </a:lnTo>
                  <a:lnTo>
                    <a:pt x="4284628" y="5230"/>
                  </a:lnTo>
                  <a:lnTo>
                    <a:pt x="4282349" y="3748"/>
                  </a:lnTo>
                  <a:lnTo>
                    <a:pt x="4277940" y="3251"/>
                  </a:lnTo>
                  <a:lnTo>
                    <a:pt x="4275443" y="2436"/>
                  </a:lnTo>
                  <a:lnTo>
                    <a:pt x="4278901" y="0"/>
                  </a:lnTo>
                  <a:close/>
                </a:path>
                <a:path w="4284980" h="1655445">
                  <a:moveTo>
                    <a:pt x="37361" y="1640468"/>
                  </a:moveTo>
                  <a:lnTo>
                    <a:pt x="35607" y="1645020"/>
                  </a:lnTo>
                  <a:lnTo>
                    <a:pt x="25045" y="1646703"/>
                  </a:lnTo>
                  <a:lnTo>
                    <a:pt x="18427" y="1651137"/>
                  </a:lnTo>
                  <a:lnTo>
                    <a:pt x="16711" y="1654898"/>
                  </a:lnTo>
                  <a:lnTo>
                    <a:pt x="26279" y="1654850"/>
                  </a:lnTo>
                  <a:lnTo>
                    <a:pt x="26834" y="1653578"/>
                  </a:lnTo>
                  <a:lnTo>
                    <a:pt x="22206" y="1653578"/>
                  </a:lnTo>
                  <a:lnTo>
                    <a:pt x="26571" y="1649411"/>
                  </a:lnTo>
                  <a:lnTo>
                    <a:pt x="30741" y="1646598"/>
                  </a:lnTo>
                  <a:lnTo>
                    <a:pt x="42085" y="1646598"/>
                  </a:lnTo>
                  <a:lnTo>
                    <a:pt x="42938" y="1645443"/>
                  </a:lnTo>
                  <a:lnTo>
                    <a:pt x="37600" y="1645443"/>
                  </a:lnTo>
                  <a:lnTo>
                    <a:pt x="38103" y="1643275"/>
                  </a:lnTo>
                  <a:lnTo>
                    <a:pt x="39916" y="1640560"/>
                  </a:lnTo>
                  <a:lnTo>
                    <a:pt x="37361" y="1640468"/>
                  </a:lnTo>
                  <a:close/>
                </a:path>
                <a:path w="4284980" h="1655445">
                  <a:moveTo>
                    <a:pt x="28162" y="1650531"/>
                  </a:moveTo>
                  <a:lnTo>
                    <a:pt x="22206" y="1653578"/>
                  </a:lnTo>
                  <a:lnTo>
                    <a:pt x="26834" y="1653578"/>
                  </a:lnTo>
                  <a:lnTo>
                    <a:pt x="28162" y="1650531"/>
                  </a:lnTo>
                  <a:close/>
                </a:path>
                <a:path w="4284980" h="1655445">
                  <a:moveTo>
                    <a:pt x="42085" y="1646598"/>
                  </a:moveTo>
                  <a:lnTo>
                    <a:pt x="30741" y="1646598"/>
                  </a:lnTo>
                  <a:lnTo>
                    <a:pt x="32596" y="1647336"/>
                  </a:lnTo>
                  <a:lnTo>
                    <a:pt x="39184" y="1650524"/>
                  </a:lnTo>
                  <a:lnTo>
                    <a:pt x="42085" y="1646598"/>
                  </a:lnTo>
                  <a:close/>
                </a:path>
                <a:path w="4284980" h="1655445">
                  <a:moveTo>
                    <a:pt x="44082" y="1643896"/>
                  </a:moveTo>
                  <a:lnTo>
                    <a:pt x="37600" y="1645443"/>
                  </a:lnTo>
                  <a:lnTo>
                    <a:pt x="42938" y="1645443"/>
                  </a:lnTo>
                  <a:lnTo>
                    <a:pt x="44082" y="1643896"/>
                  </a:lnTo>
                  <a:close/>
                </a:path>
                <a:path w="4284980" h="1655445">
                  <a:moveTo>
                    <a:pt x="53865" y="1638777"/>
                  </a:moveTo>
                  <a:lnTo>
                    <a:pt x="52225" y="1638777"/>
                  </a:lnTo>
                  <a:lnTo>
                    <a:pt x="45969" y="1642988"/>
                  </a:lnTo>
                  <a:lnTo>
                    <a:pt x="52258" y="1640542"/>
                  </a:lnTo>
                  <a:lnTo>
                    <a:pt x="53865" y="1638777"/>
                  </a:lnTo>
                  <a:close/>
                </a:path>
                <a:path w="4284980" h="1655445">
                  <a:moveTo>
                    <a:pt x="58108" y="1632728"/>
                  </a:moveTo>
                  <a:lnTo>
                    <a:pt x="53619" y="1632728"/>
                  </a:lnTo>
                  <a:lnTo>
                    <a:pt x="53354" y="1633961"/>
                  </a:lnTo>
                  <a:lnTo>
                    <a:pt x="53022" y="1635077"/>
                  </a:lnTo>
                  <a:lnTo>
                    <a:pt x="50670" y="1636862"/>
                  </a:lnTo>
                  <a:lnTo>
                    <a:pt x="46200" y="1639140"/>
                  </a:lnTo>
                  <a:lnTo>
                    <a:pt x="52225" y="1638777"/>
                  </a:lnTo>
                  <a:lnTo>
                    <a:pt x="53865" y="1638777"/>
                  </a:lnTo>
                  <a:lnTo>
                    <a:pt x="54267" y="1638336"/>
                  </a:lnTo>
                  <a:lnTo>
                    <a:pt x="57058" y="1636270"/>
                  </a:lnTo>
                  <a:lnTo>
                    <a:pt x="54477" y="1636270"/>
                  </a:lnTo>
                  <a:lnTo>
                    <a:pt x="56101" y="1634483"/>
                  </a:lnTo>
                  <a:lnTo>
                    <a:pt x="58108" y="1632728"/>
                  </a:lnTo>
                  <a:close/>
                </a:path>
                <a:path w="4284980" h="1655445">
                  <a:moveTo>
                    <a:pt x="62047" y="1632306"/>
                  </a:moveTo>
                  <a:lnTo>
                    <a:pt x="58021" y="1633745"/>
                  </a:lnTo>
                  <a:lnTo>
                    <a:pt x="54477" y="1636270"/>
                  </a:lnTo>
                  <a:lnTo>
                    <a:pt x="57058" y="1636270"/>
                  </a:lnTo>
                  <a:lnTo>
                    <a:pt x="59163" y="1634713"/>
                  </a:lnTo>
                  <a:lnTo>
                    <a:pt x="62047" y="1632306"/>
                  </a:lnTo>
                  <a:close/>
                </a:path>
                <a:path w="4284980" h="1655445">
                  <a:moveTo>
                    <a:pt x="64615" y="1627571"/>
                  </a:moveTo>
                  <a:lnTo>
                    <a:pt x="59612" y="1630605"/>
                  </a:lnTo>
                  <a:lnTo>
                    <a:pt x="48686" y="1632475"/>
                  </a:lnTo>
                  <a:lnTo>
                    <a:pt x="48817" y="1635268"/>
                  </a:lnTo>
                  <a:lnTo>
                    <a:pt x="53619" y="1632728"/>
                  </a:lnTo>
                  <a:lnTo>
                    <a:pt x="58108" y="1632728"/>
                  </a:lnTo>
                  <a:lnTo>
                    <a:pt x="60333" y="1630782"/>
                  </a:lnTo>
                  <a:lnTo>
                    <a:pt x="64615" y="1627571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18" name="object 18">
              <a:extLst>
                <a:ext uri="{FF2B5EF4-FFF2-40B4-BE49-F238E27FC236}">
                  <a16:creationId xmlns:a16="http://schemas.microsoft.com/office/drawing/2014/main" id="{DA4507BC-4721-3048-BF30-818F631C2FE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69700" y="7991044"/>
              <a:ext cx="383663" cy="401320"/>
            </a:xfrm>
            <a:prstGeom prst="rect">
              <a:avLst/>
            </a:prstGeom>
          </p:spPr>
        </p:pic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411E07F1-FA37-8797-E3DD-48E029537D8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0811" y="10629658"/>
              <a:ext cx="4776160" cy="97536"/>
            </a:xfrm>
            <a:prstGeom prst="rect">
              <a:avLst/>
            </a:prstGeom>
          </p:spPr>
        </p:pic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2DBDEA64-1DC0-2E5A-8649-C114C17ACE9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3950" y="9602589"/>
              <a:ext cx="1070508" cy="991870"/>
            </a:xfrm>
            <a:prstGeom prst="rect">
              <a:avLst/>
            </a:prstGeom>
          </p:spPr>
        </p:pic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E6D3EE12-07B6-EE7B-EDC7-699C367C3BC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58806" y="5256769"/>
              <a:ext cx="3510419" cy="2362200"/>
            </a:xfrm>
            <a:prstGeom prst="rect">
              <a:avLst/>
            </a:prstGeom>
          </p:spPr>
        </p:pic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C487BBD5-4C43-C63B-0C87-F1E5818489FB}"/>
              </a:ext>
            </a:extLst>
          </p:cNvPr>
          <p:cNvSpPr txBox="1"/>
          <p:nvPr/>
        </p:nvSpPr>
        <p:spPr>
          <a:xfrm>
            <a:off x="6791151" y="2770421"/>
            <a:ext cx="1074619" cy="2940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76">
              <a:spcBef>
                <a:spcPts val="55"/>
              </a:spcBef>
            </a:pPr>
            <a:r>
              <a:rPr sz="1865" dirty="0"/>
              <a:t>V</a:t>
            </a:r>
            <a:r>
              <a:rPr sz="1865" spc="-98" dirty="0"/>
              <a:t> </a:t>
            </a:r>
            <a:r>
              <a:rPr sz="1865" spc="36" dirty="0"/>
              <a:t>Cached</a:t>
            </a:r>
            <a:endParaRPr sz="1865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E33D065D-424F-168D-396C-749E082DCA36}"/>
              </a:ext>
            </a:extLst>
          </p:cNvPr>
          <p:cNvSpPr txBox="1"/>
          <p:nvPr/>
        </p:nvSpPr>
        <p:spPr>
          <a:xfrm>
            <a:off x="803508" y="1805814"/>
            <a:ext cx="3172162" cy="31732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endParaRPr sz="2024" dirty="0"/>
          </a:p>
        </p:txBody>
      </p: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027525E8-D5B0-77E4-DFE8-833D6AA8FD13}"/>
              </a:ext>
            </a:extLst>
          </p:cNvPr>
          <p:cNvGrpSpPr/>
          <p:nvPr/>
        </p:nvGrpSpPr>
        <p:grpSpPr>
          <a:xfrm>
            <a:off x="4997874" y="2352504"/>
            <a:ext cx="3129997" cy="1366305"/>
            <a:chOff x="10988447" y="5172604"/>
            <a:chExt cx="6882130" cy="3004185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4B021E78-0CFB-BC68-3E3E-AAD8027B434C}"/>
                </a:ext>
              </a:extLst>
            </p:cNvPr>
            <p:cNvSpPr/>
            <p:nvPr/>
          </p:nvSpPr>
          <p:spPr>
            <a:xfrm>
              <a:off x="11009402" y="5193559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537859" y="0"/>
                  </a:moveTo>
                  <a:lnTo>
                    <a:pt x="0" y="0"/>
                  </a:lnTo>
                  <a:lnTo>
                    <a:pt x="0" y="2961870"/>
                  </a:lnTo>
                  <a:lnTo>
                    <a:pt x="537859" y="2961870"/>
                  </a:lnTo>
                  <a:lnTo>
                    <a:pt x="537859" y="0"/>
                  </a:lnTo>
                  <a:close/>
                </a:path>
              </a:pathLst>
            </a:custGeom>
            <a:solidFill>
              <a:srgbClr val="FF42A1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0DFECB18-60C7-9506-66E9-8E11BD5C6544}"/>
                </a:ext>
              </a:extLst>
            </p:cNvPr>
            <p:cNvSpPr/>
            <p:nvPr/>
          </p:nvSpPr>
          <p:spPr>
            <a:xfrm>
              <a:off x="11009402" y="5193559"/>
              <a:ext cx="538480" cy="2962275"/>
            </a:xfrm>
            <a:custGeom>
              <a:avLst/>
              <a:gdLst/>
              <a:ahLst/>
              <a:cxnLst/>
              <a:rect l="l" t="t" r="r" b="b"/>
              <a:pathLst>
                <a:path w="538479" h="2962275">
                  <a:moveTo>
                    <a:pt x="0" y="0"/>
                  </a:moveTo>
                  <a:lnTo>
                    <a:pt x="537859" y="0"/>
                  </a:lnTo>
                  <a:lnTo>
                    <a:pt x="537859" y="2961870"/>
                  </a:lnTo>
                  <a:lnTo>
                    <a:pt x="0" y="2961870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29176E08-A52F-1583-0F5E-CD0082878D31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3473143" y="0"/>
                  </a:moveTo>
                  <a:lnTo>
                    <a:pt x="0" y="0"/>
                  </a:lnTo>
                  <a:lnTo>
                    <a:pt x="0" y="536796"/>
                  </a:lnTo>
                  <a:lnTo>
                    <a:pt x="3473143" y="536796"/>
                  </a:lnTo>
                  <a:lnTo>
                    <a:pt x="3473143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BDC1988-67F1-079F-2E1A-2F9A72472F22}"/>
                </a:ext>
              </a:extLst>
            </p:cNvPr>
            <p:cNvSpPr/>
            <p:nvPr/>
          </p:nvSpPr>
          <p:spPr>
            <a:xfrm>
              <a:off x="14376117" y="7612333"/>
              <a:ext cx="3473450" cy="537210"/>
            </a:xfrm>
            <a:custGeom>
              <a:avLst/>
              <a:gdLst/>
              <a:ahLst/>
              <a:cxnLst/>
              <a:rect l="l" t="t" r="r" b="b"/>
              <a:pathLst>
                <a:path w="3473450" h="537209">
                  <a:moveTo>
                    <a:pt x="0" y="0"/>
                  </a:moveTo>
                  <a:lnTo>
                    <a:pt x="3473143" y="0"/>
                  </a:lnTo>
                  <a:lnTo>
                    <a:pt x="3473143" y="536796"/>
                  </a:lnTo>
                  <a:lnTo>
                    <a:pt x="0" y="536796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88A33E23-C5D8-340B-F494-3B0807359FE8}"/>
              </a:ext>
            </a:extLst>
          </p:cNvPr>
          <p:cNvSpPr txBox="1"/>
          <p:nvPr/>
        </p:nvSpPr>
        <p:spPr>
          <a:xfrm>
            <a:off x="4422488" y="1979199"/>
            <a:ext cx="1861017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k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10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8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4441C94-E58C-AA04-EC98-58CB3B43E853}"/>
              </a:ext>
            </a:extLst>
          </p:cNvPr>
          <p:cNvSpPr txBox="1"/>
          <p:nvPr/>
        </p:nvSpPr>
        <p:spPr>
          <a:xfrm>
            <a:off x="6400264" y="3826790"/>
            <a:ext cx="1856396" cy="27730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7328">
              <a:spcBef>
                <a:spcPts val="61"/>
              </a:spcBef>
              <a:tabLst>
                <a:tab pos="427710" algn="l"/>
              </a:tabLst>
            </a:pPr>
            <a:r>
              <a:rPr sz="1751" i="1" spc="-9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876" i="1" spc="-14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new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	</a:t>
            </a:r>
            <a:r>
              <a:rPr sz="1751" spc="231" dirty="0">
                <a:solidFill>
                  <a:srgbClr val="5E5E5E"/>
                </a:solidFill>
                <a:latin typeface="Cambria"/>
                <a:cs typeface="Cambria"/>
              </a:rPr>
              <a:t>=</a:t>
            </a:r>
            <a:r>
              <a:rPr sz="1751" spc="80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i="1" dirty="0">
                <a:solidFill>
                  <a:srgbClr val="5E5E5E"/>
                </a:solidFill>
                <a:latin typeface="Times New Roman"/>
                <a:cs typeface="Times New Roman"/>
              </a:rPr>
              <a:t>W</a:t>
            </a:r>
            <a:r>
              <a:rPr sz="1876" i="1" baseline="-19191" dirty="0">
                <a:solidFill>
                  <a:srgbClr val="5E5E5E"/>
                </a:solidFill>
                <a:latin typeface="Times New Roman"/>
                <a:cs typeface="Times New Roman"/>
              </a:rPr>
              <a:t>v</a:t>
            </a:r>
            <a:r>
              <a:rPr sz="1751" b="1" dirty="0">
                <a:solidFill>
                  <a:srgbClr val="5E5E5E"/>
                </a:solidFill>
                <a:latin typeface="Times New Roman"/>
                <a:cs typeface="Times New Roman"/>
              </a:rPr>
              <a:t>x</a:t>
            </a:r>
            <a:r>
              <a:rPr sz="1751" dirty="0">
                <a:solidFill>
                  <a:srgbClr val="5E5E5E"/>
                </a:solidFill>
                <a:latin typeface="Cambria"/>
                <a:cs typeface="Cambria"/>
              </a:rPr>
              <a:t>[:</a:t>
            </a:r>
            <a:r>
              <a:rPr sz="1751" spc="93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77" dirty="0">
                <a:solidFill>
                  <a:srgbClr val="5E5E5E"/>
                </a:solidFill>
                <a:latin typeface="Cambria"/>
                <a:cs typeface="Cambria"/>
              </a:rPr>
              <a:t>,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27" dirty="0">
                <a:solidFill>
                  <a:srgbClr val="5E5E5E"/>
                </a:solidFill>
                <a:latin typeface="Cambria"/>
                <a:cs typeface="Cambria"/>
              </a:rPr>
              <a:t>:</a:t>
            </a:r>
            <a:r>
              <a:rPr sz="1751" spc="91" dirty="0">
                <a:solidFill>
                  <a:srgbClr val="5E5E5E"/>
                </a:solidFill>
                <a:latin typeface="Cambria"/>
                <a:cs typeface="Cambria"/>
              </a:rPr>
              <a:t> </a:t>
            </a:r>
            <a:r>
              <a:rPr sz="1751" spc="-196" dirty="0">
                <a:solidFill>
                  <a:srgbClr val="5E5E5E"/>
                </a:solidFill>
                <a:latin typeface="Lucida Sans Unicode"/>
                <a:cs typeface="Lucida Sans Unicode"/>
              </a:rPr>
              <a:t>−</a:t>
            </a:r>
            <a:r>
              <a:rPr sz="1751" spc="-161" dirty="0">
                <a:solidFill>
                  <a:srgbClr val="5E5E5E"/>
                </a:solidFill>
                <a:latin typeface="Lucida Sans Unicode"/>
                <a:cs typeface="Lucida Sans Unicode"/>
              </a:rPr>
              <a:t> </a:t>
            </a:r>
            <a:r>
              <a:rPr sz="1751" spc="-11" dirty="0">
                <a:solidFill>
                  <a:srgbClr val="5E5E5E"/>
                </a:solidFill>
                <a:latin typeface="Cambria"/>
                <a:cs typeface="Cambria"/>
              </a:rPr>
              <a:t>1]</a:t>
            </a:r>
            <a:endParaRPr sz="1751">
              <a:latin typeface="Cambria"/>
              <a:cs typeface="Cambria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0F46A657-DA6F-3DE6-44B9-8DD53C28C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Question:</a:t>
            </a:r>
            <a:r>
              <a:rPr lang="en-US" dirty="0"/>
              <a:t> How much memory does this K, V cache require?</a:t>
            </a: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358AF8BE-6233-1F83-4FB3-6AEA5B0A1AA6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65100">
              <a:lnSpc>
                <a:spcPts val="1975"/>
              </a:lnSpc>
            </a:pPr>
            <a:fld id="{00000000-1234-1234-1234-123412341234}" type="slidenum">
              <a:rPr lang="en" smtClean="0"/>
              <a:pPr marL="165100">
                <a:lnSpc>
                  <a:spcPts val="1975"/>
                </a:lnSpc>
              </a:pPr>
              <a:t>128</a:t>
            </a:fld>
            <a:endParaRPr spc="-11" dirty="0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3159FACB-69D5-3980-ED76-67E44C0A192B}"/>
              </a:ext>
            </a:extLst>
          </p:cNvPr>
          <p:cNvSpPr txBox="1"/>
          <p:nvPr/>
        </p:nvSpPr>
        <p:spPr>
          <a:xfrm>
            <a:off x="2194904" y="4451873"/>
            <a:ext cx="2198911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2508"/>
              </a:lnSpc>
            </a:pPr>
            <a:r>
              <a:rPr sz="2138" dirty="0"/>
              <a:t>The</a:t>
            </a:r>
            <a:r>
              <a:rPr sz="2138" spc="-23" dirty="0"/>
              <a:t> </a:t>
            </a:r>
            <a:r>
              <a:rPr sz="2138" spc="36" dirty="0">
                <a:solidFill>
                  <a:srgbClr val="929292"/>
                </a:solidFill>
              </a:rPr>
              <a:t>cat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sat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dirty="0">
                <a:solidFill>
                  <a:srgbClr val="929292"/>
                </a:solidFill>
              </a:rPr>
              <a:t>on</a:t>
            </a:r>
            <a:r>
              <a:rPr sz="2138" spc="-23" dirty="0">
                <a:solidFill>
                  <a:srgbClr val="929292"/>
                </a:solidFill>
              </a:rPr>
              <a:t> </a:t>
            </a:r>
            <a:r>
              <a:rPr sz="2138" spc="-11" dirty="0">
                <a:solidFill>
                  <a:srgbClr val="929292"/>
                </a:solidFill>
              </a:rPr>
              <a:t>the</a:t>
            </a:r>
            <a:endParaRPr sz="213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776A37-CC39-D293-727D-418ACA7D1B8A}"/>
                  </a:ext>
                </a:extLst>
              </p:cNvPr>
              <p:cNvSpPr txBox="1"/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776A37-CC39-D293-727D-418ACA7D1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82" y="823689"/>
                <a:ext cx="3553457" cy="12352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bject 2">
            <a:extLst>
              <a:ext uri="{FF2B5EF4-FFF2-40B4-BE49-F238E27FC236}">
                <a16:creationId xmlns:a16="http://schemas.microsoft.com/office/drawing/2014/main" id="{B029D299-13DB-E6BC-EE8F-990A4E21C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Making</a:t>
            </a:r>
            <a:r>
              <a:rPr spc="-32" dirty="0"/>
              <a:t> </a:t>
            </a:r>
            <a:r>
              <a:rPr dirty="0"/>
              <a:t>decoding</a:t>
            </a:r>
            <a:r>
              <a:rPr spc="-27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spc="-5" dirty="0"/>
              <a:t>efficient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5078E9-317F-E017-BDAB-329E8E2B2EF6}"/>
              </a:ext>
            </a:extLst>
          </p:cNvPr>
          <p:cNvSpPr txBox="1"/>
          <p:nvPr/>
        </p:nvSpPr>
        <p:spPr>
          <a:xfrm>
            <a:off x="7139941" y="4496289"/>
            <a:ext cx="21172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Arman Cohan]</a:t>
            </a:r>
          </a:p>
        </p:txBody>
      </p:sp>
    </p:spTree>
    <p:extLst>
      <p:ext uri="{BB962C8B-B14F-4D97-AF65-F5344CB8AC3E}">
        <p14:creationId xmlns:p14="http://schemas.microsoft.com/office/powerpoint/2010/main" val="19194645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B14F-042B-645C-65F4-8338B654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F6EF6-A3F0-CBFA-F7BC-EE1CE87E9B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This is a very generic Transformer!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Next: </a:t>
            </a:r>
          </a:p>
          <a:p>
            <a:pPr lvl="1"/>
            <a:r>
              <a:rPr lang="en-US" sz="1800" dirty="0"/>
              <a:t>Architectural variants </a:t>
            </a:r>
          </a:p>
          <a:p>
            <a:pPr lvl="1"/>
            <a:r>
              <a:rPr lang="en-US" sz="1800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3950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225840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</p:spTree>
    <p:extLst>
      <p:ext uri="{BB962C8B-B14F-4D97-AF65-F5344CB8AC3E}">
        <p14:creationId xmlns:p14="http://schemas.microsoft.com/office/powerpoint/2010/main" val="28120950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BAC0B-489C-1864-0B63-1F4F2A11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DD61-8818-6B4D-AB7E-D3B46823CA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 dirty="0"/>
              <a:t>Encoding </a:t>
            </a:r>
            <a:br>
              <a:rPr lang="en-US" sz="6000" dirty="0"/>
            </a:br>
            <a:r>
              <a:rPr lang="en-US" sz="6000" dirty="0"/>
              <a:t>Positional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81E31-6FD9-A153-C8BC-DA1B79E7FB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ãTransformerãçåçæå°çµæ">
            <a:extLst>
              <a:ext uri="{FF2B5EF4-FFF2-40B4-BE49-F238E27FC236}">
                <a16:creationId xmlns:a16="http://schemas.microsoft.com/office/drawing/2014/main" id="{53E7FF6E-F272-2C54-0207-B8DB9DFFA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20BC5-183C-0638-4ED5-8EFE17F2E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do we need </a:t>
            </a:r>
            <a:br>
              <a:rPr lang="en-US" sz="3200" dirty="0"/>
            </a:br>
            <a:r>
              <a:rPr lang="en-US" sz="3200" dirty="0"/>
              <a:t>positional encoding?</a:t>
            </a:r>
          </a:p>
        </p:txBody>
      </p:sp>
    </p:spTree>
    <p:extLst>
      <p:ext uri="{BB962C8B-B14F-4D97-AF65-F5344CB8AC3E}">
        <p14:creationId xmlns:p14="http://schemas.microsoft.com/office/powerpoint/2010/main" val="15589707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7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8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43CAFAF-E7CA-8E81-FD02-E149EA13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2" name="文字方塊 74">
            <a:extLst>
              <a:ext uri="{FF2B5EF4-FFF2-40B4-BE49-F238E27FC236}">
                <a16:creationId xmlns:a16="http://schemas.microsoft.com/office/drawing/2014/main" id="{FBA72B9B-A41D-E682-4FA8-BB864F96D181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0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5641481" y="212495"/>
            <a:ext cx="3318453" cy="646986"/>
          </a:xfrm>
          <a:prstGeom prst="wedgeRoundRectCallout">
            <a:avLst>
              <a:gd name="adj1" fmla="val -29909"/>
              <a:gd name="adj2" fmla="val 939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 issue: the model doesn’t know word positions/ordering. 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7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3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3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7B22-7C21-F04B-4F88-58E7E7CA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74">
                <a:extLst>
                  <a:ext uri="{FF2B5EF4-FFF2-40B4-BE49-F238E27FC236}">
                    <a16:creationId xmlns:a16="http://schemas.microsoft.com/office/drawing/2014/main" id="{84B3B072-1724-71BF-EB35-6E3DE41D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3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字方塊 74">
            <a:extLst>
              <a:ext uri="{FF2B5EF4-FFF2-40B4-BE49-F238E27FC236}">
                <a16:creationId xmlns:a16="http://schemas.microsoft.com/office/drawing/2014/main" id="{A8B310C3-121D-B7D2-AC99-5208E380577C}"/>
              </a:ext>
            </a:extLst>
          </p:cNvPr>
          <p:cNvSpPr txBox="1"/>
          <p:nvPr/>
        </p:nvSpPr>
        <p:spPr>
          <a:xfrm>
            <a:off x="89093" y="103920"/>
            <a:ext cx="1712273" cy="817245"/>
          </a:xfrm>
          <a:prstGeom prst="wedgeRoundRectCallout">
            <a:avLst>
              <a:gd name="adj1" fmla="val -25246"/>
              <a:gd name="adj2" fmla="val 6841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discuss various choices for these embedding!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8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1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F9203F3-9904-E2DB-9386-BA38F345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F5869-2423-C252-D2C6-ADDB67D486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u="sng" dirty="0"/>
              <a:t>Absolute encoding:</a:t>
            </a:r>
            <a:r>
              <a:rPr lang="en-US" dirty="0"/>
              <a:t> vectors that uniquely encoder each position. </a:t>
            </a:r>
          </a:p>
          <a:p>
            <a:r>
              <a:rPr lang="en-US" u="sng" dirty="0"/>
              <a:t>Relative encoding:</a:t>
            </a:r>
            <a:r>
              <a:rPr lang="en-US" dirty="0"/>
              <a:t> the positional encoding for each position is determined based on its distance from the other positions it is attending to.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67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CE03F9-05B4-7883-9F03-7F7130BB62D2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EB5879FF-95AC-6336-1AAA-685FC1B6721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1E6B2D24-AD73-3714-1586-0B1F283233E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2CD738D6-9670-4BDB-3DCB-F216770E2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D8383386-2FC7-DA86-A4CE-709098D4388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32168A93-2B72-6CE0-78BE-E6EDB700F82B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FF40D63E-3134-D4A8-E45F-B0011852BEF3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1151BEA1-4958-B456-7D2C-901753E0EFEB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C9AFF74-EB67-3C46-17D7-7B91DFCA2829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AEA01DF-CDD9-B242-C40D-E55AF7FD0C5A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B1817E25-D163-AABF-F899-48010D9BEDBA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2064BF94-8FA8-EBA2-7BDF-9187E9B484C6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D344E835-39BB-1FF3-A53E-069582BAE32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F562F259-166F-7741-38B8-A135D82ADE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CA62BFF2-13AB-2EFC-792B-AC4057DBABD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BE94B495-5523-09A4-CF28-11D739FA5F4D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52FA01B-592D-B57A-C352-7CF26379149B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DEFA0399-6DEE-23D3-EE06-3B0B351CF370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BD513F50-9B4E-5DD9-E769-C97E0FF76F9D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BC9F96E6-A2D4-AE91-3343-4576F270C992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7437D856-8B00-8116-7DE8-57F01F8A116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2F737B58-932F-0F43-5CFA-89656E592D81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4F351BEC-6615-7246-BA36-BFA3E5C23807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5EFBAF05-B384-6676-A347-DBD7B17316C1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1916733-5241-68E5-0157-0C1C9ED5B21F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F3446517-384C-C288-9499-47B691244491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867BA1A2-6890-4FDF-2BF6-FE6EE4C2A97C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22134383-BA45-85C4-2933-C8ED30A2F869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C62DEBFE-7C42-F7E4-8A2D-1FB5DC84925E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4E3675F8-4E3A-350C-2772-15F0A6618F4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4CDD06E9-6184-CD0F-ADAF-C37217C78C3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AF52107A-3F1C-6FDB-BD2F-57DF95171DB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F098A132-0227-A725-9918-BBF5F00235DE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Sinusoidal position encoding">
            <a:extLst>
              <a:ext uri="{FF2B5EF4-FFF2-40B4-BE49-F238E27FC236}">
                <a16:creationId xmlns:a16="http://schemas.microsoft.com/office/drawing/2014/main" id="{58961678-9EE6-DC92-6065-05F2944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93" y="42494"/>
            <a:ext cx="6236065" cy="30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2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4EF851FB-ED4A-127C-7424-25D3E612E2FF}"/>
              </a:ext>
            </a:extLst>
          </p:cNvPr>
          <p:cNvSpPr txBox="1">
            <a:spLocks/>
          </p:cNvSpPr>
          <p:nvPr/>
        </p:nvSpPr>
        <p:spPr>
          <a:xfrm>
            <a:off x="27723" y="475022"/>
            <a:ext cx="259957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An approach: </a:t>
            </a:r>
          </a:p>
          <a:p>
            <a:pPr marL="114300" indent="0">
              <a:buFont typeface="Corbel"/>
              <a:buNone/>
            </a:pPr>
            <a:r>
              <a:rPr lang="en-US">
                <a:solidFill>
                  <a:schemeClr val="tx1"/>
                </a:solidFill>
              </a:rPr>
              <a:t>Sine/Cosine encoding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E1D0EE8D-3CE2-C5D0-AA8F-AB285A686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850" y="1386078"/>
            <a:ext cx="1992828" cy="14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5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77B8-1536-4799-8D8D-80ACD828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Absolute Positional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21BBF-7247-A498-A432-3CE5F9B35A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pc="-50" dirty="0"/>
              <a:t>We</a:t>
            </a:r>
            <a:r>
              <a:rPr lang="en-US" spc="-74" dirty="0"/>
              <a:t> can have fixed positional embeddings </a:t>
            </a:r>
            <a:r>
              <a:rPr lang="en-US" spc="-11" dirty="0"/>
              <a:t>for each index training position </a:t>
            </a:r>
            <a:r>
              <a:rPr lang="en-US" spc="-29" dirty="0"/>
              <a:t>(e.g.,</a:t>
            </a:r>
            <a:r>
              <a:rPr lang="en-US" spc="-37" dirty="0"/>
              <a:t> </a:t>
            </a:r>
            <a:r>
              <a:rPr lang="en-US" dirty="0"/>
              <a:t>1,</a:t>
            </a:r>
            <a:r>
              <a:rPr lang="en-US" spc="-37" dirty="0"/>
              <a:t> </a:t>
            </a:r>
            <a:r>
              <a:rPr lang="en-US" dirty="0"/>
              <a:t>2,</a:t>
            </a:r>
            <a:r>
              <a:rPr lang="en-US" spc="-37" dirty="0"/>
              <a:t> </a:t>
            </a:r>
            <a:r>
              <a:rPr lang="en-US" dirty="0"/>
              <a:t>3,</a:t>
            </a:r>
            <a:r>
              <a:rPr lang="en-US" spc="-37" dirty="0"/>
              <a:t> </a:t>
            </a:r>
            <a:r>
              <a:rPr lang="en-US" dirty="0"/>
              <a:t>…</a:t>
            </a:r>
            <a:r>
              <a:rPr lang="en-US" spc="-37" dirty="0"/>
              <a:t> </a:t>
            </a:r>
            <a:r>
              <a:rPr lang="en-US" spc="-16" dirty="0"/>
              <a:t>1000)</a:t>
            </a:r>
            <a:r>
              <a:rPr lang="en-US" spc="-5" dirty="0"/>
              <a:t>. </a:t>
            </a:r>
          </a:p>
          <a:p>
            <a:pPr lvl="1"/>
            <a:r>
              <a:rPr lang="en-US" dirty="0"/>
              <a:t>What</a:t>
            </a:r>
            <a:r>
              <a:rPr lang="en-US" spc="-63" dirty="0"/>
              <a:t> </a:t>
            </a:r>
            <a:r>
              <a:rPr lang="en-US" spc="-16" dirty="0"/>
              <a:t>happens</a:t>
            </a:r>
            <a:r>
              <a:rPr lang="en-US" spc="-63" dirty="0"/>
              <a:t> </a:t>
            </a:r>
            <a:r>
              <a:rPr lang="en-US" dirty="0"/>
              <a:t>if</a:t>
            </a:r>
            <a:r>
              <a:rPr lang="en-US" spc="-63" dirty="0"/>
              <a:t> </a:t>
            </a:r>
            <a:r>
              <a:rPr lang="en-US" dirty="0"/>
              <a:t>we</a:t>
            </a:r>
            <a:r>
              <a:rPr lang="en-US" spc="-63" dirty="0"/>
              <a:t> </a:t>
            </a:r>
            <a:r>
              <a:rPr lang="en-US" dirty="0"/>
              <a:t>get</a:t>
            </a:r>
            <a:r>
              <a:rPr lang="en-US" spc="-63" dirty="0"/>
              <a:t> </a:t>
            </a:r>
            <a:r>
              <a:rPr lang="en-US" dirty="0"/>
              <a:t>a</a:t>
            </a:r>
            <a:r>
              <a:rPr lang="en-US" spc="-63" dirty="0"/>
              <a:t> </a:t>
            </a:r>
            <a:r>
              <a:rPr lang="en-US" spc="-26" dirty="0"/>
              <a:t>sequence</a:t>
            </a:r>
            <a:r>
              <a:rPr lang="en-US" spc="-63" dirty="0"/>
              <a:t> </a:t>
            </a:r>
            <a:r>
              <a:rPr lang="en-US" dirty="0"/>
              <a:t>with</a:t>
            </a:r>
            <a:r>
              <a:rPr lang="en-US" spc="-66" dirty="0"/>
              <a:t> </a:t>
            </a:r>
            <a:r>
              <a:rPr lang="en-US" spc="-11" dirty="0"/>
              <a:t>5000 </a:t>
            </a:r>
            <a:r>
              <a:rPr lang="en-US" dirty="0"/>
              <a:t>words</a:t>
            </a:r>
            <a:r>
              <a:rPr lang="en-US" spc="-63" dirty="0"/>
              <a:t> </a:t>
            </a:r>
            <a:r>
              <a:rPr lang="en-US" dirty="0"/>
              <a:t>at</a:t>
            </a:r>
            <a:r>
              <a:rPr lang="en-US" spc="-60" dirty="0"/>
              <a:t> </a:t>
            </a:r>
            <a:r>
              <a:rPr lang="en-US" dirty="0"/>
              <a:t>test</a:t>
            </a:r>
            <a:r>
              <a:rPr lang="en-US" spc="-60" dirty="0"/>
              <a:t> </a:t>
            </a:r>
            <a:r>
              <a:rPr lang="en-US" spc="-5" dirty="0"/>
              <a:t>time?</a:t>
            </a:r>
          </a:p>
          <a:p>
            <a:endParaRPr lang="en-US" spc="-5" dirty="0"/>
          </a:p>
          <a:p>
            <a:r>
              <a:rPr lang="en-US" spc="-5" dirty="0"/>
              <a:t>We want something that can generalize to </a:t>
            </a:r>
            <a:r>
              <a:rPr lang="en-US" u="sng" spc="-5" dirty="0"/>
              <a:t>arbitrary </a:t>
            </a:r>
            <a:r>
              <a:rPr lang="en-US" spc="-5" dirty="0"/>
              <a:t>sequence lengths. </a:t>
            </a:r>
          </a:p>
          <a:p>
            <a:pPr lvl="1"/>
            <a:r>
              <a:rPr lang="en-US" spc="-5" dirty="0"/>
              <a:t>Approach: encoding the </a:t>
            </a:r>
            <a:r>
              <a:rPr lang="en-US" u="sng" spc="-5" dirty="0"/>
              <a:t>relative </a:t>
            </a:r>
            <a:r>
              <a:rPr lang="en-US" spc="-5" dirty="0"/>
              <a:t>positions, for example based on the distance of the tokens in a local window to the current token.</a:t>
            </a:r>
          </a:p>
          <a:p>
            <a:pPr lvl="1"/>
            <a:endParaRPr lang="en-US" spc="-5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525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You can rewrite the statement from the previous slide in the following form: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dirty="0"/>
                  <a:t>Note,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TW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encode the relative of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should we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  <a:blipFill>
                <a:blip r:embed="rId2"/>
                <a:stretch>
                  <a:fillRect l="-288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/>
              <p:nvPr/>
            </p:nvSpPr>
            <p:spPr>
              <a:xfrm>
                <a:off x="6631729" y="2381785"/>
                <a:ext cx="2432758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should attend to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29" y="2381785"/>
                <a:ext cx="2432758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blipFill>
                <a:blip r:embed="rId3"/>
                <a:stretch>
                  <a:fillRect r="-103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271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07119"/>
            <a:ext cx="8905461" cy="857542"/>
          </a:xfrm>
        </p:spPr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</p:spPr>
            <p:txBody>
              <a:bodyPr/>
              <a:lstStyle/>
              <a:p>
                <a:r>
                  <a:rPr lang="en-US" dirty="0"/>
                  <a:t>There have been various choices:</a:t>
                </a:r>
                <a:endParaRPr lang="en-US" sz="1800" dirty="0"/>
              </a:p>
              <a:p>
                <a:pPr lvl="1"/>
                <a:r>
                  <a:rPr lang="en-US" dirty="0"/>
                  <a:t>T5 models simplify this into learnable relative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DeBERTa</a:t>
                </a:r>
                <a:r>
                  <a:rPr lang="en-US" dirty="0"/>
                  <a:t>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+</m:t>
                      </m:r>
                      <m:sSubSup>
                        <m:sSubSup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Tranformer</a:t>
                </a:r>
                <a:r>
                  <a:rPr lang="en-US" dirty="0"/>
                  <a:t>-XL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trainable vectors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 </a:t>
                </a:r>
              </a:p>
              <a:p>
                <a:pPr marL="3429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=</m:t>
                    </m:r>
                    <m:sSubSup>
                      <m:sSub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ALiBi</a:t>
                </a:r>
                <a:r>
                  <a:rPr lang="en-US" dirty="0"/>
                  <a:t> learns learns a scalar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that: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5281" y="1390650"/>
                <a:ext cx="8808720" cy="3077573"/>
              </a:xfrm>
              <a:blipFill>
                <a:blip r:embed="rId3"/>
                <a:stretch>
                  <a:fillRect l="-288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3">
            <a:extLst>
              <a:ext uri="{FF2B5EF4-FFF2-40B4-BE49-F238E27FC236}">
                <a16:creationId xmlns:a16="http://schemas.microsoft.com/office/drawing/2014/main" id="{30827A80-4D14-E1A4-2252-C8DDE642441E}"/>
              </a:ext>
            </a:extLst>
          </p:cNvPr>
          <p:cNvSpPr txBox="1"/>
          <p:nvPr/>
        </p:nvSpPr>
        <p:spPr>
          <a:xfrm>
            <a:off x="2045019" y="4904861"/>
            <a:ext cx="5023360" cy="130052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lang="en-US" sz="796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the Limits of Transfer Learning with a Unified Text-to-Text Transformer, 2020</a:t>
            </a:r>
            <a:endParaRPr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681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35207"/>
            <a:ext cx="8085415" cy="929454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dirty="0"/>
              <a:t>Relative Encoding via Multiplication:</a:t>
            </a:r>
            <a:br>
              <a:rPr lang="en-US" dirty="0"/>
            </a:br>
            <a:r>
              <a:rPr dirty="0"/>
              <a:t>Rotary</a:t>
            </a:r>
            <a:r>
              <a:rPr spc="-59" dirty="0"/>
              <a:t> </a:t>
            </a:r>
            <a:r>
              <a:rPr dirty="0"/>
              <a:t>Positional</a:t>
            </a:r>
            <a:r>
              <a:rPr spc="-57" dirty="0"/>
              <a:t> </a:t>
            </a:r>
            <a:r>
              <a:rPr lang="en-US" dirty="0"/>
              <a:t>Encoding</a:t>
            </a:r>
            <a:r>
              <a:rPr spc="-57" dirty="0"/>
              <a:t> </a:t>
            </a:r>
            <a:r>
              <a:rPr spc="-5" dirty="0"/>
              <a:t>(</a:t>
            </a:r>
            <a:r>
              <a:rPr spc="-5" dirty="0" err="1"/>
              <a:t>R</a:t>
            </a:r>
            <a:r>
              <a:rPr lang="en-US" spc="-5" dirty="0" err="1"/>
              <a:t>o</a:t>
            </a:r>
            <a:r>
              <a:rPr spc="-5" dirty="0" err="1"/>
              <a:t>PE</a:t>
            </a:r>
            <a:r>
              <a:rPr spc="-5" dirty="0"/>
              <a:t>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139</a:t>
            </a:fld>
            <a:endParaRPr spc="-11" dirty="0"/>
          </a:p>
        </p:txBody>
      </p:sp>
      <p:sp>
        <p:nvSpPr>
          <p:cNvPr id="9" name="object 9"/>
          <p:cNvSpPr txBox="1"/>
          <p:nvPr/>
        </p:nvSpPr>
        <p:spPr>
          <a:xfrm>
            <a:off x="455785" y="4811251"/>
            <a:ext cx="3911775" cy="1265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spc="2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RoFormer</a:t>
            </a:r>
            <a:r>
              <a:rPr lang="en-US" sz="796" spc="2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Enhanced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Rotary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6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(2022)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DA74277-9619-CC13-75AD-7E42BCF60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4957" r="1762" b="1544"/>
          <a:stretch/>
        </p:blipFill>
        <p:spPr bwMode="auto">
          <a:xfrm>
            <a:off x="5318150" y="1151809"/>
            <a:ext cx="3825848" cy="37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D221E3B7-DA14-2541-689D-35108851970C}"/>
              </a:ext>
            </a:extLst>
          </p:cNvPr>
          <p:cNvSpPr txBox="1"/>
          <p:nvPr/>
        </p:nvSpPr>
        <p:spPr>
          <a:xfrm>
            <a:off x="4968044" y="4858932"/>
            <a:ext cx="3911775" cy="126552"/>
          </a:xfrm>
          <a:prstGeom prst="rect">
            <a:avLst/>
          </a:prstGeom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Figure source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</p:spPr>
            <p:txBody>
              <a:bodyPr/>
              <a:lstStyle/>
              <a:p>
                <a:r>
                  <a:rPr lang="en-US" sz="1600" dirty="0"/>
                  <a:t>Drop the additive positional encoding and make it multiplicative. </a:t>
                </a:r>
                <a:br>
                  <a:rPr lang="en-US" sz="1600" dirty="0"/>
                </a:br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b="0" i="1" smtClean="0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6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TW" b="1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the size of rotation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: rotation matrix, rotates a vector it gets multiplied to proportional to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position index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  </a:t>
                </a:r>
              </a:p>
              <a:p>
                <a:r>
                  <a:rPr lang="en-US" dirty="0"/>
                  <a:t>Intuition: </a:t>
                </a:r>
                <a:r>
                  <a:rPr lang="en-US" b="1" dirty="0"/>
                  <a:t>nearby </a:t>
                </a:r>
                <a:r>
                  <a:rPr lang="en-US" dirty="0"/>
                  <a:t>words have </a:t>
                </a:r>
                <a:r>
                  <a:rPr lang="en-US" b="1" dirty="0"/>
                  <a:t>smaller relative rotation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  <a:blipFill>
                <a:blip r:embed="rId4"/>
                <a:stretch>
                  <a:fillRect l="-524" t="-1230" r="-524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LMs assign a probability to every sentence (or any string of words).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225840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C12C56-938E-166B-B3D6-2DB5EB5C6681}"/>
              </a:ext>
            </a:extLst>
          </p:cNvPr>
          <p:cNvSpPr txBox="1"/>
          <p:nvPr/>
        </p:nvSpPr>
        <p:spPr>
          <a:xfrm>
            <a:off x="1742368" y="3219053"/>
            <a:ext cx="5659264" cy="1039293"/>
          </a:xfrm>
          <a:prstGeom prst="rect">
            <a:avLst/>
          </a:prstGeom>
        </p:spPr>
        <p:txBody>
          <a:bodyPr vert="horz" wrap="square" lIns="0" tIns="147227" rIns="0" bIns="0" rtlCol="0">
            <a:spAutoFit/>
          </a:bodyPr>
          <a:lstStyle/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sz="1600" b="1" spc="-82" dirty="0">
                <a:latin typeface="Verdana"/>
                <a:cs typeface="Verdana"/>
              </a:rPr>
              <a:t>P</a:t>
            </a:r>
            <a:r>
              <a:rPr sz="1600" spc="-82" dirty="0">
                <a:latin typeface="Verdana"/>
                <a:cs typeface="Verdana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 EOS”</a:t>
            </a:r>
            <a:r>
              <a:rPr lang="en-US" sz="1600" spc="-149" dirty="0">
                <a:latin typeface="Verdana"/>
                <a:cs typeface="Verdana"/>
              </a:rPr>
              <a:t>)</a:t>
            </a:r>
            <a:r>
              <a:rPr sz="1600" spc="-193" dirty="0">
                <a:latin typeface="Verdana"/>
                <a:cs typeface="Verdana"/>
              </a:rPr>
              <a:t> </a:t>
            </a:r>
            <a:r>
              <a:rPr sz="1600" spc="-453" dirty="0">
                <a:latin typeface="Verdana"/>
                <a:cs typeface="Verdana"/>
              </a:rPr>
              <a:t>=</a:t>
            </a:r>
            <a:r>
              <a:rPr sz="1600" spc="-193" dirty="0">
                <a:latin typeface="Verdana"/>
                <a:cs typeface="Verdana"/>
              </a:rPr>
              <a:t> </a:t>
            </a:r>
            <a:r>
              <a:rPr sz="1600" spc="-7" dirty="0">
                <a:latin typeface="Cambria Math"/>
                <a:cs typeface="Cambria Math"/>
              </a:rPr>
              <a:t>1</a:t>
            </a:r>
            <a:r>
              <a:rPr lang="en-US" sz="1600" spc="-7" dirty="0">
                <a:latin typeface="Cambria Math"/>
                <a:cs typeface="Cambria Math"/>
              </a:rPr>
              <a:t>0</a:t>
            </a:r>
            <a:r>
              <a:rPr lang="en-US" sz="1800" spc="45" baseline="29629" dirty="0">
                <a:latin typeface="Cambria Math"/>
                <a:cs typeface="Cambria Math"/>
              </a:rPr>
              <a:t>-5</a:t>
            </a:r>
            <a:endParaRPr sz="2000" dirty="0">
              <a:latin typeface="Cambria Math"/>
              <a:cs typeface="Cambria Math"/>
            </a:endParaRPr>
          </a:p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lang="en-US" sz="1600" b="1" spc="-82" dirty="0">
                <a:latin typeface="Verdana"/>
                <a:cs typeface="Verdana"/>
              </a:rPr>
              <a:t>P</a:t>
            </a:r>
            <a:r>
              <a:rPr lang="en-US" sz="1600" spc="-82" dirty="0">
                <a:latin typeface="Verdana"/>
                <a:cs typeface="Verdana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 EOS” </a:t>
            </a:r>
            <a:r>
              <a:rPr lang="en-US" sz="1600" spc="-149" dirty="0">
                <a:latin typeface="Verdana"/>
                <a:cs typeface="Verdana"/>
              </a:rPr>
              <a:t>)</a:t>
            </a:r>
            <a:r>
              <a:rPr lang="en-US" sz="1600" spc="-193" dirty="0">
                <a:latin typeface="Verdana"/>
                <a:cs typeface="Verdana"/>
              </a:rPr>
              <a:t> </a:t>
            </a:r>
            <a:r>
              <a:rPr lang="en-US" sz="1600" spc="-453" dirty="0">
                <a:latin typeface="Verdana"/>
                <a:cs typeface="Verdana"/>
              </a:rPr>
              <a:t>=</a:t>
            </a:r>
            <a:r>
              <a:rPr lang="en-US" sz="1600" spc="-193" dirty="0">
                <a:latin typeface="Verdana"/>
                <a:cs typeface="Verdana"/>
              </a:rPr>
              <a:t> </a:t>
            </a:r>
            <a:r>
              <a:rPr lang="en-US" sz="1600" spc="-7" dirty="0">
                <a:latin typeface="Cambria Math"/>
                <a:cs typeface="Cambria Math"/>
              </a:rPr>
              <a:t>10</a:t>
            </a:r>
            <a:r>
              <a:rPr lang="en-US" sz="1800" spc="45" baseline="29629" dirty="0">
                <a:latin typeface="Cambria Math"/>
                <a:cs typeface="Cambria Math"/>
              </a:rPr>
              <a:t>-15</a:t>
            </a:r>
            <a:endParaRPr lang="en-US" sz="1800" baseline="29629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552521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FE4F-1BC6-4859-A076-CDCD768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7A77F-4CB5-E151-0E90-06DF10D1A4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Encoding positional information in language models is a non-trivial problem. </a:t>
            </a:r>
          </a:p>
          <a:p>
            <a:pPr lvl="1"/>
            <a:r>
              <a:rPr lang="en-US" dirty="0"/>
              <a:t>We discussed various proposal: learned, absolute, relative encoding, </a:t>
            </a:r>
            <a:r>
              <a:rPr lang="en-US" dirty="0" err="1"/>
              <a:t>NoPos</a:t>
            </a:r>
            <a:r>
              <a:rPr lang="en-US" dirty="0"/>
              <a:t>, etc. 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This is an important literature related to the length generalization of Transformers.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an active research area and likely to change in the coming years.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440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 dirty="0"/>
              <a:t>Transformer Architectural Variants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ãTransformerãçåçæå°çµæ">
            <a:extLst>
              <a:ext uri="{FF2B5EF4-FFF2-40B4-BE49-F238E27FC236}">
                <a16:creationId xmlns:a16="http://schemas.microsoft.com/office/drawing/2014/main" id="{EFB0D17E-1792-3178-2F01-8EBE1AB26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8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90353"/>
            <a:ext cx="8085415" cy="3077573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 built with </a:t>
            </a:r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modules.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120A-4C12-08B3-FFB9-C7F74556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517617"/>
            <a:ext cx="6381372" cy="3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0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C</a:t>
            </a:r>
            <a:r>
              <a:rPr lang="en-US" sz="1800" dirty="0">
                <a:latin typeface="Corbel" panose="020B0503020204020204" pitchFamily="34" charset="0"/>
              </a:rPr>
              <a:t>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attends to both sides.  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8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A341FA4-A9B4-0C9E-E472-7306C1FB4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8" t="66881" r="54830"/>
          <a:stretch/>
        </p:blipFill>
        <p:spPr>
          <a:xfrm>
            <a:off x="795352" y="2347094"/>
            <a:ext cx="3597520" cy="156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7B11AC-44A2-2559-0BA9-FBBBAB4C784C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6641F52-55DC-8DCD-3E04-770782C1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9B2EA8F-D838-B21C-8EFB-3A61A37B1BEE}"/>
              </a:ext>
            </a:extLst>
          </p:cNvPr>
          <p:cNvCxnSpPr>
            <a:cxnSpLocks/>
          </p:cNvCxnSpPr>
          <p:nvPr/>
        </p:nvCxnSpPr>
        <p:spPr>
          <a:xfrm>
            <a:off x="3826276" y="3036163"/>
            <a:ext cx="2503503" cy="221942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586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</a:t>
            </a:r>
            <a:r>
              <a:rPr lang="en-US" sz="1800" dirty="0">
                <a:latin typeface="Corbel" panose="020B0503020204020204" pitchFamily="34" charset="0"/>
              </a:rPr>
              <a:t>previous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computation of </a:t>
            </a:r>
            <a:r>
              <a:rPr lang="en-US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7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EF3CA6D2-B0BD-FEB4-5AD1-BEA6223C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18984" r="20638" b="38891"/>
          <a:stretch/>
        </p:blipFill>
        <p:spPr>
          <a:xfrm>
            <a:off x="311700" y="2305494"/>
            <a:ext cx="4350520" cy="1859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7BFB2-E14B-CC1F-EBDE-B1A9D60B9F8F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33D072B-0B8B-B6C7-2C1E-D16EB087D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04760F3F-52B5-288B-786A-98FFAAC3CDA2}"/>
              </a:ext>
            </a:extLst>
          </p:cNvPr>
          <p:cNvCxnSpPr>
            <a:cxnSpLocks/>
          </p:cNvCxnSpPr>
          <p:nvPr/>
        </p:nvCxnSpPr>
        <p:spPr>
          <a:xfrm flipV="1">
            <a:off x="4390218" y="2305494"/>
            <a:ext cx="3129168" cy="929656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706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previous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b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own generations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6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4212318E-E76D-12DB-985F-1EE0067CA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83" t="68414" r="9230"/>
          <a:stretch/>
        </p:blipFill>
        <p:spPr>
          <a:xfrm>
            <a:off x="1890944" y="2308193"/>
            <a:ext cx="2994821" cy="1335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296AC-CC23-6FFA-3FC5-AAB31F91D417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1BDEA9F-2D20-749E-B9F2-14C69E64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pic>
        <p:nvPicPr>
          <p:cNvPr id="12" name="object 7">
            <a:extLst>
              <a:ext uri="{FF2B5EF4-FFF2-40B4-BE49-F238E27FC236}">
                <a16:creationId xmlns:a16="http://schemas.microsoft.com/office/drawing/2014/main" id="{2A4E2DD7-21E6-B391-BC5F-7F64F5F2D99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003" y="3245055"/>
            <a:ext cx="1455059" cy="1384723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2C59992-1228-03D4-A8DA-5B0F2400118B}"/>
              </a:ext>
            </a:extLst>
          </p:cNvPr>
          <p:cNvCxnSpPr>
            <a:cxnSpLocks/>
          </p:cNvCxnSpPr>
          <p:nvPr/>
        </p:nvCxnSpPr>
        <p:spPr>
          <a:xfrm>
            <a:off x="5057647" y="3045041"/>
            <a:ext cx="2497250" cy="106532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900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447DC67-A668-3CBB-9057-A1F73B83E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20" y="0"/>
            <a:ext cx="363036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 </a:t>
            </a:r>
            <a:r>
              <a:rPr lang="en-US" sz="18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it attends to previous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encoder </a:t>
            </a:r>
            <a:r>
              <a:rPr lang="en-US" dirty="0">
                <a:latin typeface="Corbel" panose="020B0503020204020204" pitchFamily="34" charset="0"/>
              </a:rPr>
              <a:t>as well as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decoder’s </a:t>
            </a:r>
            <a:b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own generations 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latin typeface="Corbel" panose="020B0503020204020204" pitchFamily="34" charset="0"/>
              </a:rPr>
              <a:t>At any step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, </a:t>
            </a:r>
            <a:r>
              <a:rPr lang="en-US" b="1" dirty="0">
                <a:latin typeface="Corbel" panose="020B0503020204020204" pitchFamily="34" charset="0"/>
              </a:rPr>
              <a:t>re-use</a:t>
            </a:r>
            <a:r>
              <a:rPr lang="en-US" dirty="0">
                <a:latin typeface="Corbel" panose="020B0503020204020204" pitchFamily="34" charset="0"/>
              </a:rPr>
              <a:t> previous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encoder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.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r>
              <a:rPr lang="en-US" dirty="0">
                <a:latin typeface="Corbel" panose="020B0503020204020204" pitchFamily="34" charset="0"/>
              </a:rPr>
              <a:t>Computation of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decoder</a:t>
            </a:r>
            <a:r>
              <a:rPr lang="en-US" dirty="0">
                <a:latin typeface="Corbel" panose="020B0503020204020204" pitchFamily="34" charset="0"/>
              </a:rPr>
              <a:t> is </a:t>
            </a:r>
            <a:r>
              <a:rPr lang="en-US" b="1" dirty="0">
                <a:solidFill>
                  <a:srgbClr val="C00000"/>
                </a:solidFill>
                <a:latin typeface="Corbel" panose="020B0503020204020204" pitchFamily="34" charset="0"/>
              </a:rPr>
              <a:t>linear</a:t>
            </a:r>
            <a:r>
              <a:rPr lang="en-US" dirty="0">
                <a:latin typeface="Corbel" panose="020B0503020204020204" pitchFamily="34" charset="0"/>
              </a:rPr>
              <a:t>, </a:t>
            </a:r>
            <a:br>
              <a:rPr lang="en-US" dirty="0">
                <a:latin typeface="Corbel" panose="020B0503020204020204" pitchFamily="34" charset="0"/>
              </a:rPr>
            </a:br>
            <a:r>
              <a:rPr lang="en-US" dirty="0">
                <a:latin typeface="Corbel" panose="020B0503020204020204" pitchFamily="34" charset="0"/>
              </a:rPr>
              <a:t>instead of quadratic.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0F4CE-718A-3DAE-5A48-33516E0C5718}"/>
              </a:ext>
            </a:extLst>
          </p:cNvPr>
          <p:cNvSpPr txBox="1"/>
          <p:nvPr/>
        </p:nvSpPr>
        <p:spPr>
          <a:xfrm>
            <a:off x="-79500" y="4791334"/>
            <a:ext cx="459217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458489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Goal: We are building an encoder-decoder Transformer for summarizing passages to summaries.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</p:spTree>
    <p:extLst>
      <p:ext uri="{BB962C8B-B14F-4D97-AF65-F5344CB8AC3E}">
        <p14:creationId xmlns:p14="http://schemas.microsoft.com/office/powerpoint/2010/main" val="23455613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32C86-BE49-ECB1-C5D2-0373078C3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81EB-5880-546A-73CC-86290930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8A7AEA-0376-2377-334C-3BD77374A68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Goal: We are building an encoder-decoder Transformer for summarizing passages to summaries.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8A7AEA-0376-2377-334C-3BD77374A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1E04DC-7FB8-1514-508B-EB59874E6467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2144C4-8CEA-9529-156E-8CA7E17CA2CA}"/>
              </a:ext>
            </a:extLst>
          </p:cNvPr>
          <p:cNvSpPr/>
          <p:nvPr/>
        </p:nvSpPr>
        <p:spPr>
          <a:xfrm>
            <a:off x="3610708" y="2929436"/>
            <a:ext cx="2743200" cy="711200"/>
          </a:xfrm>
          <a:prstGeom prst="wedgeRoundRectCallout">
            <a:avLst>
              <a:gd name="adj1" fmla="val -62428"/>
              <a:gd name="adj2" fmla="val -232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No, self attention is all-to-all and so quadratic.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014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Goal: We are building an encoder-decoder Transformer for summarizing passages to summaries.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C010F90-BE76-7C26-37E7-4FF4B6F5CD7C}"/>
                  </a:ext>
                </a:extLst>
              </p:cNvPr>
              <p:cNvSpPr/>
              <p:nvPr/>
            </p:nvSpPr>
            <p:spPr>
              <a:xfrm>
                <a:off x="4124885" y="3281129"/>
                <a:ext cx="2743200" cy="711200"/>
              </a:xfrm>
              <a:prstGeom prst="wedgeRoundRectCallout">
                <a:avLst>
                  <a:gd name="adj1" fmla="val -62428"/>
                  <a:gd name="adj2" fmla="val -23214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No, self attention is all-to-all and so quadratic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.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C010F90-BE76-7C26-37E7-4FF4B6F5C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85" y="3281129"/>
                <a:ext cx="2743200" cy="711200"/>
              </a:xfrm>
              <a:prstGeom prst="wedgeRoundRectCallout">
                <a:avLst>
                  <a:gd name="adj1" fmla="val -62428"/>
                  <a:gd name="adj2" fmla="val -2321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38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rank sentences.</a:t>
            </a:r>
          </a:p>
          <a:p>
            <a:endParaRPr lang="en-US" dirty="0"/>
          </a:p>
          <a:p>
            <a:r>
              <a:rPr lang="en-US" dirty="0"/>
              <a:t>While LMs show “typicality”, this may be a proxy indicator to other properties: </a:t>
            </a:r>
          </a:p>
          <a:p>
            <a:pPr lvl="1"/>
            <a:r>
              <a:rPr lang="en-US" dirty="0"/>
              <a:t>Grammaticality, fluency, factuality, etc. 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 Hopkins University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</a:t>
            </a:r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“University. I Johns EOS Hopkins like”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Baltimore.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Virginia.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1188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Goal: We are building an encoder-decoder Transformer for summarizing passages to summaries.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C010F90-BE76-7C26-37E7-4FF4B6F5CD7C}"/>
                  </a:ext>
                </a:extLst>
              </p:cNvPr>
              <p:cNvSpPr/>
              <p:nvPr/>
            </p:nvSpPr>
            <p:spPr>
              <a:xfrm>
                <a:off x="4124885" y="3281129"/>
                <a:ext cx="2743200" cy="711200"/>
              </a:xfrm>
              <a:prstGeom prst="wedgeRoundRectCallout">
                <a:avLst>
                  <a:gd name="adj1" fmla="val -62428"/>
                  <a:gd name="adj2" fmla="val -23214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No, self attention is all-to-all and so quadratic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.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8C010F90-BE76-7C26-37E7-4FF4B6F5C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85" y="3281129"/>
                <a:ext cx="2743200" cy="711200"/>
              </a:xfrm>
              <a:prstGeom prst="wedgeRoundRectCallout">
                <a:avLst>
                  <a:gd name="adj1" fmla="val -62428"/>
                  <a:gd name="adj2" fmla="val -2321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9355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Goal: We are building an encoder-decoder Transformer for summarizing passages to summaries.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B368FFF-F380-4B50-62B0-A0A90A754156}"/>
              </a:ext>
            </a:extLst>
          </p:cNvPr>
          <p:cNvSpPr/>
          <p:nvPr/>
        </p:nvSpPr>
        <p:spPr>
          <a:xfrm>
            <a:off x="3200400" y="4038799"/>
            <a:ext cx="2743200" cy="711200"/>
          </a:xfrm>
          <a:prstGeom prst="wedgeRoundRectCallout">
            <a:avLst>
              <a:gd name="adj1" fmla="val -62428"/>
              <a:gd name="adj2" fmla="val -232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No, cross attention is missing.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3454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A5A-E4AB-D2D6-E202-56E2BA21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Enc-Dec Cost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600" dirty="0"/>
                  <a:t>Goal: We are building an encoder-decoder Transformer for summarizing passages to summaries. </a:t>
                </a:r>
              </a:p>
              <a:p>
                <a:pPr lvl="1"/>
                <a:endParaRPr lang="en-US" sz="1600" dirty="0"/>
              </a:p>
              <a:p>
                <a:pPr lvl="1"/>
                <a:endParaRPr lang="en-US" dirty="0"/>
              </a:p>
              <a:p>
                <a:r>
                  <a:rPr lang="en-US" sz="1600" dirty="0"/>
                  <a:t>For a passage of length N and a summary of length M, the complexity of the attention is:</a:t>
                </a: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)+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 lvl="1"/>
                <a:endParaRPr lang="en-US" sz="1600" dirty="0"/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i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4AC4E9-3E36-3A7F-E4AF-EDB888B87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C595AFE-44A5-7910-5291-54C49E34776D}"/>
              </a:ext>
            </a:extLst>
          </p:cNvPr>
          <p:cNvSpPr txBox="1"/>
          <p:nvPr/>
        </p:nvSpPr>
        <p:spPr>
          <a:xfrm>
            <a:off x="2275915" y="4859168"/>
            <a:ext cx="45921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[Slide: John Canny]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B368FFF-F380-4B50-62B0-A0A90A754156}"/>
              </a:ext>
            </a:extLst>
          </p:cNvPr>
          <p:cNvSpPr/>
          <p:nvPr/>
        </p:nvSpPr>
        <p:spPr>
          <a:xfrm>
            <a:off x="4124885" y="3596896"/>
            <a:ext cx="4315730" cy="711200"/>
          </a:xfrm>
          <a:prstGeom prst="wedgeRoundRectCallout">
            <a:avLst>
              <a:gd name="adj1" fmla="val -59350"/>
              <a:gd name="adj2" fmla="val -232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Yes. The three terms are respectively the Encoder self-attention, Decoder self-attention, and Cross attention.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849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nster atomic bomb that was too big to use - BBC Future">
            <a:extLst>
              <a:ext uri="{FF2B5EF4-FFF2-40B4-BE49-F238E27FC236}">
                <a16:creationId xmlns:a16="http://schemas.microsoft.com/office/drawing/2014/main" id="{8DB48B0F-EB3D-19C5-2664-E8390588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4428" y="-30616"/>
            <a:ext cx="9198428" cy="5174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F7D408-63D6-FB7D-C947-6BB4D3A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3" y="-119430"/>
            <a:ext cx="8520600" cy="19635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After Transformer …</a:t>
            </a:r>
          </a:p>
        </p:txBody>
      </p:sp>
    </p:spTree>
    <p:extLst>
      <p:ext uri="{BB962C8B-B14F-4D97-AF65-F5344CB8AC3E}">
        <p14:creationId xmlns:p14="http://schemas.microsoft.com/office/powerpoint/2010/main" val="3810888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7044" y="1205019"/>
            <a:ext cx="8085415" cy="3077573"/>
          </a:xfrm>
        </p:spPr>
        <p:txBody>
          <a:bodyPr/>
          <a:lstStyle/>
          <a:p>
            <a:r>
              <a:rPr lang="en-US" dirty="0"/>
              <a:t>A building block for a variety of LMs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9B6DCC3-DA45-F203-F48E-88CFC1343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84D2F9B-F1C7-F0F5-EF3E-975E743EB9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72" y="2690958"/>
            <a:ext cx="1164467" cy="778667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153ED93-1DC9-D4EA-48D3-1C4CEB55935E}"/>
              </a:ext>
            </a:extLst>
          </p:cNvPr>
          <p:cNvGrpSpPr/>
          <p:nvPr/>
        </p:nvGrpSpPr>
        <p:grpSpPr>
          <a:xfrm>
            <a:off x="755482" y="1599791"/>
            <a:ext cx="1157764" cy="771525"/>
            <a:chOff x="1007309" y="3287101"/>
            <a:chExt cx="1543685" cy="10287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B8B96-1665-77EF-37E0-8F73B564872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23CD156-6A6B-E77E-2A15-39AECEAC6443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19DDAE9-7D5E-8F70-3E11-95FA937DBF0E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6AC9F09-6181-1543-1E92-960C264AD2F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FCD589-1CD6-6E24-99E5-1BBC43CFFEDA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89D59D7-0B3B-0A25-4DF6-A5B458E358B4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436AC40-14E9-4BF6-4257-A0E57FB4B5F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6BC8099-2D74-561C-74CB-C62D68A23747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99BEFF8-9014-858B-25D6-272EF4692568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700494-FBC2-941F-A251-BF4D25F76303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26714365-ED84-A8AD-DD94-851F7C46FE45}"/>
              </a:ext>
            </a:extLst>
          </p:cNvPr>
          <p:cNvSpPr txBox="1"/>
          <p:nvPr/>
        </p:nvSpPr>
        <p:spPr>
          <a:xfrm>
            <a:off x="2237312" y="2944145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DD109B-B82E-FDAE-2B56-84BFEC8DE007}"/>
              </a:ext>
            </a:extLst>
          </p:cNvPr>
          <p:cNvSpPr txBox="1"/>
          <p:nvPr/>
        </p:nvSpPr>
        <p:spPr>
          <a:xfrm>
            <a:off x="2246304" y="1854805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3D8E5641-0BE2-A83B-9DB2-5FB1A63DE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018" y="3657204"/>
            <a:ext cx="1417881" cy="1200801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B265745C-AFE6-948F-9BE8-DE587FB73D3B}"/>
              </a:ext>
            </a:extLst>
          </p:cNvPr>
          <p:cNvSpPr txBox="1"/>
          <p:nvPr/>
        </p:nvSpPr>
        <p:spPr>
          <a:xfrm>
            <a:off x="2227851" y="3992695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2EE4C14-48A0-EEDC-61B0-F35E42FF53E6}"/>
              </a:ext>
            </a:extLst>
          </p:cNvPr>
          <p:cNvSpPr txBox="1"/>
          <p:nvPr/>
        </p:nvSpPr>
        <p:spPr>
          <a:xfrm>
            <a:off x="3731091" y="2765674"/>
            <a:ext cx="6904355" cy="85472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GPT-3, GPT-4,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LaMMA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Mistral </a:t>
            </a: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name: causal or auto-regressive language model </a:t>
            </a: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Nice to generate from; can’t condition on future words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5B342666-698F-6B05-4FD7-C970ECD7E799}"/>
              </a:ext>
            </a:extLst>
          </p:cNvPr>
          <p:cNvSpPr txBox="1"/>
          <p:nvPr/>
        </p:nvSpPr>
        <p:spPr>
          <a:xfrm>
            <a:off x="3743252" y="1665387"/>
            <a:ext cx="6605905" cy="58798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BERT,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RoBERTa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SciBERT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Captures 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bidirectional context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Wait, how do we pretrain them?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CC86EC6-0049-C9F8-F9D8-CE20AA8688F7}"/>
              </a:ext>
            </a:extLst>
          </p:cNvPr>
          <p:cNvSpPr txBox="1"/>
          <p:nvPr/>
        </p:nvSpPr>
        <p:spPr>
          <a:xfrm>
            <a:off x="3745051" y="3933346"/>
            <a:ext cx="498284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750"/>
              </a:lnSpc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T5, Meena</a:t>
            </a: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best way to pretrain them?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93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3811-8EBE-DED1-A989-E6EF130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6B36-031D-FC2E-77B9-A2B77A5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F2CC9769-181F-C0B8-2148-20BC0D3C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75" y="0"/>
            <a:ext cx="6457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606F0-6630-B2B8-804D-0BC8373A508B}"/>
              </a:ext>
            </a:extLst>
          </p:cNvPr>
          <p:cNvSpPr txBox="1"/>
          <p:nvPr/>
        </p:nvSpPr>
        <p:spPr>
          <a:xfrm>
            <a:off x="0" y="4568875"/>
            <a:ext cx="23093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Yang et al. Harnessing the Power of LLMs in Practice: A Survey on ChatGPT and Beyond, 2023</a:t>
            </a:r>
          </a:p>
        </p:txBody>
      </p:sp>
    </p:spTree>
    <p:extLst>
      <p:ext uri="{BB962C8B-B14F-4D97-AF65-F5344CB8AC3E}">
        <p14:creationId xmlns:p14="http://schemas.microsoft.com/office/powerpoint/2010/main" val="1769852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5400" dirty="0"/>
              <a:t>Few Notable Models </a:t>
            </a:r>
            <a:br>
              <a:rPr lang="en-US" sz="5400" dirty="0"/>
            </a:br>
            <a:r>
              <a:rPr lang="en-US" sz="5400" dirty="0"/>
              <a:t>from History 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Encoder-only Family of Transformers 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429B71FE-E5F0-F594-28AA-E41E778A1EBE}"/>
              </a:ext>
            </a:extLst>
          </p:cNvPr>
          <p:cNvGrpSpPr/>
          <p:nvPr/>
        </p:nvGrpSpPr>
        <p:grpSpPr>
          <a:xfrm>
            <a:off x="3993118" y="3534420"/>
            <a:ext cx="1157764" cy="771525"/>
            <a:chOff x="1007309" y="3287101"/>
            <a:chExt cx="1543685" cy="1028700"/>
          </a:xfrm>
        </p:grpSpPr>
        <p:sp>
          <p:nvSpPr>
            <p:cNvPr id="3" name="object 6">
              <a:extLst>
                <a:ext uri="{FF2B5EF4-FFF2-40B4-BE49-F238E27FC236}">
                  <a16:creationId xmlns:a16="http://schemas.microsoft.com/office/drawing/2014/main" id="{988463F1-E409-3A2C-05BF-FAC72430D79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3D06FE37-3CBB-682A-856C-6B87C29F440B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14DCE3A6-C424-25D8-BB5D-A4F1F6487F67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8FD5DAF9-3FB4-9F6D-26F9-65DD6385F0E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FAA89AEE-2F97-4E24-FC57-9621D5912310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D96EAC10-5C5A-C380-7B34-88B533DF9B47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C22F0561-F36D-19BF-FDED-D8B6D51553A2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19C31738-F2E3-C16D-EB0F-EE2F54B4882B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6983656B-779F-F786-AA83-7EBF816F808F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E9549026-C69F-BACA-5254-E863C1B17BA6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5917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sz="quarter" idx="16"/>
          </p:nvPr>
        </p:nvSpPr>
        <p:spPr>
          <a:xfrm>
            <a:off x="533919" y="1128259"/>
            <a:ext cx="8085415" cy="307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525" marR="3810">
              <a:lnSpc>
                <a:spcPct val="99200"/>
              </a:lnSpc>
              <a:spcBef>
                <a:spcPts val="90"/>
              </a:spcBef>
              <a:buSzPct val="102127"/>
              <a:tabLst>
                <a:tab pos="266224" algn="l"/>
                <a:tab pos="266700" algn="l"/>
              </a:tabLst>
            </a:pPr>
            <a:r>
              <a:rPr lang="en-US" sz="16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BERT is trained to uncover masked tokens.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/>
              <a:t>158</a:t>
            </a:fld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6B1E2F-F697-BFD8-C328-4C2130F9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21" y="1775916"/>
            <a:ext cx="5971357" cy="2991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4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0841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sz="quarter" idx="16"/>
          </p:nvPr>
        </p:nvSpPr>
        <p:spPr>
          <a:xfrm>
            <a:off x="533919" y="1088501"/>
            <a:ext cx="8085415" cy="3077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525" marR="3810">
              <a:lnSpc>
                <a:spcPct val="99200"/>
              </a:lnSpc>
              <a:spcBef>
                <a:spcPts val="90"/>
              </a:spcBef>
              <a:buSzPct val="102127"/>
              <a:tabLst>
                <a:tab pos="266224" algn="l"/>
                <a:tab pos="266700" algn="l"/>
              </a:tabLst>
            </a:pPr>
            <a:r>
              <a:rPr lang="en-US" sz="16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BERT is trained to uncover masked tokens.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/>
              <a:t>159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B45F6-B7D3-1D24-D43F-4737F9DB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12" y="1752466"/>
            <a:ext cx="6246575" cy="31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 also generate strings! </a:t>
            </a:r>
          </a:p>
          <a:p>
            <a:endParaRPr lang="en-US" dirty="0"/>
          </a:p>
          <a:p>
            <a:r>
              <a:rPr lang="en-US" dirty="0"/>
              <a:t>Let’s say we start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dirty="0"/>
              <a:t> </a:t>
            </a:r>
          </a:p>
          <a:p>
            <a:r>
              <a:rPr lang="en-US" dirty="0"/>
              <a:t>Using this prompt as an initial condition, recursively sample from an LM: </a:t>
            </a:r>
            <a:br>
              <a:rPr lang="en-US" dirty="0"/>
            </a:br>
            <a:endParaRPr lang="en-US" dirty="0"/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</a:t>
            </a:r>
            <a:r>
              <a:rPr lang="en-US" dirty="0"/>
              <a:t>“located”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“at”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“the”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“state”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“of”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“Maryland”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 Maryland”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“EOS”</a:t>
            </a:r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0116BD9-9846-68F2-31D5-E4D587801EF8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5E0AB3D-5684-E16E-1E59-57A082FFB21F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1B391-5188-A3DA-5B0C-B5BA16EC36FF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4A785-82A3-277C-4024-4A8D58A40679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A548-BFE2-362C-9C1F-3CC82F07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99590-A391-5563-C615-648D5F1073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In order to have state-of-the-art performance on different tasks, there is no need for coming up with a novel model architecture 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</a:rPr>
              <a:t>End of task-specific model architecture engineering 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An early sign that larger scales and self-supervised learning (language modeling) are the key for future performance improvements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808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91867"/>
            <a:ext cx="8085415" cy="3077573"/>
          </a:xfrm>
        </p:spPr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sz="1400" dirty="0">
                <a:effectLst/>
                <a:latin typeface="Helvetica" pitchFamily="2" charset="0"/>
              </a:rPr>
              <a:t>Exact same architecture as BERT </a:t>
            </a:r>
            <a:endParaRPr lang="en-US" sz="1400" dirty="0"/>
          </a:p>
          <a:p>
            <a:pPr lvl="1"/>
            <a:r>
              <a:rPr lang="en-US" sz="1400" dirty="0"/>
              <a:t>Drops the next sentence prediction loss! </a:t>
            </a:r>
          </a:p>
          <a:p>
            <a:pPr lvl="1"/>
            <a:r>
              <a:rPr lang="en-US" sz="1400" dirty="0"/>
              <a:t>Trained on 10x data (the original BERT was actually under-trained)</a:t>
            </a:r>
          </a:p>
          <a:p>
            <a:pPr lvl="1"/>
            <a:r>
              <a:rPr lang="en-US" sz="1400" dirty="0"/>
              <a:t>Much stronger performance than BERT (e.g., 94.6 vs 90.9 on </a:t>
            </a:r>
            <a:r>
              <a:rPr lang="en-US" sz="1400" dirty="0" err="1"/>
              <a:t>SQuAD</a:t>
            </a:r>
            <a:r>
              <a:rPr lang="en-US" sz="1400" dirty="0"/>
              <a:t>)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6F3AF5A-8B9B-1D12-EFDE-0410408F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65" y="2611508"/>
            <a:ext cx="6349399" cy="23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585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Models that handle long contexts</a:t>
            </a:r>
          </a:p>
          <a:p>
            <a:pPr lvl="1"/>
            <a:r>
              <a:rPr lang="en-US" sz="1400" dirty="0" err="1"/>
              <a:t>Longformer</a:t>
            </a:r>
            <a:r>
              <a:rPr lang="en-US" sz="1400" dirty="0"/>
              <a:t>, Big Bird, … 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Multilingual BERT </a:t>
            </a:r>
          </a:p>
          <a:p>
            <a:pPr lvl="1"/>
            <a:r>
              <a:rPr lang="en-US" sz="1400" dirty="0"/>
              <a:t>Trained single model on 104 languages from Wikipedia. 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BERT extended to different domains </a:t>
            </a:r>
          </a:p>
          <a:p>
            <a:pPr lvl="1"/>
            <a:r>
              <a:rPr lang="en-US" sz="1400" dirty="0" err="1"/>
              <a:t>SciBERT</a:t>
            </a:r>
            <a:r>
              <a:rPr lang="en-US" sz="1400" dirty="0"/>
              <a:t>, </a:t>
            </a:r>
            <a:r>
              <a:rPr lang="en-US" sz="1400" dirty="0" err="1"/>
              <a:t>BioBERT</a:t>
            </a:r>
            <a:r>
              <a:rPr lang="en-US" sz="1400" dirty="0"/>
              <a:t>, </a:t>
            </a:r>
            <a:r>
              <a:rPr lang="en-US" sz="1400" dirty="0" err="1"/>
              <a:t>FinBERT</a:t>
            </a:r>
            <a:r>
              <a:rPr lang="en-US" sz="1400" dirty="0"/>
              <a:t>, </a:t>
            </a:r>
            <a:r>
              <a:rPr lang="en-US" sz="1400" dirty="0" err="1"/>
              <a:t>ClinicalBERT</a:t>
            </a:r>
            <a:r>
              <a:rPr lang="en-US" sz="1400" dirty="0"/>
              <a:t>, …</a:t>
            </a:r>
          </a:p>
          <a:p>
            <a:endParaRPr lang="en-US" sz="1400" dirty="0"/>
          </a:p>
          <a:p>
            <a:r>
              <a:rPr lang="en-US" sz="1400" dirty="0"/>
              <a:t>Making BERT smaller to use </a:t>
            </a:r>
          </a:p>
          <a:p>
            <a:pPr lvl="1"/>
            <a:r>
              <a:rPr lang="en-US" sz="1400" dirty="0" err="1"/>
              <a:t>DistillBERT</a:t>
            </a:r>
            <a:r>
              <a:rPr lang="en-US" sz="1400" dirty="0"/>
              <a:t>, </a:t>
            </a:r>
            <a:r>
              <a:rPr lang="en-US" sz="1400" dirty="0" err="1"/>
              <a:t>TinyBERT</a:t>
            </a:r>
            <a:r>
              <a:rPr lang="en-US" sz="1400" dirty="0"/>
              <a:t>, …</a:t>
            </a:r>
          </a:p>
          <a:p>
            <a:pPr marL="114300" indent="0">
              <a:buNone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8196" name="Picture 4" descr="A Survey of Transformers - 上 — RMSDEV">
            <a:extLst>
              <a:ext uri="{FF2B5EF4-FFF2-40B4-BE49-F238E27FC236}">
                <a16:creationId xmlns:a16="http://schemas.microsoft.com/office/drawing/2014/main" id="{8D8E225C-F0DE-418B-C5F8-5E8E22D4E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 bwMode="auto">
          <a:xfrm>
            <a:off x="5899867" y="1075282"/>
            <a:ext cx="2082189" cy="15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Survey of Transformers - 上 — RMSDEV">
            <a:extLst>
              <a:ext uri="{FF2B5EF4-FFF2-40B4-BE49-F238E27FC236}">
                <a16:creationId xmlns:a16="http://schemas.microsoft.com/office/drawing/2014/main" id="{52B6B6F9-249A-2638-1394-AC08B3696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4"/>
          <a:stretch/>
        </p:blipFill>
        <p:spPr bwMode="auto">
          <a:xfrm>
            <a:off x="5224007" y="2908786"/>
            <a:ext cx="3469202" cy="17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919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Encoder-Decoder Family of Transformers </a:t>
            </a:r>
          </a:p>
        </p:txBody>
      </p:sp>
      <p:pic>
        <p:nvPicPr>
          <p:cNvPr id="15" name="object 20">
            <a:extLst>
              <a:ext uri="{FF2B5EF4-FFF2-40B4-BE49-F238E27FC236}">
                <a16:creationId xmlns:a16="http://schemas.microsoft.com/office/drawing/2014/main" id="{B3C25244-4CB7-772B-7F89-8EFBBA4ABB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8394" y="3467097"/>
            <a:ext cx="1417881" cy="1200801"/>
          </a:xfrm>
          <a:prstGeom prst="rect">
            <a:avLst/>
          </a:prstGeom>
        </p:spPr>
      </p:pic>
      <p:sp>
        <p:nvSpPr>
          <p:cNvPr id="16" name="object 22">
            <a:extLst>
              <a:ext uri="{FF2B5EF4-FFF2-40B4-BE49-F238E27FC236}">
                <a16:creationId xmlns:a16="http://schemas.microsoft.com/office/drawing/2014/main" id="{C4ABC8F8-2FEE-1CB0-0CC1-1C4C950321CC}"/>
              </a:ext>
            </a:extLst>
          </p:cNvPr>
          <p:cNvSpPr txBox="1"/>
          <p:nvPr/>
        </p:nvSpPr>
        <p:spPr>
          <a:xfrm>
            <a:off x="4928227" y="3802588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1563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Encoder-decoder</a:t>
            </a:r>
            <a:r>
              <a:rPr spc="-34" dirty="0"/>
              <a:t> </a:t>
            </a:r>
            <a:r>
              <a:rPr lang="en-US" spc="-4" dirty="0"/>
              <a:t>M</a:t>
            </a:r>
            <a:r>
              <a:rPr spc="-4" dirty="0"/>
              <a:t>odels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CBC913-5C80-CCE2-8DA2-608294D6B0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855731" cy="3077573"/>
          </a:xfrm>
        </p:spPr>
        <p:txBody>
          <a:bodyPr/>
          <a:lstStyle/>
          <a:p>
            <a:pPr marL="180975" marR="574834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1800" dirty="0">
                <a:latin typeface="Calibri"/>
                <a:cs typeface="Calibri"/>
              </a:rPr>
              <a:t>The </a:t>
            </a:r>
            <a:r>
              <a:rPr lang="en-US" sz="1800" spc="-4" dirty="0">
                <a:latin typeface="Calibri"/>
                <a:cs typeface="Calibri"/>
              </a:rPr>
              <a:t>original </a:t>
            </a:r>
            <a:r>
              <a:rPr lang="en-US" sz="1800" spc="-11" dirty="0">
                <a:latin typeface="Calibri"/>
                <a:cs typeface="Calibri"/>
              </a:rPr>
              <a:t>transformer </a:t>
            </a:r>
            <a:r>
              <a:rPr lang="en-US" sz="1800" spc="-8" dirty="0">
                <a:latin typeface="Calibri"/>
                <a:cs typeface="Calibri"/>
              </a:rPr>
              <a:t> architecture</a:t>
            </a:r>
            <a:r>
              <a:rPr lang="en-US" sz="1800" spc="-34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was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encoder </a:t>
            </a:r>
            <a:r>
              <a:rPr lang="en-US" sz="1800" spc="-465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decoder</a:t>
            </a:r>
            <a:endParaRPr lang="en-US" sz="1800" dirty="0">
              <a:latin typeface="Calibri"/>
              <a:cs typeface="Calibri"/>
            </a:endParaRPr>
          </a:p>
          <a:p>
            <a:pPr marL="180975" marR="3810" indent="-171450">
              <a:lnSpc>
                <a:spcPts val="2340"/>
              </a:lnSpc>
              <a:spcBef>
                <a:spcPts val="75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1800" spc="-8" dirty="0">
                <a:latin typeface="Calibri"/>
                <a:cs typeface="Calibri"/>
              </a:rPr>
              <a:t>Encoder-decoder </a:t>
            </a:r>
            <a:r>
              <a:rPr lang="en-US" sz="1800" spc="-4" dirty="0">
                <a:latin typeface="Calibri"/>
                <a:cs typeface="Calibri"/>
              </a:rPr>
              <a:t>models </a:t>
            </a:r>
            <a:r>
              <a:rPr lang="en-US" sz="1800" spc="-11" dirty="0">
                <a:latin typeface="Calibri"/>
                <a:cs typeface="Calibri"/>
              </a:rPr>
              <a:t>are </a:t>
            </a:r>
            <a:r>
              <a:rPr lang="en-US" sz="1800" spc="-8" dirty="0">
                <a:latin typeface="Calibri"/>
                <a:cs typeface="Calibri"/>
              </a:rPr>
              <a:t> flexible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</a:t>
            </a:r>
            <a:r>
              <a:rPr lang="en-US" sz="1800" spc="-4" dirty="0">
                <a:latin typeface="Calibri"/>
                <a:cs typeface="Calibri"/>
              </a:rPr>
              <a:t> both </a:t>
            </a:r>
            <a:r>
              <a:rPr lang="en-US" sz="1800" spc="-11" dirty="0">
                <a:latin typeface="Calibri"/>
                <a:cs typeface="Calibri"/>
              </a:rPr>
              <a:t>generation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and </a:t>
            </a:r>
            <a:r>
              <a:rPr lang="en-US" sz="1800" spc="-465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classification </a:t>
            </a:r>
            <a:r>
              <a:rPr lang="en-US" sz="1800" spc="-11" dirty="0">
                <a:latin typeface="Calibri"/>
                <a:cs typeface="Calibri"/>
              </a:rPr>
              <a:t>tasks</a:t>
            </a:r>
            <a:endParaRPr lang="en-US" sz="1800" dirty="0">
              <a:latin typeface="Calibri"/>
              <a:cs typeface="Calibri"/>
            </a:endParaRPr>
          </a:p>
          <a:p>
            <a:pPr marL="180975" marR="288131" indent="-171450">
              <a:lnSpc>
                <a:spcPts val="2340"/>
              </a:lnSpc>
              <a:spcBef>
                <a:spcPts val="75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1800" spc="-8" dirty="0">
                <a:latin typeface="Calibri"/>
                <a:cs typeface="Calibri"/>
              </a:rPr>
              <a:t>How can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we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pretrain</a:t>
            </a:r>
            <a:r>
              <a:rPr lang="en-US" sz="1800" spc="-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 </a:t>
            </a:r>
            <a:r>
              <a:rPr lang="en-US" sz="1800" spc="4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encoder-decoder</a:t>
            </a:r>
            <a:r>
              <a:rPr lang="en-US" sz="1800" spc="-23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model</a:t>
            </a:r>
            <a:r>
              <a:rPr lang="en-US" sz="1800" spc="-19" dirty="0">
                <a:latin typeface="Calibri"/>
                <a:cs typeface="Calibri"/>
              </a:rPr>
              <a:t> like </a:t>
            </a:r>
            <a:r>
              <a:rPr lang="en-US" sz="1800" spc="-465" dirty="0">
                <a:latin typeface="Calibri"/>
                <a:cs typeface="Calibri"/>
              </a:rPr>
              <a:t> </a:t>
            </a:r>
            <a:r>
              <a:rPr lang="en-US" sz="1800" spc="-8" dirty="0">
                <a:latin typeface="Calibri"/>
                <a:cs typeface="Calibri"/>
              </a:rPr>
              <a:t>BERT </a:t>
            </a:r>
            <a:r>
              <a:rPr lang="en-US" sz="1800" spc="-11" dirty="0">
                <a:latin typeface="Calibri"/>
                <a:cs typeface="Calibri"/>
              </a:rPr>
              <a:t>to </a:t>
            </a:r>
            <a:r>
              <a:rPr lang="en-US" sz="1800" dirty="0">
                <a:latin typeface="Calibri"/>
                <a:cs typeface="Calibri"/>
              </a:rPr>
              <a:t>be a </a:t>
            </a:r>
            <a:r>
              <a:rPr lang="en-US" sz="1800" spc="-8" dirty="0">
                <a:latin typeface="Calibri"/>
                <a:cs typeface="Calibri"/>
              </a:rPr>
              <a:t>good </a:t>
            </a:r>
            <a:r>
              <a:rPr lang="en-US" sz="1800" spc="-11" dirty="0">
                <a:latin typeface="Calibri"/>
                <a:cs typeface="Calibri"/>
              </a:rPr>
              <a:t>general </a:t>
            </a:r>
            <a:r>
              <a:rPr lang="en-US" sz="1800" spc="-8" dirty="0">
                <a:latin typeface="Calibri"/>
                <a:cs typeface="Calibri"/>
              </a:rPr>
              <a:t> </a:t>
            </a:r>
            <a:r>
              <a:rPr lang="en-US" sz="1800" spc="-4" dirty="0">
                <a:latin typeface="Calibri"/>
                <a:cs typeface="Calibri"/>
              </a:rPr>
              <a:t>language</a:t>
            </a:r>
            <a:r>
              <a:rPr lang="en-US" sz="1800" spc="-8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pretrained</a:t>
            </a:r>
            <a:r>
              <a:rPr lang="en-US" sz="1800" spc="-4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LM?</a:t>
            </a:r>
          </a:p>
          <a:p>
            <a:endParaRPr lang="en-US" sz="1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305675" y="6451600"/>
            <a:ext cx="18383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6555">
              <a:lnSpc>
                <a:spcPts val="1240"/>
              </a:lnSpc>
            </a:pPr>
            <a:fld id="{81D60167-4931-47E6-BA6A-407CBD079E47}" type="slidenum">
              <a:rPr lang="en-US" smtClean="0"/>
              <a:pPr marL="1646555">
                <a:lnSpc>
                  <a:spcPts val="1240"/>
                </a:lnSpc>
              </a:pPr>
              <a:t>164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415" y="1325597"/>
            <a:ext cx="3506629" cy="333905"/>
          </a:xfrm>
          <a:prstGeom prst="rect">
            <a:avLst/>
          </a:prstGeom>
        </p:spPr>
        <p:txBody>
          <a:bodyPr vert="horz" wrap="square" lIns="0" tIns="38576" rIns="0" bIns="0" rtlCol="0">
            <a:spAutoFit/>
          </a:bodyPr>
          <a:lstStyle/>
          <a:p>
            <a:pPr marL="180975" marR="574834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endParaRPr sz="21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650" y="336102"/>
            <a:ext cx="3017098" cy="44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869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29B-62E8-AC32-EE57-67D592AD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610081" cy="857542"/>
          </a:xfrm>
        </p:spPr>
        <p:txBody>
          <a:bodyPr>
            <a:normAutofit/>
          </a:bodyPr>
          <a:lstStyle/>
          <a:p>
            <a:r>
              <a:rPr lang="en" dirty="0"/>
              <a:t>T5: Text-To-Text Transfer Transformer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4D713-D82E-AB9A-39A5-51C39F6ADE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291885"/>
          </a:xfrm>
        </p:spPr>
        <p:txBody>
          <a:bodyPr/>
          <a:lstStyle/>
          <a:p>
            <a:r>
              <a:rPr lang="en-US" dirty="0"/>
              <a:t>An encoder-decoder architecture </a:t>
            </a:r>
          </a:p>
          <a:p>
            <a:r>
              <a:rPr lang="en-US" dirty="0"/>
              <a:t>Pre-training objective: </a:t>
            </a:r>
            <a:br>
              <a:rPr lang="en-US" dirty="0"/>
            </a:br>
            <a:r>
              <a:rPr lang="en-US" sz="1800" dirty="0">
                <a:effectLst/>
                <a:latin typeface="Calibri" panose="020F0502020204030204" pitchFamily="34" charset="0"/>
              </a:rPr>
              <a:t>corrupt and reconstruct objective 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original paper is an excellent set of in-depth analysis of various parameters of model design. We discuss some of these results in other places. </a:t>
            </a:r>
          </a:p>
        </p:txBody>
      </p:sp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FDB1E3ED-007C-6EC3-00AE-F0085E8790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127375" y="1176338"/>
            <a:ext cx="6016625" cy="34163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75C721-3022-5E25-5486-E017832B68D1}"/>
              </a:ext>
            </a:extLst>
          </p:cNvPr>
          <p:cNvSpPr txBox="1"/>
          <p:nvPr/>
        </p:nvSpPr>
        <p:spPr>
          <a:xfrm>
            <a:off x="2285999" y="46450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huggingface.co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/t5-base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65AA1-6EF2-BBA8-FCC0-6E0EADAF9574}"/>
              </a:ext>
            </a:extLst>
          </p:cNvPr>
          <p:cNvSpPr txBox="1"/>
          <p:nvPr/>
        </p:nvSpPr>
        <p:spPr>
          <a:xfrm>
            <a:off x="1257300" y="4863079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034F036-A3DA-7933-8AA6-1AAC0D328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b="64253"/>
          <a:stretch/>
        </p:blipFill>
        <p:spPr bwMode="auto">
          <a:xfrm>
            <a:off x="4379928" y="1136763"/>
            <a:ext cx="4292598" cy="48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94EF3DE-3B09-7AE9-C23D-D5A8A6E76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1" b="35779"/>
          <a:stretch/>
        </p:blipFill>
        <p:spPr bwMode="auto">
          <a:xfrm>
            <a:off x="4379928" y="1571937"/>
            <a:ext cx="4292598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F01D488-89F6-21BA-CE3F-826380A38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70" b="7781"/>
          <a:stretch/>
        </p:blipFill>
        <p:spPr bwMode="auto">
          <a:xfrm>
            <a:off x="4379928" y="2031011"/>
            <a:ext cx="4292598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8F1E29E-1EE9-B015-8904-4395A97B8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970"/>
          <a:stretch/>
        </p:blipFill>
        <p:spPr>
          <a:xfrm>
            <a:off x="1577947" y="2559886"/>
            <a:ext cx="5951621" cy="1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48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Decoder-only Family of Transformers </a:t>
            </a: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49D162C3-6741-27F6-C869-20A9BCE8BE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8321" y="3547562"/>
            <a:ext cx="1164467" cy="778667"/>
          </a:xfrm>
          <a:prstGeom prst="rect">
            <a:avLst/>
          </a:prstGeom>
        </p:spPr>
      </p:pic>
      <p:sp>
        <p:nvSpPr>
          <p:cNvPr id="15" name="object 16">
            <a:extLst>
              <a:ext uri="{FF2B5EF4-FFF2-40B4-BE49-F238E27FC236}">
                <a16:creationId xmlns:a16="http://schemas.microsoft.com/office/drawing/2014/main" id="{7FB8C237-447C-1771-342A-4BDAC88AB4A3}"/>
              </a:ext>
            </a:extLst>
          </p:cNvPr>
          <p:cNvSpPr txBox="1"/>
          <p:nvPr/>
        </p:nvSpPr>
        <p:spPr>
          <a:xfrm>
            <a:off x="5034261" y="3800749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6665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714465" y="4746252"/>
            <a:ext cx="135731" cy="1423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9525">
              <a:spcBef>
                <a:spcPts val="3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ea typeface="Tahoma" panose="020B0604030504040204" pitchFamily="34" charset="0"/>
                <a:cs typeface="Calibri"/>
              </a:rPr>
              <a:t>23</a:t>
            </a:r>
            <a:endParaRPr sz="9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551" y="184867"/>
            <a:ext cx="7560801" cy="201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75" dirty="0">
              <a:latin typeface="Corbel" panose="020B0503020204020204" pitchFamily="34" charset="0"/>
              <a:ea typeface="Tahoma" panose="020B0604030504040204" pitchFamily="34" charset="0"/>
              <a:cs typeface="Microsoft Sans Serif"/>
            </a:endParaRPr>
          </a:p>
          <a:p>
            <a:pPr marL="2024539">
              <a:spcBef>
                <a:spcPts val="2190"/>
              </a:spcBef>
            </a:pPr>
            <a:r>
              <a:rPr lang="en-US" sz="21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              </a:t>
            </a:r>
            <a:r>
              <a:rPr sz="3600" spc="-8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GPT</a:t>
            </a:r>
            <a:endParaRPr lang="en-US" sz="21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  <a:p>
            <a:pPr marL="2024539">
              <a:spcBef>
                <a:spcPts val="1429"/>
              </a:spcBef>
            </a:pPr>
            <a:r>
              <a:rPr lang="en-US" sz="2194" spc="-11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G</a:t>
            </a:r>
            <a:r>
              <a:rPr lang="en-US" sz="1500" spc="-8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enerative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39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P</a:t>
            </a:r>
            <a:r>
              <a:rPr lang="en-US" sz="1500" spc="-26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re-trained</a:t>
            </a:r>
            <a:r>
              <a:rPr lang="en-US" sz="1500" spc="-41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r>
              <a:rPr lang="en-US" sz="2194" spc="-28" baseline="1424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T</a:t>
            </a:r>
            <a:r>
              <a:rPr lang="en-US" sz="1500" spc="-19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ransformer</a:t>
            </a:r>
            <a:r>
              <a:rPr lang="en-US" sz="1500" spc="-45" dirty="0">
                <a:latin typeface="Corbel" panose="020B0503020204020204" pitchFamily="34" charset="0"/>
                <a:ea typeface="Tahoma" panose="020B0604030504040204" pitchFamily="34" charset="0"/>
                <a:cs typeface="Trebuchet MS"/>
              </a:rPr>
              <a:t> </a:t>
            </a:r>
            <a:endParaRPr lang="en-US" sz="1500" dirty="0">
              <a:latin typeface="Corbel" panose="020B0503020204020204" pitchFamily="34" charset="0"/>
              <a:ea typeface="Tahoma" panose="020B0604030504040204" pitchFamily="34" charset="0"/>
              <a:cs typeface="Trebuchet MS"/>
            </a:endParaRPr>
          </a:p>
        </p:txBody>
      </p:sp>
      <p:pic>
        <p:nvPicPr>
          <p:cNvPr id="8" name="Google Shape;183;p32">
            <a:extLst>
              <a:ext uri="{FF2B5EF4-FFF2-40B4-BE49-F238E27FC236}">
                <a16:creationId xmlns:a16="http://schemas.microsoft.com/office/drawing/2014/main" id="{8D1CA031-E600-82A0-BC23-B31D5B7ABF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8142"/>
          <a:stretch/>
        </p:blipFill>
        <p:spPr>
          <a:xfrm>
            <a:off x="4388130" y="3133352"/>
            <a:ext cx="43942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900CA-1C92-40A2-70DD-0FCF74D6D4E7}"/>
              </a:ext>
            </a:extLst>
          </p:cNvPr>
          <p:cNvSpPr txBox="1"/>
          <p:nvPr/>
        </p:nvSpPr>
        <p:spPr>
          <a:xfrm>
            <a:off x="4953000" y="26460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GPT: An Auto-Regressive LM (2018)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Google Shape;190;p33">
            <a:extLst>
              <a:ext uri="{FF2B5EF4-FFF2-40B4-BE49-F238E27FC236}">
                <a16:creationId xmlns:a16="http://schemas.microsoft.com/office/drawing/2014/main" id="{B535E4C9-C2BC-F5A3-DF61-E07E2AAA10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" b="83498"/>
          <a:stretch/>
        </p:blipFill>
        <p:spPr>
          <a:xfrm>
            <a:off x="171730" y="3120556"/>
            <a:ext cx="4394200" cy="107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2EE972-88E8-8A87-918D-8B7018FBF59C}"/>
              </a:ext>
            </a:extLst>
          </p:cNvPr>
          <p:cNvSpPr txBox="1"/>
          <p:nvPr/>
        </p:nvSpPr>
        <p:spPr>
          <a:xfrm>
            <a:off x="704850" y="2665289"/>
            <a:ext cx="4762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GPT-2: A Big Language Model (2019)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09DB-D512-32CF-FAC3-F4934B7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986DC-BDE4-6D83-A8E9-51A35E89DF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64226"/>
            <a:ext cx="8085415" cy="3077573"/>
          </a:xfrm>
        </p:spPr>
        <p:txBody>
          <a:bodyPr/>
          <a:lstStyle/>
          <a:p>
            <a:r>
              <a:rPr lang="en-US" spc="-130" dirty="0"/>
              <a:t>GPT-2</a:t>
            </a:r>
            <a:r>
              <a:rPr lang="en-US" spc="30" dirty="0"/>
              <a:t> </a:t>
            </a:r>
            <a:r>
              <a:rPr lang="en-US" spc="-70" dirty="0"/>
              <a:t>uses</a:t>
            </a:r>
            <a:r>
              <a:rPr lang="en-US" spc="25" dirty="0"/>
              <a:t> only</a:t>
            </a:r>
            <a:r>
              <a:rPr lang="en-US" spc="30" dirty="0"/>
              <a:t> </a:t>
            </a:r>
            <a:r>
              <a:rPr lang="en-US" spc="-5" dirty="0"/>
              <a:t>Transformer</a:t>
            </a:r>
            <a:r>
              <a:rPr lang="en-US" spc="25" dirty="0"/>
              <a:t> </a:t>
            </a:r>
            <a:r>
              <a:rPr lang="en-US" spc="20" dirty="0"/>
              <a:t>Decoders</a:t>
            </a:r>
            <a:r>
              <a:rPr lang="en-US" spc="15" dirty="0"/>
              <a:t> </a:t>
            </a:r>
            <a:r>
              <a:rPr lang="en-US" spc="-20" dirty="0"/>
              <a:t>(no</a:t>
            </a:r>
            <a:r>
              <a:rPr lang="en-US" spc="25" dirty="0"/>
              <a:t> </a:t>
            </a:r>
            <a:r>
              <a:rPr lang="en-US" spc="-20" dirty="0"/>
              <a:t>Encoders)</a:t>
            </a:r>
            <a:r>
              <a:rPr lang="en-US" spc="25" dirty="0"/>
              <a:t> </a:t>
            </a:r>
            <a:r>
              <a:rPr lang="en-US" spc="155" dirty="0"/>
              <a:t>to</a:t>
            </a:r>
            <a:r>
              <a:rPr lang="en-US" spc="30" dirty="0"/>
              <a:t> </a:t>
            </a:r>
            <a:r>
              <a:rPr lang="en-US" spc="40" dirty="0"/>
              <a:t>generate </a:t>
            </a:r>
            <a:r>
              <a:rPr lang="en-US" spc="-625" dirty="0"/>
              <a:t> </a:t>
            </a:r>
            <a:r>
              <a:rPr lang="en-US" spc="25" dirty="0"/>
              <a:t>new </a:t>
            </a:r>
            <a:r>
              <a:rPr lang="en-US" spc="-25" dirty="0"/>
              <a:t>sequences</a:t>
            </a:r>
            <a:r>
              <a:rPr lang="en-US" spc="20" dirty="0"/>
              <a:t> </a:t>
            </a:r>
            <a:r>
              <a:rPr lang="en-US" spc="75" dirty="0"/>
              <a:t>from</a:t>
            </a:r>
            <a:r>
              <a:rPr lang="en-US" spc="30" dirty="0"/>
              <a:t> </a:t>
            </a:r>
            <a:r>
              <a:rPr lang="en-US" dirty="0"/>
              <a:t>scratch</a:t>
            </a:r>
            <a:r>
              <a:rPr lang="en-US" spc="25" dirty="0"/>
              <a:t> </a:t>
            </a:r>
            <a:r>
              <a:rPr lang="en-US" spc="85" dirty="0"/>
              <a:t>or</a:t>
            </a:r>
            <a:r>
              <a:rPr lang="en-US" spc="20" dirty="0"/>
              <a:t> </a:t>
            </a:r>
            <a:r>
              <a:rPr lang="en-US" spc="75" dirty="0"/>
              <a:t>from</a:t>
            </a:r>
            <a:r>
              <a:rPr lang="en-US" spc="30" dirty="0"/>
              <a:t> </a:t>
            </a:r>
            <a:r>
              <a:rPr lang="en-US" spc="-90" dirty="0"/>
              <a:t>a</a:t>
            </a:r>
            <a:r>
              <a:rPr lang="en-US" spc="30" dirty="0"/>
              <a:t> </a:t>
            </a:r>
            <a:r>
              <a:rPr lang="en-US" spc="55" dirty="0"/>
              <a:t>starting</a:t>
            </a:r>
            <a:r>
              <a:rPr lang="en-US" spc="20" dirty="0"/>
              <a:t> </a:t>
            </a:r>
            <a:r>
              <a:rPr lang="en-US" spc="-10" dirty="0"/>
              <a:t>sequence</a:t>
            </a:r>
            <a:endParaRPr lang="en-US" dirty="0"/>
          </a:p>
          <a:p>
            <a:r>
              <a:rPr lang="en-US" dirty="0"/>
              <a:t>As it processes each </a:t>
            </a:r>
            <a:r>
              <a:rPr lang="en-US" dirty="0" err="1"/>
              <a:t>subword</a:t>
            </a:r>
            <a:r>
              <a:rPr lang="en-US" dirty="0"/>
              <a:t>, it masks the “future” words and conditions on and attends to the previous words</a:t>
            </a:r>
          </a:p>
          <a:p>
            <a:endParaRPr lang="en-US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AD9BA31-59DE-EF48-7269-B586FB5C5E00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2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5AAF2E-A147-3AB9-B669-7FFEFB8A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41" y="2274634"/>
            <a:ext cx="4873116" cy="25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823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GPT-3: Just Scale 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18503-7FBF-2324-EEBC-325C00695A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More layers &amp; parameters </a:t>
            </a:r>
          </a:p>
          <a:p>
            <a:r>
              <a:rPr lang="en-US" dirty="0"/>
              <a:t>Bigger dataset </a:t>
            </a:r>
          </a:p>
          <a:p>
            <a:r>
              <a:rPr lang="en-US" dirty="0"/>
              <a:t>Longer training </a:t>
            </a:r>
          </a:p>
          <a:p>
            <a:r>
              <a:rPr lang="en-US" dirty="0"/>
              <a:t>Larger embedding/hidden dimension </a:t>
            </a:r>
          </a:p>
          <a:p>
            <a:r>
              <a:rPr lang="en-US" dirty="0"/>
              <a:t>Larger context window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0453D-3AD6-1714-1A4D-5DA9F7C2A25F}"/>
              </a:ext>
            </a:extLst>
          </p:cNvPr>
          <p:cNvSpPr txBox="1"/>
          <p:nvPr/>
        </p:nvSpPr>
        <p:spPr>
          <a:xfrm>
            <a:off x="2286000" y="49051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Sbhya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Chhabria</a:t>
            </a:r>
            <a:r>
              <a:rPr lang="en-US" sz="1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Michael Tang]</a:t>
            </a:r>
          </a:p>
        </p:txBody>
      </p:sp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35F4BA4-FD0D-2F2D-39E8-43C546CCC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66"/>
          <a:stretch/>
        </p:blipFill>
        <p:spPr>
          <a:xfrm>
            <a:off x="1196163" y="3038587"/>
            <a:ext cx="6490086" cy="169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99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08DE-3F9E-73A0-29AF-8E025AE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Care About Language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495-7F96-CCD5-6659-F18DC5A1D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is a </a:t>
            </a:r>
            <a:r>
              <a:rPr lang="en-US" strike="sngStrike" dirty="0">
                <a:solidFill>
                  <a:srgbClr val="C00000"/>
                </a:solidFill>
              </a:rPr>
              <a:t>subcomponent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superset</a:t>
            </a:r>
            <a:r>
              <a:rPr lang="en-US" dirty="0"/>
              <a:t> of many tasks: </a:t>
            </a:r>
          </a:p>
          <a:p>
            <a:pPr lvl="1"/>
            <a:r>
              <a:rPr lang="en-US" dirty="0"/>
              <a:t>Summarization </a:t>
            </a:r>
          </a:p>
          <a:p>
            <a:pPr lvl="1"/>
            <a:r>
              <a:rPr lang="en-US" dirty="0"/>
              <a:t>Machine translation </a:t>
            </a:r>
          </a:p>
          <a:p>
            <a:pPr lvl="1"/>
            <a:r>
              <a:rPr lang="en-US" dirty="0"/>
              <a:t>Spelling correction </a:t>
            </a:r>
          </a:p>
          <a:p>
            <a:pPr lvl="1"/>
            <a:r>
              <a:rPr lang="en-US" dirty="0"/>
              <a:t>Dialogue etc. </a:t>
            </a:r>
          </a:p>
          <a:p>
            <a:pPr lvl="1"/>
            <a:endParaRPr lang="en-US" dirty="0"/>
          </a:p>
          <a:p>
            <a:r>
              <a:rPr lang="en-US" dirty="0"/>
              <a:t>Language Modeling is an effective proxy for </a:t>
            </a:r>
            <a:r>
              <a:rPr lang="en-US" dirty="0">
                <a:solidFill>
                  <a:srgbClr val="C00000"/>
                </a:solidFill>
              </a:rPr>
              <a:t>language understanding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Effective ability to predict forthcoming words </a:t>
            </a:r>
            <a:r>
              <a:rPr lang="en-US" dirty="0"/>
              <a:t>requires on </a:t>
            </a:r>
            <a:r>
              <a:rPr lang="en-US" dirty="0">
                <a:solidFill>
                  <a:srgbClr val="C00000"/>
                </a:solidFill>
              </a:rPr>
              <a:t>understanding of context/prefix.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160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GPT4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A191-0637-B863-CF38-226BE0C79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Transformer-based </a:t>
            </a:r>
          </a:p>
          <a:p>
            <a:pPr lvl="1"/>
            <a:r>
              <a:rPr lang="en-US" dirty="0"/>
              <a:t>The rest is …. mystery!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If we’re going based on costs, GPT4 is ~15-30 times costlier than GPT3. That should give you an idea how its likely size!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Note, these language models involve more than just pre-training. </a:t>
            </a:r>
          </a:p>
          <a:p>
            <a:pPr lvl="1"/>
            <a:r>
              <a:rPr lang="en-US" dirty="0"/>
              <a:t>Pre-training provides the foundation based on which we build the model. </a:t>
            </a:r>
          </a:p>
          <a:p>
            <a:pPr lvl="1"/>
            <a:r>
              <a:rPr lang="en-US" dirty="0"/>
              <a:t>We will discuss the later stages (post hoc alignment) in a 2-3 weeks. </a:t>
            </a:r>
          </a:p>
        </p:txBody>
      </p:sp>
      <p:pic>
        <p:nvPicPr>
          <p:cNvPr id="5" name="Picture 4" descr="A white rectangular object with a black line&#10;&#10;Description automatically generated">
            <a:extLst>
              <a:ext uri="{FF2B5EF4-FFF2-40B4-BE49-F238E27FC236}">
                <a16:creationId xmlns:a16="http://schemas.microsoft.com/office/drawing/2014/main" id="{984186A5-1265-86C0-347C-36931C07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42" y="234779"/>
            <a:ext cx="3127872" cy="602046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CB5F61F-8EC1-786B-DECA-892E952F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07" y="900221"/>
            <a:ext cx="4547617" cy="57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30AC-3584-FFCB-FE36-D278CE6C5B2B}"/>
              </a:ext>
            </a:extLst>
          </p:cNvPr>
          <p:cNvSpPr txBox="1"/>
          <p:nvPr/>
        </p:nvSpPr>
        <p:spPr>
          <a:xfrm>
            <a:off x="2148083" y="485353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https://openai.com/pricing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3046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3702-BF47-8FD2-2A73-41158568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Available [Decoder] LMs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A6682-09E6-7C42-36B1-2A9E75AE75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/>
              <a:t>EleutherAI</a:t>
            </a:r>
            <a:r>
              <a:rPr lang="en-US" dirty="0"/>
              <a:t>: GPT-Neo (6.7B), GPT-J (6B), GPT-</a:t>
            </a:r>
            <a:r>
              <a:rPr lang="en-US" dirty="0" err="1"/>
              <a:t>NeoX</a:t>
            </a:r>
            <a:r>
              <a:rPr lang="en-US" dirty="0"/>
              <a:t> (20B)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" action="ppaction://noaction"/>
              </a:rPr>
              <a:t>https://huggingface.co/EleutherAI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" action="ppaction://noaction"/>
              </a:rPr>
              <a:t>https://6b.eleuther.ai/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LLaMA</a:t>
            </a:r>
            <a:r>
              <a:rPr lang="en-US" dirty="0"/>
              <a:t>, 65B: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https://github.com/facebookresearch/llama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Mistral and </a:t>
            </a:r>
            <a:r>
              <a:rPr lang="en-US" dirty="0" err="1"/>
              <a:t>Mixtral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https://huggingface.co/mistralai/Mistral-7B-Instruct-v0.2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https://huggingface.co/mistralai/Mixtral-8x7B-Instruct-v0.1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1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8FBF-20B5-ECC0-AD0E-6AF98B41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LMSys</a:t>
            </a:r>
            <a:r>
              <a:rPr lang="en-US" dirty="0"/>
              <a:t> </a:t>
            </a:r>
            <a:r>
              <a:rPr lang="en-US" dirty="0" err="1"/>
              <a:t>ChatArena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1F4F-E424-DBD1-064B-7D931928C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EBDD6C-35D8-F63D-C3B2-5CD171DE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14" y="1095492"/>
            <a:ext cx="7579256" cy="3659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1CFF7-1EBA-3929-D537-B5F64259FE08}"/>
              </a:ext>
            </a:extLst>
          </p:cNvPr>
          <p:cNvSpPr txBox="1"/>
          <p:nvPr/>
        </p:nvSpPr>
        <p:spPr>
          <a:xfrm>
            <a:off x="5043268" y="574720"/>
            <a:ext cx="1784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https://lmarena.ai/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54281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2E452-54C1-138A-37DB-8ED26D780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Training Transformer LMs: Empirical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86BB-B1BF-F555-80DD-FB30762B60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0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2D83-3C11-D059-1F75-D9DBD25A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Transformer 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C1D6B-C1C6-5316-FB4C-36487CE066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 is so much empirical knowledge/experiences that goes into training these models. </a:t>
            </a:r>
          </a:p>
          <a:p>
            <a:r>
              <a:rPr lang="en-US" dirty="0"/>
              <a:t>Various empirical issues about: </a:t>
            </a:r>
          </a:p>
          <a:p>
            <a:pPr lvl="1"/>
            <a:r>
              <a:rPr lang="en-US" dirty="0"/>
              <a:t>Preparation/pre-processing data</a:t>
            </a:r>
          </a:p>
          <a:p>
            <a:pPr lvl="1"/>
            <a:r>
              <a:rPr lang="en-US" dirty="0"/>
              <a:t>Efficient training of models 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2674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Cleaning: Example from C4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90EE4-EDAC-E350-33AC-ABA8087825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722418" y="48013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adapted from Colin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6FE99A4-B980-A02C-419D-36F6ED0B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4" y="1187864"/>
            <a:ext cx="6934199" cy="3446918"/>
          </a:xfrm>
          <a:prstGeom prst="rect">
            <a:avLst/>
          </a:prstGeom>
        </p:spPr>
      </p:pic>
      <p:sp>
        <p:nvSpPr>
          <p:cNvPr id="4" name="文字方塊 74">
            <a:extLst>
              <a:ext uri="{FF2B5EF4-FFF2-40B4-BE49-F238E27FC236}">
                <a16:creationId xmlns:a16="http://schemas.microsoft.com/office/drawing/2014/main" id="{83277770-35DA-B89A-5FAF-16DD1969D7CC}"/>
              </a:ext>
            </a:extLst>
          </p:cNvPr>
          <p:cNvSpPr txBox="1"/>
          <p:nvPr/>
        </p:nvSpPr>
        <p:spPr>
          <a:xfrm>
            <a:off x="3800724" y="128863"/>
            <a:ext cx="5001369" cy="953453"/>
          </a:xfrm>
          <a:prstGeom prst="wedgeRoundRectCallout">
            <a:avLst>
              <a:gd name="adj1" fmla="val -26115"/>
              <a:gd name="adj2" fmla="val 635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any: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 to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“Lorem ipsum” text — placeholder text commonly used to demonstrate the visual form of a document</a:t>
            </a: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F6E71AEA-0685-5D26-E2A8-07AC6FB60F03}"/>
              </a:ext>
            </a:extLst>
          </p:cNvPr>
          <p:cNvSpPr txBox="1"/>
          <p:nvPr/>
        </p:nvSpPr>
        <p:spPr>
          <a:xfrm>
            <a:off x="254443" y="3804434"/>
            <a:ext cx="3116910" cy="1191816"/>
          </a:xfrm>
          <a:prstGeom prst="wedgeRoundRectCallout">
            <a:avLst>
              <a:gd name="adj1" fmla="val 29752"/>
              <a:gd name="adj2" fmla="val -7739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Retain: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/>
              <a:t>Sentences with terminal punctuation marks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/>
              <a:t>Pages with at least 5 sentences, sentences with at least 3 words </a:t>
            </a:r>
          </a:p>
        </p:txBody>
      </p:sp>
    </p:spTree>
    <p:extLst>
      <p:ext uri="{BB962C8B-B14F-4D97-AF65-F5344CB8AC3E}">
        <p14:creationId xmlns:p14="http://schemas.microsoft.com/office/powerpoint/2010/main" val="2929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Takeaway: </a:t>
            </a:r>
          </a:p>
          <a:p>
            <a:pPr lvl="1"/>
            <a:r>
              <a:rPr lang="en-US" dirty="0"/>
              <a:t>Clean and compact data is better than large, but noisy data. </a:t>
            </a:r>
          </a:p>
          <a:p>
            <a:pPr lvl="1"/>
            <a:r>
              <a:rPr lang="en-US" dirty="0"/>
              <a:t>Pre-training on in-domain data helps. </a:t>
            </a: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DFF8FB8-BE69-0918-35FA-DC9F0B984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2488"/>
          <a:stretch/>
        </p:blipFill>
        <p:spPr>
          <a:xfrm>
            <a:off x="266257" y="2762055"/>
            <a:ext cx="8521700" cy="920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163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E3CC-9A32-C6E5-6AE6-BFDCC6EB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Data Duplicates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6243-A945-D27D-1B30-651C1F2ADD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 is a non-negligible number of </a:t>
            </a:r>
            <a:br>
              <a:rPr lang="en-US" dirty="0"/>
            </a:br>
            <a:r>
              <a:rPr lang="en-US" dirty="0"/>
              <a:t>duplicates in any pre-training data. </a:t>
            </a:r>
          </a:p>
        </p:txBody>
      </p:sp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2E15390D-4B60-294E-329D-9FC5E245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7" y="2496841"/>
            <a:ext cx="7772400" cy="234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0D537-EF28-E2D8-A0F2-D1072E8FF6D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Deduplicating Training Data Makes Language Models Better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6793E02-2E92-15CB-239C-FD489C417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319" y="1021183"/>
            <a:ext cx="3927989" cy="13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3349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7287-B5EF-9FE7-5DAC-9D33D06E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Deduplicating Data Improves 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BC62C-DDE6-4AC6-54A6-7A699A591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679" y="1224390"/>
            <a:ext cx="8085415" cy="3077573"/>
          </a:xfrm>
        </p:spPr>
        <p:txBody>
          <a:bodyPr/>
          <a:lstStyle/>
          <a:p>
            <a:r>
              <a:rPr lang="en-US" dirty="0">
                <a:solidFill>
                  <a:srgbClr val="CB6D67"/>
                </a:solidFill>
              </a:rPr>
              <a:t>C4</a:t>
            </a:r>
            <a:r>
              <a:rPr lang="en-US" dirty="0"/>
              <a:t> : the original training data</a:t>
            </a:r>
            <a:endParaRPr lang="en-US" dirty="0">
              <a:solidFill>
                <a:srgbClr val="CB6D67"/>
              </a:solidFill>
            </a:endParaRPr>
          </a:p>
          <a:p>
            <a:r>
              <a:rPr lang="en-US" dirty="0">
                <a:solidFill>
                  <a:srgbClr val="68CA6D"/>
                </a:solidFill>
              </a:rPr>
              <a:t>C4-NearDup</a:t>
            </a:r>
            <a:r>
              <a:rPr lang="en-US" dirty="0"/>
              <a:t>: C4 excluding exact duplicates </a:t>
            </a:r>
          </a:p>
          <a:p>
            <a:r>
              <a:rPr lang="en-US" dirty="0">
                <a:solidFill>
                  <a:srgbClr val="6E67CB"/>
                </a:solidFill>
              </a:rPr>
              <a:t>C4-ExactSubs</a:t>
            </a:r>
            <a:r>
              <a:rPr lang="en-US" dirty="0"/>
              <a:t>: C4 excluding near-duplicates </a:t>
            </a:r>
            <a:br>
              <a:rPr lang="en-US" dirty="0"/>
            </a:br>
            <a:endParaRPr lang="en-US" dirty="0">
              <a:solidFill>
                <a:srgbClr val="6E67CB"/>
              </a:solidFill>
            </a:endParaRPr>
          </a:p>
        </p:txBody>
      </p:sp>
      <p:pic>
        <p:nvPicPr>
          <p:cNvPr id="5" name="Picture 4" descr="A graph of a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5896F3B-D796-8DDC-C4A0-F94AAA6F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952" y="2209334"/>
            <a:ext cx="5295048" cy="2606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3EDC6-4E19-D2E5-9B6C-9FBC2DCBE0DC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Deduplicating Training Data Makes Language Models Better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文字方塊 74">
            <a:extLst>
              <a:ext uri="{FF2B5EF4-FFF2-40B4-BE49-F238E27FC236}">
                <a16:creationId xmlns:a16="http://schemas.microsoft.com/office/drawing/2014/main" id="{52FA4355-6DA7-A195-C546-5531FD968320}"/>
              </a:ext>
            </a:extLst>
          </p:cNvPr>
          <p:cNvSpPr txBox="1"/>
          <p:nvPr/>
        </p:nvSpPr>
        <p:spPr>
          <a:xfrm>
            <a:off x="864419" y="2889131"/>
            <a:ext cx="2444516" cy="919401"/>
          </a:xfrm>
          <a:prstGeom prst="wedgeRoundRectCallout">
            <a:avLst>
              <a:gd name="adj1" fmla="val 49346"/>
              <a:gd name="adj2" fmla="val -261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cs typeface="Tahoma" panose="020B0604030504040204" pitchFamily="34" charset="0"/>
              </a:rPr>
              <a:t>Training on deduplicated data almost always leads to lower PPL!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25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842111D-AAAC-E7C0-317A-9E0FB02F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6" r="17588" b="12919"/>
          <a:stretch/>
        </p:blipFill>
        <p:spPr>
          <a:xfrm>
            <a:off x="5148421" y="2472763"/>
            <a:ext cx="3461659" cy="2457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4CD91-6509-339C-6167-E910543A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CFAE0-BAC7-A823-C1DF-9F62C100D6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571" y="1390650"/>
            <a:ext cx="4555672" cy="3077573"/>
          </a:xfrm>
        </p:spPr>
        <p:txBody>
          <a:bodyPr/>
          <a:lstStyle/>
          <a:p>
            <a:r>
              <a:rPr lang="en-US" dirty="0"/>
              <a:t>In practice, your model’s loss should continue to go down with more training on more data. </a:t>
            </a:r>
          </a:p>
          <a:p>
            <a:endParaRPr lang="en-US" dirty="0"/>
          </a:p>
          <a:p>
            <a:r>
              <a:rPr lang="en-US" dirty="0"/>
              <a:t>So, the real bottlenecks are: </a:t>
            </a:r>
          </a:p>
          <a:p>
            <a:pPr lvl="1"/>
            <a:r>
              <a:rPr lang="en-US" dirty="0"/>
              <a:t>(1) compute</a:t>
            </a:r>
          </a:p>
          <a:p>
            <a:pPr lvl="1"/>
            <a:r>
              <a:rPr lang="en-US" dirty="0"/>
              <a:t>(2) data</a:t>
            </a:r>
          </a:p>
          <a:p>
            <a:endParaRPr lang="en-US" dirty="0"/>
          </a:p>
          <a:p>
            <a:r>
              <a:rPr lang="en-US" dirty="0"/>
              <a:t>Sometimes training diverges (spikes in the loss), at which point practitioners usually restart training from an earlier checkpoint. 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2B93287-FD9A-5C7E-D823-23033D9B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421" y="288775"/>
            <a:ext cx="3399586" cy="22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6F92-D7C6-098E-F95B-67522B89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B4056-627A-8CF8-A710-BD40005F36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FD2FD-3D2A-957B-BC7B-5D2FF1F31B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7836" y="1558925"/>
            <a:ext cx="3937000" cy="29210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061537-8846-96D2-7B66-DDBD9BF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215"/>
            <a:ext cx="3682872" cy="35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28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D21B-F286-36A2-3F62-BA34F9A4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F8464-2DF4-2336-9A18-C678C9CC09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There is many empirical knowledge that goes into engineering LMs. </a:t>
            </a:r>
          </a:p>
          <a:p>
            <a:endParaRPr lang="en-US" sz="1800" dirty="0"/>
          </a:p>
          <a:p>
            <a:r>
              <a:rPr lang="en-US" sz="1800" dirty="0"/>
              <a:t>Here we covered a basic topics about data and architecture engineering. </a:t>
            </a:r>
          </a:p>
          <a:p>
            <a:endParaRPr lang="en-US" sz="1800" dirty="0"/>
          </a:p>
          <a:p>
            <a:r>
              <a:rPr lang="en-US" sz="1800" dirty="0"/>
              <a:t>Various topics are forthcoming: scaling laws, efficient training, etc. 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35094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743F95-7DCF-54FE-670B-47521C3C0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Adaptation via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D3317-95BE-220F-3628-725D12F35D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CC0D-6F03-65F5-39E5-76F6AA6C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1E261-94D6-12D9-AF99-49FF7F5923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At this point, we have built a pre-trained model. </a:t>
            </a:r>
          </a:p>
        </p:txBody>
      </p:sp>
      <p:pic>
        <p:nvPicPr>
          <p:cNvPr id="5" name="Picture 4" descr="A diagram of a blue cylinder&#10;&#10;Description automatically generated">
            <a:extLst>
              <a:ext uri="{FF2B5EF4-FFF2-40B4-BE49-F238E27FC236}">
                <a16:creationId xmlns:a16="http://schemas.microsoft.com/office/drawing/2014/main" id="{ADCD360B-346E-B846-AC41-96F94CFE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45" y="2438399"/>
            <a:ext cx="3894045" cy="20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583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A846-66DA-D8D1-43AA-52C21972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for Tasks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41BCF-8B33-A51D-8F8B-05F0449E0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Now we want to “adapt” it for specific tasks with labeled data. </a:t>
            </a: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4438E848-C11D-66A8-8503-90711CC7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64" y="2468517"/>
            <a:ext cx="6441429" cy="22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5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1701" y="3460336"/>
            <a:ext cx="1086714" cy="58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orbel" panose="020B0503020204020204" pitchFamily="34" charset="0"/>
              </a:rPr>
              <a:t>Embeddings</a:t>
            </a:r>
          </a:p>
          <a:p>
            <a:pPr marR="5080" algn="r">
              <a:lnSpc>
                <a:spcPct val="100000"/>
              </a:lnSpc>
              <a:spcBef>
                <a:spcPts val="1135"/>
              </a:spcBef>
            </a:pPr>
            <a:r>
              <a:rPr dirty="0">
                <a:latin typeface="Corbel" panose="020B0503020204020204" pitchFamily="34" charset="0"/>
              </a:rPr>
              <a:t>Input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240" y="2482769"/>
            <a:ext cx="10020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orbel" panose="020B0503020204020204" pitchFamily="34" charset="0"/>
              </a:rPr>
              <a:t>Language</a:t>
            </a:r>
          </a:p>
          <a:p>
            <a:pPr marR="5080" algn="r">
              <a:lnSpc>
                <a:spcPct val="100000"/>
              </a:lnSpc>
            </a:pPr>
            <a:r>
              <a:rPr dirty="0">
                <a:latin typeface="Corbel" panose="020B0503020204020204" pitchFamily="34" charset="0"/>
              </a:rPr>
              <a:t>Model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723834" y="2107720"/>
            <a:ext cx="2931160" cy="1216660"/>
            <a:chOff x="1723834" y="2107720"/>
            <a:chExt cx="2931160" cy="1216660"/>
          </a:xfrm>
        </p:grpSpPr>
        <p:sp>
          <p:nvSpPr>
            <p:cNvPr id="6" name="object 6"/>
            <p:cNvSpPr/>
            <p:nvPr/>
          </p:nvSpPr>
          <p:spPr>
            <a:xfrm>
              <a:off x="1728596" y="2112483"/>
              <a:ext cx="2921635" cy="1207135"/>
            </a:xfrm>
            <a:custGeom>
              <a:avLst/>
              <a:gdLst/>
              <a:ahLst/>
              <a:cxnLst/>
              <a:rect l="l" t="t" r="r" b="b"/>
              <a:pathLst>
                <a:path w="2921635" h="1207135">
                  <a:moveTo>
                    <a:pt x="2921094" y="1206910"/>
                  </a:moveTo>
                  <a:lnTo>
                    <a:pt x="0" y="1206910"/>
                  </a:lnTo>
                  <a:lnTo>
                    <a:pt x="0" y="0"/>
                  </a:lnTo>
                  <a:lnTo>
                    <a:pt x="2921094" y="0"/>
                  </a:lnTo>
                  <a:lnTo>
                    <a:pt x="2921094" y="1206910"/>
                  </a:lnTo>
                  <a:close/>
                </a:path>
              </a:pathLst>
            </a:custGeom>
            <a:solidFill>
              <a:srgbClr val="62D197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28596" y="2112483"/>
              <a:ext cx="2921635" cy="1207135"/>
            </a:xfrm>
            <a:custGeom>
              <a:avLst/>
              <a:gdLst/>
              <a:ahLst/>
              <a:cxnLst/>
              <a:rect l="l" t="t" r="r" b="b"/>
              <a:pathLst>
                <a:path w="2921635" h="1207135">
                  <a:moveTo>
                    <a:pt x="0" y="0"/>
                  </a:moveTo>
                  <a:lnTo>
                    <a:pt x="2921094" y="0"/>
                  </a:lnTo>
                  <a:lnTo>
                    <a:pt x="2921094" y="1206910"/>
                  </a:lnTo>
                  <a:lnTo>
                    <a:pt x="0" y="120691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2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2720" y="1383271"/>
            <a:ext cx="122595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orbel" panose="020B0503020204020204" pitchFamily="34" charset="0"/>
              </a:rPr>
              <a:t>Classiﬁcation</a:t>
            </a:r>
          </a:p>
          <a:p>
            <a:pPr marR="5080" algn="r">
              <a:lnSpc>
                <a:spcPct val="100000"/>
              </a:lnSpc>
            </a:pPr>
            <a:r>
              <a:rPr dirty="0">
                <a:latin typeface="Corbel" panose="020B0503020204020204" pitchFamily="34" charset="0"/>
              </a:rPr>
              <a:t>Head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90118" y="3862164"/>
            <a:ext cx="29972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343644"/>
                </a:solidFill>
                <a:latin typeface="Courier New"/>
                <a:cs typeface="Courier New"/>
              </a:rPr>
              <a:t>[CLS] </a:t>
            </a:r>
            <a:r>
              <a:rPr sz="1000" dirty="0">
                <a:solidFill>
                  <a:srgbClr val="343644"/>
                </a:solidFill>
                <a:latin typeface="Courier New"/>
                <a:cs typeface="Courier New"/>
              </a:rPr>
              <a:t>A </a:t>
            </a:r>
            <a:r>
              <a:rPr sz="1000" spc="-5" dirty="0">
                <a:solidFill>
                  <a:srgbClr val="343644"/>
                </a:solidFill>
                <a:latin typeface="Courier New"/>
                <a:cs typeface="Courier New"/>
              </a:rPr>
              <a:t>three-hour cinema master</a:t>
            </a:r>
            <a:r>
              <a:rPr sz="1000" spc="-85" dirty="0">
                <a:solidFill>
                  <a:srgbClr val="343644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343644"/>
                </a:solidFill>
                <a:latin typeface="Courier New"/>
                <a:cs typeface="Courier New"/>
              </a:rPr>
              <a:t>class.</a:t>
            </a:r>
            <a:endParaRPr sz="1000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38321" y="1300097"/>
            <a:ext cx="532130" cy="357505"/>
            <a:chOff x="1738321" y="1300097"/>
            <a:chExt cx="532130" cy="357505"/>
          </a:xfrm>
        </p:grpSpPr>
        <p:sp>
          <p:nvSpPr>
            <p:cNvPr id="11" name="object 11"/>
            <p:cNvSpPr/>
            <p:nvPr/>
          </p:nvSpPr>
          <p:spPr>
            <a:xfrm>
              <a:off x="1824037" y="1300098"/>
              <a:ext cx="243204" cy="353060"/>
            </a:xfrm>
            <a:custGeom>
              <a:avLst/>
              <a:gdLst/>
              <a:ahLst/>
              <a:cxnLst/>
              <a:rect l="l" t="t" r="r" b="b"/>
              <a:pathLst>
                <a:path w="243205" h="353060">
                  <a:moveTo>
                    <a:pt x="81000" y="0"/>
                  </a:moveTo>
                  <a:lnTo>
                    <a:pt x="0" y="0"/>
                  </a:lnTo>
                  <a:lnTo>
                    <a:pt x="0" y="352501"/>
                  </a:lnTo>
                  <a:lnTo>
                    <a:pt x="81000" y="352501"/>
                  </a:lnTo>
                  <a:lnTo>
                    <a:pt x="81000" y="0"/>
                  </a:lnTo>
                  <a:close/>
                </a:path>
                <a:path w="243205" h="353060">
                  <a:moveTo>
                    <a:pt x="242925" y="157226"/>
                  </a:moveTo>
                  <a:lnTo>
                    <a:pt x="161925" y="157226"/>
                  </a:lnTo>
                  <a:lnTo>
                    <a:pt x="161925" y="352526"/>
                  </a:lnTo>
                  <a:lnTo>
                    <a:pt x="242925" y="352526"/>
                  </a:lnTo>
                  <a:lnTo>
                    <a:pt x="242925" y="157226"/>
                  </a:lnTo>
                  <a:close/>
                </a:path>
              </a:pathLst>
            </a:custGeom>
            <a:solidFill>
              <a:srgbClr val="62D197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738321" y="1652596"/>
              <a:ext cx="532130" cy="0"/>
            </a:xfrm>
            <a:custGeom>
              <a:avLst/>
              <a:gdLst/>
              <a:ahLst/>
              <a:cxnLst/>
              <a:rect l="l" t="t" r="r" b="b"/>
              <a:pathLst>
                <a:path w="532130">
                  <a:moveTo>
                    <a:pt x="0" y="0"/>
                  </a:moveTo>
                  <a:lnTo>
                    <a:pt x="531598" y="0"/>
                  </a:lnTo>
                </a:path>
              </a:pathLst>
            </a:custGeom>
            <a:ln w="9524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 rot="18900000">
            <a:off x="1432986" y="1800634"/>
            <a:ext cx="49815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"/>
              </a:lnSpc>
            </a:pPr>
            <a:r>
              <a:rPr sz="800" spc="-5" dirty="0">
                <a:solidFill>
                  <a:srgbClr val="1F2628"/>
                </a:solidFill>
                <a:latin typeface="Courier New"/>
                <a:cs typeface="Courier New"/>
              </a:rPr>
              <a:t>Positive</a:t>
            </a:r>
            <a:endParaRPr sz="8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611929" y="1803527"/>
            <a:ext cx="49815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0"/>
              </a:lnSpc>
            </a:pPr>
            <a:r>
              <a:rPr sz="800" spc="-5" dirty="0">
                <a:solidFill>
                  <a:srgbClr val="1F2628"/>
                </a:solidFill>
                <a:latin typeface="Courier New"/>
                <a:cs typeface="Courier New"/>
              </a:rPr>
              <a:t>Negative</a:t>
            </a:r>
            <a:endParaRPr sz="800" dirty="0">
              <a:latin typeface="Courier New"/>
              <a:cs typeface="Courier New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725609" y="3511580"/>
          <a:ext cx="572768" cy="140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0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9525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507282" y="3511580"/>
          <a:ext cx="572768" cy="140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0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9525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288955" y="3511580"/>
          <a:ext cx="572768" cy="140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0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9525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070629" y="3511580"/>
          <a:ext cx="572768" cy="140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0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12700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BA172"/>
                      </a:solidFill>
                      <a:prstDash val="solid"/>
                    </a:lnL>
                    <a:lnR w="9525">
                      <a:solidFill>
                        <a:srgbClr val="4BA172"/>
                      </a:solidFill>
                      <a:prstDash val="solid"/>
                    </a:lnR>
                    <a:lnT w="9525">
                      <a:solidFill>
                        <a:srgbClr val="4BA172"/>
                      </a:solidFill>
                      <a:prstDash val="solid"/>
                    </a:lnT>
                    <a:lnB w="9525">
                      <a:solidFill>
                        <a:srgbClr val="4BA172"/>
                      </a:solidFill>
                      <a:prstDash val="solid"/>
                    </a:lnB>
                    <a:solidFill>
                      <a:srgbClr val="62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8776375" y="102819"/>
            <a:ext cx="14224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81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1" name="Google Shape;138;g1501cc781cf_0_0">
            <a:extLst>
              <a:ext uri="{FF2B5EF4-FFF2-40B4-BE49-F238E27FC236}">
                <a16:creationId xmlns:a16="http://schemas.microsoft.com/office/drawing/2014/main" id="{F28049AA-CFF5-82F4-A6E1-CF9AF196683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42508B4-BDD1-5ECF-B7EE-A81F6B1C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Fine-tuning Pre-trained Models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F630B2D-36EE-C548-27C3-750915AB32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73034" y="1390650"/>
            <a:ext cx="4277660" cy="30775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Whole model tuning: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an optimization defined on your task data that updates </a:t>
            </a:r>
            <a:r>
              <a:rPr lang="en-US" b="1" dirty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</a:rPr>
              <a:t>model parameters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Head-tuning: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an optimization defined on your task data that updates the parameters of the model “head”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500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51154"/>
            <a:ext cx="8085415" cy="5135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sz="3297" spc="-20" dirty="0">
                <a:latin typeface="Calibri"/>
                <a:cs typeface="Calibri"/>
              </a:rPr>
              <a:t>Parameter-efficient</a:t>
            </a:r>
            <a:r>
              <a:rPr sz="3297" spc="-16" dirty="0">
                <a:latin typeface="Calibri"/>
                <a:cs typeface="Calibri"/>
              </a:rPr>
              <a:t> </a:t>
            </a:r>
            <a:r>
              <a:rPr lang="en-US" sz="3297" spc="-2" dirty="0">
                <a:latin typeface="Calibri"/>
                <a:cs typeface="Calibri"/>
              </a:rPr>
              <a:t>F</a:t>
            </a:r>
            <a:r>
              <a:rPr sz="3297" spc="-2" dirty="0">
                <a:latin typeface="Calibri"/>
                <a:cs typeface="Calibri"/>
              </a:rPr>
              <a:t>ine</a:t>
            </a:r>
            <a:r>
              <a:rPr lang="en-US" sz="3297" spc="-2" dirty="0">
                <a:latin typeface="Calibri"/>
                <a:cs typeface="Calibri"/>
              </a:rPr>
              <a:t>-</a:t>
            </a:r>
            <a:r>
              <a:rPr sz="3297" spc="-2" dirty="0">
                <a:latin typeface="Calibri"/>
                <a:cs typeface="Calibri"/>
              </a:rPr>
              <a:t>tuning</a:t>
            </a:r>
            <a:endParaRPr sz="3297" dirty="0">
              <a:latin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692ED-F51C-D47F-4C8C-BBBDC0C507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fine-tuning we need to updating and storing all the parameters of  the LM</a:t>
            </a:r>
          </a:p>
          <a:p>
            <a:pPr lvl="1"/>
            <a:r>
              <a:rPr lang="en-US" dirty="0"/>
              <a:t>We would need to store a copy of the LM for each task</a:t>
            </a:r>
          </a:p>
          <a:p>
            <a:pPr lvl="1"/>
            <a:endParaRPr lang="en-US" dirty="0"/>
          </a:p>
          <a:p>
            <a:r>
              <a:rPr lang="en-US" dirty="0"/>
              <a:t>With large models, storage management becomes difficult.</a:t>
            </a:r>
          </a:p>
          <a:p>
            <a:pPr lvl="1"/>
            <a:r>
              <a:rPr lang="en-US" dirty="0"/>
              <a:t>E.g., A model of size 170B parameters requires ~340Gb of storage</a:t>
            </a:r>
          </a:p>
          <a:p>
            <a:pPr lvl="1"/>
            <a:r>
              <a:rPr lang="en-US" dirty="0"/>
              <a:t>If you fine-tune a separate model for 100 tasks:</a:t>
            </a:r>
          </a:p>
          <a:p>
            <a:pPr lvl="2"/>
            <a:r>
              <a:rPr lang="en-US" dirty="0"/>
              <a:t>340 * 100 = 34 TB of storage!</a:t>
            </a:r>
          </a:p>
          <a:p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12213" y="10642600"/>
            <a:ext cx="3317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38100">
                <a:lnSpc>
                  <a:spcPts val="1975"/>
                </a:lnSpc>
              </a:pPr>
              <a:t>185</a:t>
            </a:fld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18385421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51154"/>
            <a:ext cx="8085415" cy="5135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sz="3297" spc="-20" dirty="0">
                <a:latin typeface="Calibri"/>
                <a:cs typeface="Calibri"/>
              </a:rPr>
              <a:t>Parameter-efficient</a:t>
            </a:r>
            <a:r>
              <a:rPr sz="3297" spc="-9" dirty="0">
                <a:latin typeface="Calibri"/>
                <a:cs typeface="Calibri"/>
              </a:rPr>
              <a:t> </a:t>
            </a:r>
            <a:r>
              <a:rPr lang="en-US" sz="3297" dirty="0">
                <a:latin typeface="Calibri"/>
                <a:cs typeface="Calibri"/>
              </a:rPr>
              <a:t>F</a:t>
            </a:r>
            <a:r>
              <a:rPr sz="3297" dirty="0">
                <a:latin typeface="Calibri"/>
                <a:cs typeface="Calibri"/>
              </a:rPr>
              <a:t>ine-tuning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236" y="1585864"/>
            <a:ext cx="6768090" cy="32485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54942" y="4967893"/>
            <a:ext cx="2394428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887" spc="-16" dirty="0">
                <a:solidFill>
                  <a:srgbClr val="5E5E5E"/>
                </a:solidFill>
                <a:latin typeface="Trebuchet MS"/>
                <a:cs typeface="Trebuchet MS"/>
              </a:rPr>
              <a:t>fig</a:t>
            </a:r>
            <a:r>
              <a:rPr sz="887" spc="-7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887" spc="20" dirty="0">
                <a:solidFill>
                  <a:srgbClr val="5E5E5E"/>
                </a:solidFill>
                <a:latin typeface="Trebuchet MS"/>
                <a:cs typeface="Trebuchet MS"/>
              </a:rPr>
              <a:t>source</a:t>
            </a:r>
            <a:r>
              <a:rPr sz="887" spc="-5" dirty="0">
                <a:solidFill>
                  <a:srgbClr val="5E5E5E"/>
                </a:solidFill>
                <a:latin typeface="Trebuchet MS"/>
                <a:cs typeface="Trebuchet MS"/>
              </a:rPr>
              <a:t> </a:t>
            </a:r>
            <a:r>
              <a:rPr sz="887" spc="-20" dirty="0">
                <a:solidFill>
                  <a:srgbClr val="5E5E5E"/>
                </a:solidFill>
                <a:latin typeface="Trebuchet MS"/>
                <a:cs typeface="Trebuchet MS"/>
              </a:rPr>
              <a:t>https://arxiv.org/pdf/2303.15647.pdf</a:t>
            </a:r>
            <a:endParaRPr sz="887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906118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385" y="527650"/>
            <a:ext cx="8649969" cy="437011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lang="en-US" sz="2800" spc="-2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Parameter-efficient</a:t>
            </a:r>
            <a:r>
              <a:rPr lang="en-US" sz="2800" spc="-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Fine-tuning: Adding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8F5D4-0739-32A9-1CE9-127E04C8E8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88585" marR="13862" indent="-171546">
              <a:lnSpc>
                <a:spcPts val="2342"/>
              </a:lnSpc>
              <a:spcBef>
                <a:spcPts val="271"/>
              </a:spcBef>
              <a:buFont typeface="Arial MT"/>
              <a:buChar char="•"/>
              <a:tabLst>
                <a:tab pos="188874" algn="l"/>
              </a:tabLst>
            </a:pPr>
            <a:r>
              <a:rPr lang="en-US" sz="2092" dirty="0"/>
              <a:t>Augmenting </a:t>
            </a:r>
            <a:r>
              <a:rPr lang="en-US" sz="2092" spc="2" dirty="0"/>
              <a:t>the</a:t>
            </a:r>
            <a:r>
              <a:rPr lang="en-US" sz="2092" dirty="0"/>
              <a:t> </a:t>
            </a:r>
            <a:r>
              <a:rPr lang="en-US" sz="2092" spc="-5" dirty="0"/>
              <a:t>existing</a:t>
            </a:r>
            <a:r>
              <a:rPr lang="en-US" sz="2092" dirty="0"/>
              <a:t> </a:t>
            </a:r>
            <a:r>
              <a:rPr lang="en-US" sz="2092" spc="-5" dirty="0"/>
              <a:t>pre-trained</a:t>
            </a:r>
            <a:r>
              <a:rPr lang="en-US" sz="2092" dirty="0"/>
              <a:t> </a:t>
            </a:r>
            <a:r>
              <a:rPr lang="en-US" sz="2092" spc="2" dirty="0"/>
              <a:t>model</a:t>
            </a:r>
            <a:r>
              <a:rPr lang="en-US" sz="2092" dirty="0"/>
              <a:t> </a:t>
            </a:r>
            <a:r>
              <a:rPr lang="en-US" sz="2092" spc="2" dirty="0"/>
              <a:t>with </a:t>
            </a:r>
            <a:r>
              <a:rPr lang="en-US" sz="2092" spc="-11" dirty="0"/>
              <a:t>extra</a:t>
            </a:r>
            <a:r>
              <a:rPr lang="en-US" sz="2092" dirty="0"/>
              <a:t> </a:t>
            </a:r>
            <a:r>
              <a:rPr lang="en-US" sz="2092" spc="-9" dirty="0"/>
              <a:t>parameters</a:t>
            </a:r>
            <a:r>
              <a:rPr lang="en-US" sz="2092" spc="2" dirty="0"/>
              <a:t> or </a:t>
            </a:r>
            <a:r>
              <a:rPr lang="en-US" sz="2092" spc="-466" dirty="0"/>
              <a:t> </a:t>
            </a:r>
            <a:r>
              <a:rPr lang="en-US" sz="2092" spc="-16" dirty="0"/>
              <a:t>layers</a:t>
            </a:r>
            <a:r>
              <a:rPr lang="en-US" sz="2092" dirty="0"/>
              <a:t> </a:t>
            </a:r>
            <a:r>
              <a:rPr lang="en-US" sz="2092" spc="2" dirty="0"/>
              <a:t>and</a:t>
            </a:r>
            <a:r>
              <a:rPr lang="en-US" sz="2092" dirty="0"/>
              <a:t> </a:t>
            </a:r>
            <a:r>
              <a:rPr lang="en-US" sz="2092" spc="-5" dirty="0"/>
              <a:t>training</a:t>
            </a:r>
            <a:r>
              <a:rPr lang="en-US" sz="2092" dirty="0"/>
              <a:t> </a:t>
            </a:r>
            <a:r>
              <a:rPr lang="en-US" sz="2092" spc="2" dirty="0"/>
              <a:t>only</a:t>
            </a:r>
            <a:r>
              <a:rPr lang="en-US" sz="2092" dirty="0"/>
              <a:t> </a:t>
            </a:r>
            <a:r>
              <a:rPr lang="en-US" sz="2092" spc="2" dirty="0"/>
              <a:t>the</a:t>
            </a:r>
            <a:r>
              <a:rPr lang="en-US" sz="2092" dirty="0"/>
              <a:t> new </a:t>
            </a:r>
            <a:r>
              <a:rPr lang="en-US" sz="2092" spc="-9" dirty="0"/>
              <a:t>parameters</a:t>
            </a:r>
            <a:endParaRPr lang="en-US" sz="2092" dirty="0"/>
          </a:p>
          <a:p>
            <a:pPr marL="188585" indent="-171546">
              <a:spcBef>
                <a:spcPts val="530"/>
              </a:spcBef>
              <a:buFont typeface="Arial MT"/>
              <a:buChar char="•"/>
              <a:tabLst>
                <a:tab pos="188874" algn="l"/>
              </a:tabLst>
            </a:pPr>
            <a:r>
              <a:rPr lang="en-US" sz="2092" spc="-34" dirty="0"/>
              <a:t>Two</a:t>
            </a:r>
            <a:r>
              <a:rPr lang="en-US" sz="2092" spc="-5" dirty="0"/>
              <a:t> </a:t>
            </a:r>
            <a:r>
              <a:rPr lang="en-US" sz="2092" dirty="0"/>
              <a:t>commonly</a:t>
            </a:r>
            <a:r>
              <a:rPr lang="en-US" sz="2092" spc="-5" dirty="0"/>
              <a:t> </a:t>
            </a:r>
            <a:r>
              <a:rPr lang="en-US" sz="2092" spc="2" dirty="0"/>
              <a:t>used</a:t>
            </a:r>
            <a:r>
              <a:rPr lang="en-US" sz="2092" spc="-5" dirty="0"/>
              <a:t> </a:t>
            </a:r>
            <a:r>
              <a:rPr lang="en-US" sz="2092" dirty="0"/>
              <a:t>methods:</a:t>
            </a:r>
          </a:p>
          <a:p>
            <a:pPr marL="360131" lvl="1" indent="-171835">
              <a:spcBef>
                <a:spcPts val="580"/>
              </a:spcBef>
              <a:buFont typeface="Arial MT"/>
              <a:buChar char="•"/>
              <a:tabLst>
                <a:tab pos="360420" algn="l"/>
              </a:tabLst>
            </a:pPr>
            <a:r>
              <a:rPr lang="en-US" sz="2092" spc="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</a:t>
            </a:r>
            <a:r>
              <a:rPr lang="en-US" sz="2092" spc="-1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92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prompts</a:t>
            </a:r>
            <a:endParaRPr lang="en-US" sz="2092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60131" lvl="1" indent="-171835">
              <a:spcBef>
                <a:spcPts val="582"/>
              </a:spcBef>
              <a:buFont typeface="Arial MT"/>
              <a:buChar char="•"/>
              <a:tabLst>
                <a:tab pos="360420" algn="l"/>
              </a:tabLst>
            </a:pPr>
            <a:r>
              <a:rPr lang="en-US" sz="2092" b="1" spc="-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Adapters</a:t>
            </a:r>
            <a:endParaRPr lang="en-US" sz="2092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8812213" y="10642600"/>
            <a:ext cx="3317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950" b="0" i="0" kern="1200">
                <a:solidFill>
                  <a:srgbClr val="88888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38100">
                <a:lnSpc>
                  <a:spcPts val="1975"/>
                </a:lnSpc>
              </a:pPr>
              <a:t>187</a:t>
            </a:fld>
            <a:endParaRPr spc="5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EEA3752E-0A1E-4507-D5D2-EB22E3714D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6278" y="2635206"/>
            <a:ext cx="4795935" cy="24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636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0172"/>
            <a:ext cx="80854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 err="1"/>
              <a:t>L</a:t>
            </a:r>
            <a:r>
              <a:rPr spc="-80" dirty="0" err="1"/>
              <a:t>o</a:t>
            </a:r>
            <a:r>
              <a:rPr spc="-165" dirty="0" err="1"/>
              <a:t>R</a:t>
            </a:r>
            <a:r>
              <a:rPr lang="en-US" spc="-45" dirty="0" err="1"/>
              <a:t>A</a:t>
            </a:r>
            <a:r>
              <a:rPr lang="en-US" spc="-45" dirty="0"/>
              <a:t>: Low-Rank Adaptation </a:t>
            </a:r>
            <a:endParaRPr spc="-45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AED2A0-6231-1CD1-AF83-1E41BA9AED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4910900" cy="3077573"/>
          </a:xfrm>
        </p:spPr>
        <p:txBody>
          <a:bodyPr/>
          <a:lstStyle/>
          <a:p>
            <a:pPr marL="38100" marR="231140">
              <a:lnSpc>
                <a:spcPct val="114999"/>
              </a:lnSpc>
              <a:spcBef>
                <a:spcPts val="100"/>
              </a:spcBef>
            </a:pPr>
            <a:r>
              <a:rPr lang="en-US" sz="1800" dirty="0">
                <a:latin typeface="Calibri"/>
                <a:cs typeface="Calibri"/>
              </a:rPr>
              <a:t>H</a:t>
            </a:r>
            <a:r>
              <a:rPr lang="en-US" sz="1800" spc="-2" dirty="0">
                <a:latin typeface="Calibri"/>
                <a:cs typeface="Calibri"/>
              </a:rPr>
              <a:t>ypothesis: </a:t>
            </a:r>
            <a:r>
              <a:rPr lang="en-US" sz="1800" spc="2" dirty="0">
                <a:latin typeface="Calibri"/>
                <a:cs typeface="Calibri"/>
              </a:rPr>
              <a:t>the </a:t>
            </a:r>
            <a:r>
              <a:rPr lang="en-US" sz="1800" dirty="0">
                <a:latin typeface="Calibri"/>
                <a:cs typeface="Calibri"/>
              </a:rPr>
              <a:t>intrinsic </a:t>
            </a:r>
            <a:r>
              <a:rPr lang="en-US" sz="1800" spc="-7" dirty="0">
                <a:latin typeface="Calibri"/>
                <a:cs typeface="Calibri"/>
              </a:rPr>
              <a:t>rank</a:t>
            </a:r>
            <a:r>
              <a:rPr lang="en-US" sz="1800" dirty="0">
                <a:latin typeface="Calibri"/>
                <a:cs typeface="Calibri"/>
              </a:rPr>
              <a:t> of </a:t>
            </a:r>
            <a:r>
              <a:rPr lang="en-US" sz="1800" spc="2" dirty="0">
                <a:latin typeface="Calibri"/>
                <a:cs typeface="Calibri"/>
              </a:rPr>
              <a:t>the </a:t>
            </a:r>
            <a:r>
              <a:rPr lang="en-US" sz="1800" spc="-5" dirty="0">
                <a:latin typeface="Calibri"/>
                <a:cs typeface="Calibri"/>
              </a:rPr>
              <a:t>weight </a:t>
            </a:r>
            <a:r>
              <a:rPr lang="en-US" sz="1800" spc="-348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matrices</a:t>
            </a:r>
            <a:r>
              <a:rPr lang="en-US" sz="1800" spc="-2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 </a:t>
            </a:r>
            <a:r>
              <a:rPr lang="en-US" sz="1800" spc="2" dirty="0">
                <a:latin typeface="Calibri"/>
                <a:cs typeface="Calibri"/>
              </a:rPr>
              <a:t>a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7" dirty="0">
                <a:latin typeface="Calibri"/>
                <a:cs typeface="Calibri"/>
              </a:rPr>
              <a:t>large</a:t>
            </a:r>
            <a:r>
              <a:rPr lang="en-US" sz="1800" dirty="0">
                <a:latin typeface="Calibri"/>
                <a:cs typeface="Calibri"/>
              </a:rPr>
              <a:t> language model is low</a:t>
            </a:r>
            <a:endParaRPr lang="en-US" sz="1800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23104" marR="135446">
              <a:lnSpc>
                <a:spcPts val="1787"/>
              </a:lnSpc>
              <a:spcBef>
                <a:spcPts val="1032"/>
              </a:spcBef>
            </a:pPr>
            <a:r>
              <a:rPr lang="en-US" sz="1800" spc="-9" dirty="0">
                <a:latin typeface="Calibri"/>
                <a:cs typeface="Calibri"/>
              </a:rPr>
              <a:t>Parameter</a:t>
            </a:r>
            <a:r>
              <a:rPr lang="en-US" sz="1800" spc="2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update</a:t>
            </a:r>
            <a:r>
              <a:rPr lang="en-US" sz="1800" spc="2" dirty="0">
                <a:latin typeface="Calibri"/>
                <a:cs typeface="Calibri"/>
              </a:rPr>
              <a:t> </a:t>
            </a:r>
            <a:r>
              <a:rPr lang="en-US" sz="1800" spc="-11" dirty="0">
                <a:latin typeface="Calibri"/>
                <a:cs typeface="Calibri"/>
              </a:rPr>
              <a:t>for</a:t>
            </a:r>
            <a:r>
              <a:rPr lang="en-US" sz="1800" spc="2" dirty="0">
                <a:latin typeface="Calibri"/>
                <a:cs typeface="Calibri"/>
              </a:rPr>
              <a:t> a </a:t>
            </a:r>
            <a:r>
              <a:rPr lang="en-US" sz="1800" spc="-5" dirty="0">
                <a:latin typeface="Calibri"/>
                <a:cs typeface="Calibri"/>
              </a:rPr>
              <a:t>weight</a:t>
            </a:r>
            <a:r>
              <a:rPr lang="en-US" sz="1800" spc="2" dirty="0">
                <a:latin typeface="Calibri"/>
                <a:cs typeface="Calibri"/>
              </a:rPr>
              <a:t> </a:t>
            </a:r>
            <a:r>
              <a:rPr lang="en-US" sz="1800" spc="-2" dirty="0">
                <a:latin typeface="Calibri"/>
                <a:cs typeface="Calibri"/>
              </a:rPr>
              <a:t>matrix</a:t>
            </a:r>
            <a:r>
              <a:rPr lang="en-US" sz="1800" spc="2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is</a:t>
            </a:r>
            <a:r>
              <a:rPr lang="en-US" sz="1800" spc="2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decomposed</a:t>
            </a:r>
            <a:r>
              <a:rPr lang="en-US" sz="1800" spc="2" dirty="0">
                <a:latin typeface="Calibri"/>
                <a:cs typeface="Calibri"/>
              </a:rPr>
              <a:t> </a:t>
            </a:r>
            <a:r>
              <a:rPr lang="en-US" sz="1800" spc="-7" dirty="0">
                <a:latin typeface="Calibri"/>
                <a:cs typeface="Calibri"/>
              </a:rPr>
              <a:t>into</a:t>
            </a:r>
            <a:r>
              <a:rPr lang="en-US" sz="1800" spc="2" dirty="0">
                <a:latin typeface="Calibri"/>
                <a:cs typeface="Calibri"/>
              </a:rPr>
              <a:t> a </a:t>
            </a:r>
            <a:r>
              <a:rPr lang="en-US" sz="1800" spc="-2" dirty="0">
                <a:latin typeface="Calibri"/>
                <a:cs typeface="Calibri"/>
              </a:rPr>
              <a:t>product</a:t>
            </a:r>
            <a:r>
              <a:rPr lang="en-US" sz="1800" spc="2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 </a:t>
            </a:r>
            <a:r>
              <a:rPr lang="en-US" sz="1800" spc="-348" dirty="0">
                <a:latin typeface="Calibri"/>
                <a:cs typeface="Calibri"/>
              </a:rPr>
              <a:t> </a:t>
            </a:r>
            <a:r>
              <a:rPr lang="en-US" sz="1800" spc="-2" dirty="0">
                <a:latin typeface="Calibri"/>
                <a:cs typeface="Calibri"/>
              </a:rPr>
              <a:t>two </a:t>
            </a:r>
            <a:r>
              <a:rPr lang="en-US" sz="1800" spc="-7" dirty="0">
                <a:latin typeface="Calibri"/>
                <a:cs typeface="Calibri"/>
              </a:rPr>
              <a:t>low-rank</a:t>
            </a:r>
            <a:r>
              <a:rPr lang="en-US" sz="1800" dirty="0">
                <a:latin typeface="Calibri"/>
                <a:cs typeface="Calibri"/>
              </a:rPr>
              <a:t> matrices</a:t>
            </a:r>
          </a:p>
          <a:p>
            <a:pPr marL="23104" marR="135446">
              <a:lnSpc>
                <a:spcPts val="1787"/>
              </a:lnSpc>
              <a:spcBef>
                <a:spcPts val="1032"/>
              </a:spcBef>
            </a:pPr>
            <a:endParaRPr lang="en-US" sz="1800" dirty="0">
              <a:latin typeface="Calibri"/>
              <a:cs typeface="Calibri"/>
            </a:endParaRPr>
          </a:p>
          <a:p>
            <a:pPr marL="23104" marR="135446">
              <a:lnSpc>
                <a:spcPts val="1787"/>
              </a:lnSpc>
              <a:spcBef>
                <a:spcPts val="1032"/>
              </a:spcBef>
            </a:pPr>
            <a:endParaRPr lang="en-US" sz="1800" dirty="0">
              <a:latin typeface="Calibri"/>
              <a:cs typeface="Calibri"/>
            </a:endParaRPr>
          </a:p>
          <a:p>
            <a:pPr marL="23104" marR="135446">
              <a:lnSpc>
                <a:spcPts val="1787"/>
              </a:lnSpc>
              <a:spcBef>
                <a:spcPts val="1032"/>
              </a:spcBef>
            </a:pPr>
            <a:endParaRPr lang="en-US" sz="1800" dirty="0">
              <a:latin typeface="Calibri"/>
              <a:cs typeface="Calibri"/>
            </a:endParaRPr>
          </a:p>
          <a:p>
            <a:pPr marL="23104" marR="135446">
              <a:lnSpc>
                <a:spcPts val="1787"/>
              </a:lnSpc>
              <a:spcBef>
                <a:spcPts val="1032"/>
              </a:spcBef>
            </a:pPr>
            <a:r>
              <a:rPr lang="en-US" sz="1800" dirty="0">
                <a:latin typeface="Calibri"/>
                <a:cs typeface="Calibri"/>
              </a:rPr>
              <a:t>A is initialized with random Gaussian Initialization, B is initialized to zero</a:t>
            </a:r>
          </a:p>
          <a:p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5444819" y="1460249"/>
            <a:ext cx="2881521" cy="2546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00586" y="102819"/>
            <a:ext cx="21844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125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8B2AD8FB-B40E-BEAD-935E-466E2BBA4360}"/>
              </a:ext>
            </a:extLst>
          </p:cNvPr>
          <p:cNvSpPr txBox="1"/>
          <p:nvPr/>
        </p:nvSpPr>
        <p:spPr>
          <a:xfrm>
            <a:off x="2218372" y="4943905"/>
            <a:ext cx="470725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1000" spc="-30" dirty="0">
                <a:solidFill>
                  <a:schemeClr val="tx1"/>
                </a:solidFill>
                <a:latin typeface="Corbel" panose="020B0503020204020204" pitchFamily="34" charset="0"/>
                <a:cs typeface="FreeSans"/>
              </a:rPr>
              <a:t>[</a:t>
            </a:r>
            <a:r>
              <a:rPr sz="1000" dirty="0">
                <a:solidFill>
                  <a:schemeClr val="tx1"/>
                </a:solidFill>
                <a:latin typeface="Corbel" panose="020B0503020204020204" pitchFamily="34" charset="0"/>
                <a:cs typeface="FreeSans"/>
                <a:hlinkClick r:id="rId3"/>
              </a:rPr>
              <a:t>“</a:t>
            </a:r>
            <a:r>
              <a:rPr lang="en-US" sz="1000" dirty="0">
                <a:solidFill>
                  <a:schemeClr val="tx1"/>
                </a:solidFill>
                <a:latin typeface="Corbel" panose="020B0503020204020204" pitchFamily="34" charset="0"/>
                <a:cs typeface="FreeSans"/>
                <a:hlinkClick r:id="rId3"/>
              </a:rPr>
              <a:t>LoRA: Low-Rank Adaptation of Large Language Models</a:t>
            </a:r>
            <a:r>
              <a:rPr sz="1000" spc="-50" dirty="0">
                <a:solidFill>
                  <a:schemeClr val="tx1"/>
                </a:solidFill>
                <a:latin typeface="Corbel" panose="020B0503020204020204" pitchFamily="34" charset="0"/>
                <a:cs typeface="FreeSans"/>
                <a:hlinkClick r:id="rId3"/>
              </a:rPr>
              <a:t>”</a:t>
            </a:r>
            <a:r>
              <a:rPr lang="en-US" sz="1000" spc="-50" dirty="0">
                <a:solidFill>
                  <a:schemeClr val="tx1"/>
                </a:solidFill>
                <a:latin typeface="Corbel" panose="020B0503020204020204" pitchFamily="34" charset="0"/>
                <a:cs typeface="FreeSans"/>
                <a:hlinkClick r:id="rId3"/>
              </a:rPr>
              <a:t> </a:t>
            </a:r>
            <a:r>
              <a:rPr lang="en-US" sz="1000" spc="5" dirty="0">
                <a:solidFill>
                  <a:schemeClr val="tx1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FreeSans"/>
                <a:hlinkClick r:id="rId3"/>
              </a:rPr>
              <a:t>Hu </a:t>
            </a:r>
            <a:r>
              <a:rPr lang="en-US" sz="1000" spc="25" dirty="0">
                <a:solidFill>
                  <a:schemeClr val="tx1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FreeSans"/>
                <a:hlinkClick r:id="rId3"/>
              </a:rPr>
              <a:t>et </a:t>
            </a:r>
            <a:r>
              <a:rPr lang="en-US" sz="1000" spc="-25" dirty="0">
                <a:solidFill>
                  <a:schemeClr val="tx1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FreeSans"/>
                <a:hlinkClick r:id="rId3"/>
              </a:rPr>
              <a:t>al., </a:t>
            </a:r>
            <a:r>
              <a:rPr lang="en-US" sz="1000" spc="-30" dirty="0">
                <a:solidFill>
                  <a:schemeClr val="tx1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FreeSans"/>
                <a:hlinkClick r:id="rId3"/>
              </a:rPr>
              <a:t>2021</a:t>
            </a:r>
            <a:r>
              <a:rPr lang="en-US" sz="1000" spc="-30" dirty="0">
                <a:solidFill>
                  <a:schemeClr val="tx1"/>
                </a:solidFill>
                <a:latin typeface="Corbel" panose="020B0503020204020204" pitchFamily="34" charset="0"/>
                <a:cs typeface="FreeSans"/>
                <a:hlinkClick r:id="rId3"/>
              </a:rPr>
              <a:t>.</a:t>
            </a:r>
            <a:r>
              <a:rPr lang="en-US" sz="1000" spc="-50" dirty="0">
                <a:solidFill>
                  <a:schemeClr val="tx1"/>
                </a:solidFill>
                <a:latin typeface="Corbel" panose="020B0503020204020204" pitchFamily="34" charset="0"/>
                <a:cs typeface="FreeSans"/>
              </a:rPr>
              <a:t>]</a:t>
            </a:r>
            <a:endParaRPr sz="1000" dirty="0">
              <a:solidFill>
                <a:schemeClr val="tx1"/>
              </a:solidFill>
              <a:latin typeface="Corbel" panose="020B0503020204020204" pitchFamily="34" charset="0"/>
              <a:cs typeface="FreeSans"/>
            </a:endParaRPr>
          </a:p>
        </p:txBody>
      </p:sp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F6C48D4B-692B-199B-C4C3-037E126C8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62" y="3043905"/>
            <a:ext cx="3278020" cy="9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8805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51154"/>
            <a:ext cx="8085415" cy="5135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sz="3297" spc="-14" dirty="0">
                <a:latin typeface="Calibri"/>
                <a:cs typeface="Calibri"/>
              </a:rPr>
              <a:t>Performance</a:t>
            </a:r>
            <a:r>
              <a:rPr lang="en-US" sz="3297" spc="-14">
                <a:latin typeface="Calibri"/>
                <a:cs typeface="Calibri"/>
              </a:rPr>
              <a:t>/compactness</a:t>
            </a:r>
            <a:r>
              <a:rPr sz="3297" spc="-11">
                <a:latin typeface="Calibri"/>
                <a:cs typeface="Calibri"/>
              </a:rPr>
              <a:t> </a:t>
            </a:r>
            <a:r>
              <a:rPr sz="3297" spc="-5" dirty="0">
                <a:latin typeface="Calibri"/>
                <a:cs typeface="Calibri"/>
              </a:rPr>
              <a:t>comparison</a:t>
            </a:r>
            <a:endParaRPr sz="3297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861" y="1482120"/>
            <a:ext cx="3209699" cy="28120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9513" y="1282285"/>
            <a:ext cx="2563271" cy="30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52A1C-367A-FA4E-C783-7E4CCF8B6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ChatGPT taught me something powerful about human collaboration - The Boston  Globe">
            <a:extLst>
              <a:ext uri="{FF2B5EF4-FFF2-40B4-BE49-F238E27FC236}">
                <a16:creationId xmlns:a16="http://schemas.microsoft.com/office/drawing/2014/main" id="{72C22C91-E8A0-8E59-D125-967322E2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8" y="1067826"/>
            <a:ext cx="5784983" cy="38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1062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30" dirty="0"/>
              <a:t>Summary</a:t>
            </a:r>
            <a:endParaRPr spc="3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7B3D5C-8149-7C25-4089-5969785DB5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53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sz="2000" spc="-25" dirty="0">
                <a:latin typeface="Corbel" panose="020B0503020204020204" pitchFamily="34" charset="0"/>
                <a:cs typeface="Lato"/>
              </a:rPr>
              <a:t>Parameter efficient optimization — optimize fewer parameters than the whole model. </a:t>
            </a:r>
          </a:p>
          <a:p>
            <a:pPr marL="836295" lvl="1" indent="-367030">
              <a:lnSpc>
                <a:spcPct val="100000"/>
              </a:lnSpc>
              <a:spcBef>
                <a:spcPts val="53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sz="1600" spc="-25" dirty="0">
                <a:latin typeface="Corbel" panose="020B0503020204020204" pitchFamily="34" charset="0"/>
                <a:cs typeface="Lato"/>
              </a:rPr>
              <a:t>Space efficiency — fewer parameters to store </a:t>
            </a:r>
          </a:p>
          <a:p>
            <a:pPr marL="836295" lvl="1" indent="-367030">
              <a:lnSpc>
                <a:spcPct val="100000"/>
              </a:lnSpc>
              <a:spcBef>
                <a:spcPts val="53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sz="1600" spc="-25" dirty="0">
                <a:latin typeface="Corbel" panose="020B0503020204020204" pitchFamily="34" charset="0"/>
                <a:cs typeface="Lato"/>
              </a:rPr>
              <a:t>Computation efficiency? </a:t>
            </a:r>
            <a:r>
              <a:rPr lang="en-US" spc="-25" dirty="0">
                <a:latin typeface="Corbel" panose="020B0503020204020204" pitchFamily="34" charset="0"/>
                <a:cs typeface="Lato"/>
              </a:rPr>
              <a:t>Some gains since you’re storing less trainable parameters. </a:t>
            </a:r>
            <a:endParaRPr lang="en-US" sz="2000" spc="15" dirty="0">
              <a:latin typeface="Corbel" panose="020B0503020204020204" pitchFamily="34" charset="0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1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endParaRPr lang="en-US" sz="1600" dirty="0">
              <a:latin typeface="Corbel" panose="020B0503020204020204" pitchFamily="34" charset="0"/>
              <a:cs typeface="Lato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619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743F95-7DCF-54FE-670B-47521C3C0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Prompting and </a:t>
            </a:r>
            <a:br>
              <a:rPr lang="en-US" sz="4800" dirty="0"/>
            </a:br>
            <a:r>
              <a:rPr lang="en-US" sz="4800" dirty="0"/>
              <a:t>In-Context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D3317-95BE-220F-3628-725D12F35D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372A-92FB-D67D-2F46-09A4D302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In-Context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8757E-1620-0B33-624F-C17DAAB4BF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Extrapolating to Unnatural Language Processing with GPT-3's In-context  Learning: The Good, the Bad, and the Mysterious | SAIL Blog">
            <a:extLst>
              <a:ext uri="{FF2B5EF4-FFF2-40B4-BE49-F238E27FC236}">
                <a16:creationId xmlns:a16="http://schemas.microsoft.com/office/drawing/2014/main" id="{2F90DCFF-3402-AE62-A925-EEE5B96E4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9"/>
          <a:stretch/>
        </p:blipFill>
        <p:spPr bwMode="auto">
          <a:xfrm>
            <a:off x="1326354" y="1606184"/>
            <a:ext cx="6226172" cy="27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424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372A-92FB-D67D-2F46-09A4D302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In-Context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E742E-B427-6BAD-9A7B-B7BA69D4E6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908685" cy="3077573"/>
          </a:xfrm>
        </p:spPr>
        <p:txBody>
          <a:bodyPr>
            <a:normAutofit/>
          </a:bodyPr>
          <a:lstStyle/>
          <a:p>
            <a:r>
              <a:rPr lang="en-US" dirty="0"/>
              <a:t>Learns to do a downstream task by </a:t>
            </a:r>
            <a:br>
              <a:rPr lang="en-US" dirty="0"/>
            </a:br>
            <a:r>
              <a:rPr lang="en-US" dirty="0"/>
              <a:t>conditioning on input-output examples! </a:t>
            </a:r>
          </a:p>
          <a:p>
            <a:endParaRPr lang="en-US" dirty="0"/>
          </a:p>
          <a:p>
            <a:r>
              <a:rPr lang="en-US" b="1" dirty="0"/>
              <a:t>No weight update </a:t>
            </a:r>
            <a:r>
              <a:rPr lang="en-US" dirty="0"/>
              <a:t>— our model is not </a:t>
            </a:r>
            <a:r>
              <a:rPr lang="en-US" b="1" dirty="0"/>
              <a:t>explicitly pre-trained </a:t>
            </a:r>
            <a:r>
              <a:rPr lang="en-US" dirty="0"/>
              <a:t>to learn from examples</a:t>
            </a:r>
          </a:p>
          <a:p>
            <a:pPr lvl="1"/>
            <a:r>
              <a:rPr lang="en-US" dirty="0"/>
              <a:t>The underlying models are quite general </a:t>
            </a:r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10242" name="Picture 2" descr="Extrapolating to Unnatural Language Processing with GPT-3's In-context  Learning: The Good, the Bad, and the Mysterious | SAIL Blog">
            <a:extLst>
              <a:ext uri="{FF2B5EF4-FFF2-40B4-BE49-F238E27FC236}">
                <a16:creationId xmlns:a16="http://schemas.microsoft.com/office/drawing/2014/main" id="{2F90DCFF-3402-AE62-A925-EEE5B96E4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9"/>
          <a:stretch/>
        </p:blipFill>
        <p:spPr bwMode="auto">
          <a:xfrm>
            <a:off x="4572000" y="1390650"/>
            <a:ext cx="4421399" cy="194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22372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0172"/>
            <a:ext cx="80854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In-</a:t>
            </a:r>
            <a:r>
              <a:rPr lang="en-US" spc="-15" dirty="0"/>
              <a:t>C</a:t>
            </a:r>
            <a:r>
              <a:rPr spc="-15" dirty="0"/>
              <a:t>ontext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50" dirty="0"/>
              <a:t> </a:t>
            </a:r>
            <a:r>
              <a:rPr lang="en-US" spc="-25" dirty="0"/>
              <a:t>R</a:t>
            </a:r>
            <a:r>
              <a:rPr spc="-25" dirty="0"/>
              <a:t>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67864-5CD7-15DD-BE86-3EA6801194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468CD67-225D-735B-2669-16427DDAFE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233" t="8370" r="4881" b="6710"/>
          <a:stretch/>
        </p:blipFill>
        <p:spPr>
          <a:xfrm>
            <a:off x="0" y="1882775"/>
            <a:ext cx="3846513" cy="16129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8724" y="1333793"/>
            <a:ext cx="4832410" cy="30947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75930" y="4756538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Brown</a:t>
            </a:r>
            <a:r>
              <a:rPr sz="125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et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al.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2020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.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“Language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Models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are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Few-Shot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Learners”</a:t>
            </a:r>
            <a:endParaRPr sz="1250" dirty="0">
              <a:latin typeface="Corbel" panose="020B0503020204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12129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769" y="490172"/>
            <a:ext cx="855821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Why</a:t>
            </a:r>
            <a:r>
              <a:rPr spc="-35" dirty="0"/>
              <a:t> </a:t>
            </a:r>
            <a:r>
              <a:rPr lang="en-US" spc="45" dirty="0"/>
              <a:t>D</a:t>
            </a:r>
            <a:r>
              <a:rPr spc="45" dirty="0"/>
              <a:t>o</a:t>
            </a:r>
            <a:r>
              <a:rPr spc="-30" dirty="0"/>
              <a:t> </a:t>
            </a:r>
            <a:r>
              <a:rPr lang="en-US" spc="25" dirty="0"/>
              <a:t>W</a:t>
            </a:r>
            <a:r>
              <a:rPr spc="25" dirty="0"/>
              <a:t>e</a:t>
            </a:r>
            <a:r>
              <a:rPr spc="-35" dirty="0"/>
              <a:t> </a:t>
            </a:r>
            <a:r>
              <a:rPr lang="en-US" spc="-25" dirty="0"/>
              <a:t>C</a:t>
            </a:r>
            <a:r>
              <a:rPr spc="-25" dirty="0"/>
              <a:t>are</a:t>
            </a:r>
            <a:r>
              <a:rPr spc="-30" dirty="0"/>
              <a:t> </a:t>
            </a:r>
            <a:r>
              <a:rPr lang="en-US" spc="5" dirty="0"/>
              <a:t>A</a:t>
            </a:r>
            <a:r>
              <a:rPr spc="5" dirty="0"/>
              <a:t>bout</a:t>
            </a:r>
            <a:r>
              <a:rPr spc="-35" dirty="0"/>
              <a:t> </a:t>
            </a:r>
            <a:r>
              <a:rPr lang="en-US" spc="-45" dirty="0"/>
              <a:t>In-Context </a:t>
            </a:r>
            <a:r>
              <a:rPr spc="-65" dirty="0"/>
              <a:t>Learning?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36462" y="2039212"/>
            <a:ext cx="3315335" cy="1065530"/>
            <a:chOff x="936462" y="2039212"/>
            <a:chExt cx="3315335" cy="1065530"/>
          </a:xfrm>
        </p:grpSpPr>
        <p:sp>
          <p:nvSpPr>
            <p:cNvPr id="5" name="object 5"/>
            <p:cNvSpPr/>
            <p:nvPr/>
          </p:nvSpPr>
          <p:spPr>
            <a:xfrm>
              <a:off x="950750" y="2053500"/>
              <a:ext cx="3286760" cy="1036955"/>
            </a:xfrm>
            <a:custGeom>
              <a:avLst/>
              <a:gdLst/>
              <a:ahLst/>
              <a:cxnLst/>
              <a:rect l="l" t="t" r="r" b="b"/>
              <a:pathLst>
                <a:path w="3286760" h="1036955">
                  <a:moveTo>
                    <a:pt x="3113446" y="1036499"/>
                  </a:moveTo>
                  <a:lnTo>
                    <a:pt x="172753" y="1036499"/>
                  </a:lnTo>
                  <a:lnTo>
                    <a:pt x="126828" y="1030329"/>
                  </a:lnTo>
                  <a:lnTo>
                    <a:pt x="85561" y="1012914"/>
                  </a:lnTo>
                  <a:lnTo>
                    <a:pt x="50598" y="985901"/>
                  </a:lnTo>
                  <a:lnTo>
                    <a:pt x="23585" y="950938"/>
                  </a:lnTo>
                  <a:lnTo>
                    <a:pt x="6170" y="909671"/>
                  </a:lnTo>
                  <a:lnTo>
                    <a:pt x="0" y="863746"/>
                  </a:lnTo>
                  <a:lnTo>
                    <a:pt x="0" y="172753"/>
                  </a:lnTo>
                  <a:lnTo>
                    <a:pt x="6170" y="126828"/>
                  </a:lnTo>
                  <a:lnTo>
                    <a:pt x="23585" y="85561"/>
                  </a:lnTo>
                  <a:lnTo>
                    <a:pt x="50598" y="50598"/>
                  </a:lnTo>
                  <a:lnTo>
                    <a:pt x="85561" y="23585"/>
                  </a:lnTo>
                  <a:lnTo>
                    <a:pt x="126828" y="6170"/>
                  </a:lnTo>
                  <a:lnTo>
                    <a:pt x="172753" y="0"/>
                  </a:lnTo>
                  <a:lnTo>
                    <a:pt x="3113446" y="0"/>
                  </a:lnTo>
                  <a:lnTo>
                    <a:pt x="3179556" y="13150"/>
                  </a:lnTo>
                  <a:lnTo>
                    <a:pt x="3235601" y="50598"/>
                  </a:lnTo>
                  <a:lnTo>
                    <a:pt x="3273049" y="106643"/>
                  </a:lnTo>
                  <a:lnTo>
                    <a:pt x="3286199" y="172753"/>
                  </a:lnTo>
                  <a:lnTo>
                    <a:pt x="3286199" y="863746"/>
                  </a:lnTo>
                  <a:lnTo>
                    <a:pt x="3280029" y="909671"/>
                  </a:lnTo>
                  <a:lnTo>
                    <a:pt x="3262614" y="950938"/>
                  </a:lnTo>
                  <a:lnTo>
                    <a:pt x="3235601" y="985901"/>
                  </a:lnTo>
                  <a:lnTo>
                    <a:pt x="3200638" y="1012914"/>
                  </a:lnTo>
                  <a:lnTo>
                    <a:pt x="3159371" y="1030329"/>
                  </a:lnTo>
                  <a:lnTo>
                    <a:pt x="3113446" y="10364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50750" y="2053500"/>
              <a:ext cx="3286760" cy="1036955"/>
            </a:xfrm>
            <a:custGeom>
              <a:avLst/>
              <a:gdLst/>
              <a:ahLst/>
              <a:cxnLst/>
              <a:rect l="l" t="t" r="r" b="b"/>
              <a:pathLst>
                <a:path w="3286760" h="1036955">
                  <a:moveTo>
                    <a:pt x="0" y="172753"/>
                  </a:moveTo>
                  <a:lnTo>
                    <a:pt x="6170" y="126828"/>
                  </a:lnTo>
                  <a:lnTo>
                    <a:pt x="23585" y="85561"/>
                  </a:lnTo>
                  <a:lnTo>
                    <a:pt x="50598" y="50598"/>
                  </a:lnTo>
                  <a:lnTo>
                    <a:pt x="85561" y="23585"/>
                  </a:lnTo>
                  <a:lnTo>
                    <a:pt x="126828" y="6170"/>
                  </a:lnTo>
                  <a:lnTo>
                    <a:pt x="172753" y="0"/>
                  </a:lnTo>
                  <a:lnTo>
                    <a:pt x="3113446" y="0"/>
                  </a:lnTo>
                  <a:lnTo>
                    <a:pt x="3179556" y="13150"/>
                  </a:lnTo>
                  <a:lnTo>
                    <a:pt x="3235601" y="50598"/>
                  </a:lnTo>
                  <a:lnTo>
                    <a:pt x="3273049" y="106643"/>
                  </a:lnTo>
                  <a:lnTo>
                    <a:pt x="3286199" y="172753"/>
                  </a:lnTo>
                  <a:lnTo>
                    <a:pt x="3286199" y="863746"/>
                  </a:lnTo>
                  <a:lnTo>
                    <a:pt x="3280029" y="909671"/>
                  </a:lnTo>
                  <a:lnTo>
                    <a:pt x="3262614" y="950938"/>
                  </a:lnTo>
                  <a:lnTo>
                    <a:pt x="3235601" y="985901"/>
                  </a:lnTo>
                  <a:lnTo>
                    <a:pt x="3200638" y="1012914"/>
                  </a:lnTo>
                  <a:lnTo>
                    <a:pt x="3159371" y="1030329"/>
                  </a:lnTo>
                  <a:lnTo>
                    <a:pt x="3113446" y="1036499"/>
                  </a:lnTo>
                  <a:lnTo>
                    <a:pt x="172753" y="1036499"/>
                  </a:lnTo>
                  <a:lnTo>
                    <a:pt x="126828" y="1030329"/>
                  </a:lnTo>
                  <a:lnTo>
                    <a:pt x="85561" y="1012914"/>
                  </a:lnTo>
                  <a:lnTo>
                    <a:pt x="50598" y="985901"/>
                  </a:lnTo>
                  <a:lnTo>
                    <a:pt x="23585" y="950938"/>
                  </a:lnTo>
                  <a:lnTo>
                    <a:pt x="6170" y="909671"/>
                  </a:lnTo>
                  <a:lnTo>
                    <a:pt x="0" y="863746"/>
                  </a:lnTo>
                  <a:lnTo>
                    <a:pt x="0" y="172753"/>
                  </a:lnTo>
                  <a:close/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04589" y="2411793"/>
            <a:ext cx="1773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rbel" panose="020B0503020204020204" pitchFamily="34" charset="0"/>
                <a:cs typeface="Arial MT"/>
              </a:rPr>
              <a:t>Practically</a:t>
            </a:r>
            <a:r>
              <a:rPr sz="1800" spc="-85" dirty="0">
                <a:latin typeface="Corbel" panose="020B0503020204020204" pitchFamily="34" charset="0"/>
                <a:cs typeface="Arial MT"/>
              </a:rPr>
              <a:t> </a:t>
            </a:r>
            <a:r>
              <a:rPr sz="1800" spc="-5" dirty="0">
                <a:latin typeface="Corbel" panose="020B0503020204020204" pitchFamily="34" charset="0"/>
                <a:cs typeface="Arial MT"/>
              </a:rPr>
              <a:t>Useful</a:t>
            </a:r>
            <a:endParaRPr sz="1800" dirty="0">
              <a:latin typeface="Corbel" panose="020B0503020204020204" pitchFamily="34" charset="0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92762" y="2039212"/>
            <a:ext cx="3315335" cy="1065530"/>
            <a:chOff x="4892762" y="2039212"/>
            <a:chExt cx="3315335" cy="1065530"/>
          </a:xfrm>
        </p:grpSpPr>
        <p:sp>
          <p:nvSpPr>
            <p:cNvPr id="9" name="object 9"/>
            <p:cNvSpPr/>
            <p:nvPr/>
          </p:nvSpPr>
          <p:spPr>
            <a:xfrm>
              <a:off x="4907050" y="2053500"/>
              <a:ext cx="3286760" cy="1036955"/>
            </a:xfrm>
            <a:custGeom>
              <a:avLst/>
              <a:gdLst/>
              <a:ahLst/>
              <a:cxnLst/>
              <a:rect l="l" t="t" r="r" b="b"/>
              <a:pathLst>
                <a:path w="3286759" h="1036955">
                  <a:moveTo>
                    <a:pt x="3113446" y="1036499"/>
                  </a:moveTo>
                  <a:lnTo>
                    <a:pt x="172753" y="1036499"/>
                  </a:lnTo>
                  <a:lnTo>
                    <a:pt x="126828" y="1030329"/>
                  </a:lnTo>
                  <a:lnTo>
                    <a:pt x="85561" y="1012914"/>
                  </a:lnTo>
                  <a:lnTo>
                    <a:pt x="50598" y="985901"/>
                  </a:lnTo>
                  <a:lnTo>
                    <a:pt x="23585" y="950938"/>
                  </a:lnTo>
                  <a:lnTo>
                    <a:pt x="6170" y="909671"/>
                  </a:lnTo>
                  <a:lnTo>
                    <a:pt x="0" y="863746"/>
                  </a:lnTo>
                  <a:lnTo>
                    <a:pt x="0" y="172753"/>
                  </a:lnTo>
                  <a:lnTo>
                    <a:pt x="6170" y="126828"/>
                  </a:lnTo>
                  <a:lnTo>
                    <a:pt x="23585" y="85561"/>
                  </a:lnTo>
                  <a:lnTo>
                    <a:pt x="50598" y="50598"/>
                  </a:lnTo>
                  <a:lnTo>
                    <a:pt x="85561" y="23585"/>
                  </a:lnTo>
                  <a:lnTo>
                    <a:pt x="126828" y="6170"/>
                  </a:lnTo>
                  <a:lnTo>
                    <a:pt x="172753" y="0"/>
                  </a:lnTo>
                  <a:lnTo>
                    <a:pt x="3113446" y="0"/>
                  </a:lnTo>
                  <a:lnTo>
                    <a:pt x="3179556" y="13150"/>
                  </a:lnTo>
                  <a:lnTo>
                    <a:pt x="3235601" y="50598"/>
                  </a:lnTo>
                  <a:lnTo>
                    <a:pt x="3273049" y="106643"/>
                  </a:lnTo>
                  <a:lnTo>
                    <a:pt x="3286199" y="172753"/>
                  </a:lnTo>
                  <a:lnTo>
                    <a:pt x="3286199" y="863746"/>
                  </a:lnTo>
                  <a:lnTo>
                    <a:pt x="3280029" y="909671"/>
                  </a:lnTo>
                  <a:lnTo>
                    <a:pt x="3262614" y="950938"/>
                  </a:lnTo>
                  <a:lnTo>
                    <a:pt x="3235601" y="985901"/>
                  </a:lnTo>
                  <a:lnTo>
                    <a:pt x="3200638" y="1012914"/>
                  </a:lnTo>
                  <a:lnTo>
                    <a:pt x="3159371" y="1030329"/>
                  </a:lnTo>
                  <a:lnTo>
                    <a:pt x="3113446" y="1036499"/>
                  </a:lnTo>
                  <a:close/>
                </a:path>
              </a:pathLst>
            </a:custGeom>
            <a:solidFill>
              <a:srgbClr val="FF5252">
                <a:alpha val="29409"/>
              </a:srgbClr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907050" y="2053500"/>
              <a:ext cx="3286760" cy="1036955"/>
            </a:xfrm>
            <a:custGeom>
              <a:avLst/>
              <a:gdLst/>
              <a:ahLst/>
              <a:cxnLst/>
              <a:rect l="l" t="t" r="r" b="b"/>
              <a:pathLst>
                <a:path w="3286759" h="1036955">
                  <a:moveTo>
                    <a:pt x="0" y="172753"/>
                  </a:moveTo>
                  <a:lnTo>
                    <a:pt x="6170" y="126828"/>
                  </a:lnTo>
                  <a:lnTo>
                    <a:pt x="23585" y="85561"/>
                  </a:lnTo>
                  <a:lnTo>
                    <a:pt x="50598" y="50598"/>
                  </a:lnTo>
                  <a:lnTo>
                    <a:pt x="85561" y="23585"/>
                  </a:lnTo>
                  <a:lnTo>
                    <a:pt x="126828" y="6170"/>
                  </a:lnTo>
                  <a:lnTo>
                    <a:pt x="172753" y="0"/>
                  </a:lnTo>
                  <a:lnTo>
                    <a:pt x="3113446" y="0"/>
                  </a:lnTo>
                  <a:lnTo>
                    <a:pt x="3179556" y="13150"/>
                  </a:lnTo>
                  <a:lnTo>
                    <a:pt x="3235601" y="50598"/>
                  </a:lnTo>
                  <a:lnTo>
                    <a:pt x="3273049" y="106643"/>
                  </a:lnTo>
                  <a:lnTo>
                    <a:pt x="3286199" y="172753"/>
                  </a:lnTo>
                  <a:lnTo>
                    <a:pt x="3286199" y="863746"/>
                  </a:lnTo>
                  <a:lnTo>
                    <a:pt x="3280029" y="909671"/>
                  </a:lnTo>
                  <a:lnTo>
                    <a:pt x="3262614" y="950938"/>
                  </a:lnTo>
                  <a:lnTo>
                    <a:pt x="3235601" y="985901"/>
                  </a:lnTo>
                  <a:lnTo>
                    <a:pt x="3200638" y="1012914"/>
                  </a:lnTo>
                  <a:lnTo>
                    <a:pt x="3159371" y="1030329"/>
                  </a:lnTo>
                  <a:lnTo>
                    <a:pt x="3113446" y="1036499"/>
                  </a:lnTo>
                  <a:lnTo>
                    <a:pt x="172753" y="1036499"/>
                  </a:lnTo>
                  <a:lnTo>
                    <a:pt x="126828" y="1030329"/>
                  </a:lnTo>
                  <a:lnTo>
                    <a:pt x="85561" y="1012914"/>
                  </a:lnTo>
                  <a:lnTo>
                    <a:pt x="50598" y="985901"/>
                  </a:lnTo>
                  <a:lnTo>
                    <a:pt x="23585" y="950938"/>
                  </a:lnTo>
                  <a:lnTo>
                    <a:pt x="6170" y="909671"/>
                  </a:lnTo>
                  <a:lnTo>
                    <a:pt x="0" y="863746"/>
                  </a:lnTo>
                  <a:lnTo>
                    <a:pt x="0" y="172753"/>
                  </a:lnTo>
                  <a:close/>
                </a:path>
              </a:pathLst>
            </a:custGeom>
            <a:ln w="28574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84801" y="2420260"/>
            <a:ext cx="22070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Corbel" panose="020B0503020204020204" pitchFamily="34" charset="0"/>
                <a:cs typeface="Arial MT"/>
              </a:rPr>
              <a:t>Intellectually Intriguing</a:t>
            </a:r>
            <a:endParaRPr sz="1800" dirty="0">
              <a:latin typeface="Corbel" panose="020B0503020204020204" pitchFamily="34" charset="0"/>
              <a:cs typeface="Arial MT"/>
            </a:endParaRPr>
          </a:p>
        </p:txBody>
      </p:sp>
      <p:sp>
        <p:nvSpPr>
          <p:cNvPr id="13" name="Google Shape;138;g1501cc781cf_0_0">
            <a:extLst>
              <a:ext uri="{FF2B5EF4-FFF2-40B4-BE49-F238E27FC236}">
                <a16:creationId xmlns:a16="http://schemas.microsoft.com/office/drawing/2014/main" id="{0D9EB1E5-5037-74F4-BA13-D59B9FFA470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6171176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0172"/>
            <a:ext cx="808541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5" dirty="0"/>
              <a:t>In-Context </a:t>
            </a:r>
            <a:r>
              <a:rPr lang="en-US" spc="-65" dirty="0"/>
              <a:t>Learning: </a:t>
            </a:r>
            <a:r>
              <a:rPr spc="-40" dirty="0">
                <a:solidFill>
                  <a:srgbClr val="63D197"/>
                </a:solidFill>
              </a:rPr>
              <a:t>Practically</a:t>
            </a:r>
            <a:r>
              <a:rPr spc="-105" dirty="0">
                <a:solidFill>
                  <a:srgbClr val="63D197"/>
                </a:solidFill>
              </a:rPr>
              <a:t> </a:t>
            </a:r>
            <a:r>
              <a:rPr spc="-25" dirty="0">
                <a:solidFill>
                  <a:srgbClr val="63D197"/>
                </a:solidFill>
              </a:rPr>
              <a:t>Useful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992CE3-3718-0183-4A4D-507FEAC2F7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spc="-1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Labeling</a:t>
            </a:r>
            <a:r>
              <a:rPr lang="en-US" sz="1600" spc="-11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-1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data</a:t>
            </a:r>
            <a:r>
              <a:rPr lang="en-US" sz="1600" spc="-11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is</a:t>
            </a:r>
            <a:r>
              <a:rPr lang="en-US" sz="1600" spc="-11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-2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costly</a:t>
            </a:r>
          </a:p>
          <a:p>
            <a:endParaRPr lang="en-US" spc="-25" dirty="0">
              <a:solidFill>
                <a:srgbClr val="616161"/>
              </a:solidFill>
              <a:latin typeface="Corbel" panose="020B0503020204020204" pitchFamily="34" charset="0"/>
              <a:cs typeface="Trebuchet MS"/>
            </a:endParaRPr>
          </a:p>
          <a:p>
            <a:endParaRPr lang="en-US" sz="1600" spc="-25" dirty="0">
              <a:solidFill>
                <a:srgbClr val="616161"/>
              </a:solidFill>
              <a:latin typeface="Corbel" panose="020B0503020204020204" pitchFamily="34" charset="0"/>
              <a:cs typeface="Trebuchet MS"/>
            </a:endParaRPr>
          </a:p>
          <a:p>
            <a:endParaRPr lang="en-US" spc="-25" dirty="0">
              <a:solidFill>
                <a:srgbClr val="616161"/>
              </a:solidFill>
              <a:latin typeface="Corbel" panose="020B0503020204020204" pitchFamily="34" charset="0"/>
              <a:cs typeface="Trebuchet MS"/>
            </a:endParaRPr>
          </a:p>
          <a:p>
            <a:endParaRPr lang="en-US" spc="-25" dirty="0">
              <a:solidFill>
                <a:srgbClr val="616161"/>
              </a:solidFill>
              <a:latin typeface="Corbel" panose="020B0503020204020204" pitchFamily="34" charset="0"/>
              <a:cs typeface="Trebuchet MS"/>
            </a:endParaRPr>
          </a:p>
          <a:p>
            <a:r>
              <a:rPr lang="en-US" sz="1600" spc="-3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Finetuning</a:t>
            </a:r>
            <a:r>
              <a:rPr lang="en-US" sz="1600" spc="-8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-1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can</a:t>
            </a:r>
            <a:r>
              <a:rPr lang="en-US" sz="1600" spc="-8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tricky</a:t>
            </a:r>
            <a:endParaRPr lang="en-US" sz="1600" dirty="0">
              <a:latin typeface="Corbel" panose="020B0503020204020204" pitchFamily="34" charset="0"/>
              <a:cs typeface="Trebuchet MS"/>
            </a:endParaRPr>
          </a:p>
          <a:p>
            <a:endParaRPr lang="en-US" sz="1600" dirty="0">
              <a:latin typeface="Corbel" panose="020B0503020204020204" pitchFamily="34" charset="0"/>
              <a:cs typeface="Trebuchet MS"/>
            </a:endParaRPr>
          </a:p>
          <a:p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579020" y="1347788"/>
            <a:ext cx="5729288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63D197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600" spc="-40" dirty="0">
                <a:latin typeface="Corbel" panose="020B0503020204020204" pitchFamily="34" charset="0"/>
                <a:cs typeface="Microsoft Sans Serif"/>
              </a:rPr>
              <a:t>May r</a:t>
            </a:r>
            <a:r>
              <a:rPr sz="1600" spc="-40" dirty="0">
                <a:latin typeface="Corbel" panose="020B0503020204020204" pitchFamily="34" charset="0"/>
                <a:cs typeface="Microsoft Sans Serif"/>
              </a:rPr>
              <a:t>equire</a:t>
            </a:r>
            <a:r>
              <a:rPr sz="1600" spc="-2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10" dirty="0">
                <a:latin typeface="Corbel" panose="020B0503020204020204" pitchFamily="34" charset="0"/>
                <a:cs typeface="Microsoft Sans Serif"/>
              </a:rPr>
              <a:t>domain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5" dirty="0">
                <a:latin typeface="Corbel" panose="020B0503020204020204" pitchFamily="34" charset="0"/>
                <a:cs typeface="Microsoft Sans Serif"/>
              </a:rPr>
              <a:t>expertise</a:t>
            </a:r>
            <a:endParaRPr sz="1600" dirty="0">
              <a:latin typeface="Corbel" panose="020B0503020204020204" pitchFamily="34" charset="0"/>
              <a:cs typeface="Microsoft Sans Serif"/>
            </a:endParaRPr>
          </a:p>
          <a:p>
            <a:pPr marL="836294" lvl="1" indent="-367030">
              <a:lnSpc>
                <a:spcPct val="100000"/>
              </a:lnSpc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-20" dirty="0">
                <a:latin typeface="Corbel" panose="020B0503020204020204" pitchFamily="34" charset="0"/>
                <a:cs typeface="Microsoft Sans Serif"/>
              </a:rPr>
              <a:t>Medical,</a:t>
            </a:r>
            <a:r>
              <a:rPr sz="1600" spc="-4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legal,</a:t>
            </a:r>
            <a:r>
              <a:rPr sz="1600" spc="-3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ﬁnancial</a:t>
            </a:r>
            <a:endParaRPr lang="en-US" sz="1600" spc="-20" dirty="0">
              <a:latin typeface="Corbel" panose="020B0503020204020204" pitchFamily="34" charset="0"/>
              <a:cs typeface="Microsoft Sans Serif"/>
            </a:endParaRPr>
          </a:p>
          <a:p>
            <a:pPr marL="836294" indent="-367030">
              <a:buFont typeface="Arial MT"/>
              <a:buChar char="○"/>
              <a:tabLst>
                <a:tab pos="836294" algn="l"/>
                <a:tab pos="836930" algn="l"/>
              </a:tabLst>
            </a:pPr>
            <a:endParaRPr lang="en-US" sz="1600" spc="-20" dirty="0">
              <a:latin typeface="Corbel" panose="020B0503020204020204" pitchFamily="34" charset="0"/>
              <a:cs typeface="Microsoft Sans Serif"/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63D197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600" spc="-95" dirty="0">
                <a:latin typeface="Corbel" panose="020B0503020204020204" pitchFamily="34" charset="0"/>
                <a:cs typeface="Microsoft Sans Serif"/>
              </a:rPr>
              <a:t>You</a:t>
            </a:r>
            <a:r>
              <a:rPr lang="en-US"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latin typeface="Corbel" panose="020B0503020204020204" pitchFamily="34" charset="0"/>
                <a:cs typeface="Microsoft Sans Serif"/>
              </a:rPr>
              <a:t>don’t</a:t>
            </a:r>
            <a:r>
              <a:rPr lang="en-US"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5" dirty="0">
                <a:latin typeface="Corbel" panose="020B0503020204020204" pitchFamily="34" charset="0"/>
                <a:cs typeface="Microsoft Sans Serif"/>
              </a:rPr>
              <a:t>want</a:t>
            </a:r>
            <a:r>
              <a:rPr lang="en-US"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25" dirty="0"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20" dirty="0">
                <a:latin typeface="Corbel" panose="020B0503020204020204" pitchFamily="34" charset="0"/>
                <a:cs typeface="Microsoft Sans Serif"/>
              </a:rPr>
              <a:t>get</a:t>
            </a:r>
            <a:r>
              <a:rPr lang="en-US"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5" dirty="0">
                <a:latin typeface="Corbel" panose="020B0503020204020204" pitchFamily="34" charset="0"/>
                <a:cs typeface="Microsoft Sans Serif"/>
              </a:rPr>
              <a:t>more</a:t>
            </a:r>
            <a:r>
              <a:rPr lang="en-US" sz="1600" spc="-15" dirty="0">
                <a:latin typeface="Corbel" panose="020B0503020204020204" pitchFamily="34" charset="0"/>
                <a:cs typeface="Microsoft Sans Serif"/>
              </a:rPr>
              <a:t> data</a:t>
            </a:r>
            <a:endParaRPr lang="en-US" sz="1600" dirty="0">
              <a:latin typeface="Corbel" panose="020B0503020204020204" pitchFamily="34" charset="0"/>
              <a:cs typeface="Microsoft Sans Serif"/>
            </a:endParaRPr>
          </a:p>
          <a:p>
            <a:pPr marL="379095" indent="-367030">
              <a:buClr>
                <a:srgbClr val="63D197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600" spc="-15" dirty="0">
                <a:latin typeface="Corbel" panose="020B0503020204020204" pitchFamily="34" charset="0"/>
                <a:cs typeface="Microsoft Sans Serif"/>
              </a:rPr>
              <a:t>Emergent, time-sensitive scenarios</a:t>
            </a:r>
            <a:endParaRPr lang="en-US" sz="1600" dirty="0">
              <a:latin typeface="Corbel" panose="020B0503020204020204" pitchFamily="34" charset="0"/>
              <a:cs typeface="Microsoft Sans Serif"/>
            </a:endParaRPr>
          </a:p>
          <a:p>
            <a:pPr marL="836294" lvl="1" indent="-367030">
              <a:lnSpc>
                <a:spcPct val="100000"/>
              </a:lnSpc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sz="1600" spc="-15" dirty="0">
                <a:latin typeface="Corbel" panose="020B0503020204020204" pitchFamily="34" charset="0"/>
                <a:cs typeface="Microsoft Sans Serif"/>
              </a:rPr>
              <a:t>Something</a:t>
            </a:r>
            <a:r>
              <a:rPr lang="en-US" sz="1600" spc="-3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5" dirty="0">
                <a:latin typeface="Corbel" panose="020B0503020204020204" pitchFamily="34" charset="0"/>
                <a:cs typeface="Microsoft Sans Serif"/>
              </a:rPr>
              <a:t>new</a:t>
            </a:r>
            <a:r>
              <a:rPr lang="en-US" sz="1600" spc="-3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5" dirty="0">
                <a:latin typeface="Corbel" panose="020B0503020204020204" pitchFamily="34" charset="0"/>
                <a:cs typeface="Microsoft Sans Serif"/>
              </a:rPr>
              <a:t>happened</a:t>
            </a:r>
            <a:r>
              <a:rPr lang="en-US" sz="1600" dirty="0">
                <a:latin typeface="Corbel" panose="020B0503020204020204" pitchFamily="34" charset="0"/>
                <a:cs typeface="Microsoft Sans Serif"/>
              </a:rPr>
              <a:t>—</a:t>
            </a:r>
            <a:r>
              <a:rPr lang="en-US" sz="1600" spc="5" dirty="0">
                <a:latin typeface="Corbel" panose="020B0503020204020204" pitchFamily="34" charset="0"/>
                <a:cs typeface="Microsoft Sans Serif"/>
              </a:rPr>
              <a:t>need</a:t>
            </a:r>
            <a:r>
              <a:rPr lang="en-US" sz="1600" spc="-3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25" dirty="0"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1600" spc="-3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10" dirty="0">
                <a:latin typeface="Corbel" panose="020B0503020204020204" pitchFamily="34" charset="0"/>
                <a:cs typeface="Microsoft Sans Serif"/>
              </a:rPr>
              <a:t>react</a:t>
            </a:r>
            <a:r>
              <a:rPr lang="en-US" sz="1600" spc="-2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10" dirty="0">
                <a:latin typeface="Corbel" panose="020B0503020204020204" pitchFamily="34" charset="0"/>
                <a:cs typeface="Microsoft Sans Serif"/>
              </a:rPr>
              <a:t>quickly!</a:t>
            </a:r>
          </a:p>
          <a:p>
            <a:pPr marL="836294" lvl="1" indent="-367030">
              <a:lnSpc>
                <a:spcPct val="100000"/>
              </a:lnSpc>
              <a:buFont typeface="Arial MT"/>
              <a:buChar char="○"/>
              <a:tabLst>
                <a:tab pos="836294" algn="l"/>
                <a:tab pos="836930" algn="l"/>
              </a:tabLst>
            </a:pPr>
            <a:endParaRPr lang="en-US" sz="1600" spc="-10" dirty="0">
              <a:latin typeface="Corbel" panose="020B0503020204020204" pitchFamily="34" charset="0"/>
              <a:cs typeface="Microsoft Sans Serif"/>
            </a:endParaRPr>
          </a:p>
          <a:p>
            <a:pPr marL="836294" lvl="1" indent="-367030">
              <a:lnSpc>
                <a:spcPct val="100000"/>
              </a:lnSpc>
              <a:buFont typeface="Arial MT"/>
              <a:buChar char="○"/>
              <a:tabLst>
                <a:tab pos="836294" algn="l"/>
                <a:tab pos="836930" algn="l"/>
              </a:tabLst>
            </a:pPr>
            <a:endParaRPr lang="en-US" sz="1600" spc="-10" dirty="0">
              <a:latin typeface="Corbel" panose="020B0503020204020204" pitchFamily="34" charset="0"/>
              <a:cs typeface="Microsoft Sans Serif"/>
            </a:endParaRPr>
          </a:p>
          <a:p>
            <a:pPr marL="836294" indent="-367030">
              <a:buFont typeface="Arial MT"/>
              <a:buChar char="○"/>
              <a:tabLst>
                <a:tab pos="836294" algn="l"/>
                <a:tab pos="836930" algn="l"/>
              </a:tabLst>
            </a:pPr>
            <a:endParaRPr lang="en-US" sz="1600" spc="-1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902FB25E-6A34-8FEC-EA96-A9A939C83B8E}"/>
              </a:ext>
            </a:extLst>
          </p:cNvPr>
          <p:cNvSpPr txBox="1"/>
          <p:nvPr/>
        </p:nvSpPr>
        <p:spPr>
          <a:xfrm>
            <a:off x="2313623" y="4865004"/>
            <a:ext cx="451675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Beltagy, Cohan, Logan IV, Min and Singh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; quote credit: Colin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</a:rPr>
              <a:t>Raffel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CD5D491F-C23F-7880-734A-E9C3233988BA}"/>
              </a:ext>
            </a:extLst>
          </p:cNvPr>
          <p:cNvSpPr txBox="1"/>
          <p:nvPr/>
        </p:nvSpPr>
        <p:spPr>
          <a:xfrm>
            <a:off x="3582034" y="3068792"/>
            <a:ext cx="396621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63D197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600" spc="-40" dirty="0">
                <a:latin typeface="Corbel" panose="020B0503020204020204" pitchFamily="34" charset="0"/>
                <a:cs typeface="Microsoft Sans Serif"/>
              </a:rPr>
              <a:t>Training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35" dirty="0">
                <a:latin typeface="Corbel" panose="020B0503020204020204" pitchFamily="34" charset="0"/>
                <a:cs typeface="Microsoft Sans Serif"/>
              </a:rPr>
              <a:t>is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 sensitive</a:t>
            </a:r>
            <a:r>
              <a:rPr sz="1600" spc="-1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25" dirty="0">
                <a:latin typeface="Corbel" panose="020B0503020204020204" pitchFamily="34" charset="0"/>
                <a:cs typeface="Microsoft Sans Serif"/>
              </a:rPr>
              <a:t>to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hyperparams</a:t>
            </a:r>
            <a:endParaRPr sz="1600" dirty="0">
              <a:latin typeface="Corbel" panose="020B0503020204020204" pitchFamily="34" charset="0"/>
              <a:cs typeface="Microsoft Sans Serif"/>
            </a:endParaRPr>
          </a:p>
          <a:p>
            <a:pPr marL="379095" indent="-367030">
              <a:lnSpc>
                <a:spcPct val="100000"/>
              </a:lnSpc>
              <a:buClr>
                <a:srgbClr val="63D197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600" spc="10" dirty="0">
                <a:latin typeface="Corbel" panose="020B0503020204020204" pitchFamily="34" charset="0"/>
                <a:cs typeface="Microsoft Sans Serif"/>
              </a:rPr>
              <a:t>Not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5" dirty="0">
                <a:latin typeface="Corbel" panose="020B0503020204020204" pitchFamily="34" charset="0"/>
                <a:cs typeface="Microsoft Sans Serif"/>
              </a:rPr>
              <a:t>enough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10" dirty="0">
                <a:latin typeface="Corbel" panose="020B0503020204020204" pitchFamily="34" charset="0"/>
                <a:cs typeface="Microsoft Sans Serif"/>
              </a:rPr>
              <a:t>validation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data</a:t>
            </a:r>
            <a:endParaRPr sz="1600" dirty="0">
              <a:latin typeface="Corbel" panose="020B0503020204020204" pitchFamily="34" charset="0"/>
              <a:cs typeface="Microsoft Sans Serif"/>
            </a:endParaRPr>
          </a:p>
          <a:p>
            <a:pPr marL="379095" indent="-367030">
              <a:lnSpc>
                <a:spcPct val="100000"/>
              </a:lnSpc>
              <a:buClr>
                <a:srgbClr val="63D197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600" spc="25" dirty="0">
                <a:latin typeface="Corbel" panose="020B0503020204020204" pitchFamily="34" charset="0"/>
                <a:cs typeface="Microsoft Sans Serif"/>
              </a:rPr>
              <a:t>We don’t quite understand how finetuning works</a:t>
            </a:r>
          </a:p>
          <a:p>
            <a:pPr marL="379095" indent="-367030">
              <a:buClr>
                <a:srgbClr val="63D197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600" spc="-30" dirty="0">
                <a:latin typeface="Corbel" panose="020B0503020204020204" pitchFamily="34" charset="0"/>
                <a:cs typeface="Microsoft Sans Serif"/>
              </a:rPr>
              <a:t>Expensive</a:t>
            </a:r>
            <a:r>
              <a:rPr lang="en-US"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25" dirty="0"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1600" spc="-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25" dirty="0">
                <a:latin typeface="Corbel" panose="020B0503020204020204" pitchFamily="34" charset="0"/>
                <a:cs typeface="Microsoft Sans Serif"/>
              </a:rPr>
              <a:t>train,</a:t>
            </a:r>
            <a:r>
              <a:rPr lang="en-US"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5" dirty="0">
                <a:latin typeface="Corbel" panose="020B0503020204020204" pitchFamily="34" charset="0"/>
                <a:cs typeface="Microsoft Sans Serif"/>
              </a:rPr>
              <a:t>time</a:t>
            </a:r>
            <a:r>
              <a:rPr lang="en-US" sz="1600" spc="-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10" dirty="0">
                <a:latin typeface="Corbel" panose="020B0503020204020204" pitchFamily="34" charset="0"/>
                <a:cs typeface="Microsoft Sans Serif"/>
              </a:rPr>
              <a:t>and</a:t>
            </a:r>
            <a:r>
              <a:rPr lang="en-US"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15" dirty="0">
                <a:latin typeface="Corbel" panose="020B0503020204020204" pitchFamily="34" charset="0"/>
                <a:cs typeface="Microsoft Sans Serif"/>
              </a:rPr>
              <a:t>memory</a:t>
            </a:r>
            <a:endParaRPr lang="en-US" sz="1600" dirty="0">
              <a:latin typeface="Corbel" panose="020B0503020204020204" pitchFamily="34" charset="0"/>
              <a:cs typeface="Microsoft Sans Serif"/>
            </a:endParaRPr>
          </a:p>
          <a:p>
            <a:pPr marL="12065">
              <a:lnSpc>
                <a:spcPct val="100000"/>
              </a:lnSpc>
              <a:buClr>
                <a:srgbClr val="63D197"/>
              </a:buClr>
              <a:tabLst>
                <a:tab pos="379095" algn="l"/>
                <a:tab pos="379730" algn="l"/>
              </a:tabLst>
            </a:pPr>
            <a:endParaRPr sz="1600" dirty="0">
              <a:latin typeface="Corbel" panose="020B0503020204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4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342" y="520950"/>
            <a:ext cx="833358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45" dirty="0"/>
              <a:t>In-Context </a:t>
            </a:r>
            <a:r>
              <a:rPr lang="en-US" sz="2800" spc="-65" dirty="0"/>
              <a:t>Learning: </a:t>
            </a:r>
            <a:r>
              <a:rPr lang="en-US" sz="2800" spc="-25" dirty="0">
                <a:solidFill>
                  <a:srgbClr val="FF5252"/>
                </a:solidFill>
              </a:rPr>
              <a:t>Intellectually Intriguing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104D5-1263-07DB-5B6A-A1E214BBA3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spc="-4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Potential</a:t>
            </a:r>
            <a:r>
              <a:rPr lang="en-US" sz="1600" spc="-8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-4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test</a:t>
            </a:r>
            <a:r>
              <a:rPr lang="en-US" sz="1600" spc="-8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-6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for</a:t>
            </a:r>
            <a:r>
              <a:rPr lang="en-US" sz="1600" spc="-8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-5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“Intelligent</a:t>
            </a:r>
            <a:r>
              <a:rPr lang="en-US" sz="1600" spc="-8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-4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Behavior”</a:t>
            </a:r>
          </a:p>
          <a:p>
            <a:endParaRPr lang="en-US" spc="-45" dirty="0">
              <a:solidFill>
                <a:srgbClr val="616161"/>
              </a:solidFill>
              <a:latin typeface="Corbel" panose="020B0503020204020204" pitchFamily="34" charset="0"/>
              <a:cs typeface="Trebuchet MS"/>
            </a:endParaRPr>
          </a:p>
          <a:p>
            <a:endParaRPr lang="en-US" sz="1600" spc="-45" dirty="0">
              <a:solidFill>
                <a:srgbClr val="616161"/>
              </a:solidFill>
              <a:latin typeface="Corbel" panose="020B0503020204020204" pitchFamily="34" charset="0"/>
              <a:cs typeface="Trebuchet MS"/>
            </a:endParaRPr>
          </a:p>
          <a:p>
            <a:endParaRPr lang="en-US" sz="1600" dirty="0">
              <a:latin typeface="Corbel" panose="020B0503020204020204" pitchFamily="34" charset="0"/>
              <a:cs typeface="Trebuchet MS"/>
            </a:endParaRPr>
          </a:p>
          <a:p>
            <a:endParaRPr lang="en-US" dirty="0">
              <a:latin typeface="Corbel" panose="020B0503020204020204" pitchFamily="34" charset="0"/>
              <a:cs typeface="Trebuchet MS"/>
            </a:endParaRPr>
          </a:p>
          <a:p>
            <a:r>
              <a:rPr lang="en-US" sz="1600" spc="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Insights</a:t>
            </a:r>
            <a:r>
              <a:rPr lang="en-US" sz="1600" spc="-8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-5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into</a:t>
            </a:r>
            <a:r>
              <a:rPr lang="en-US" sz="1600" spc="-8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2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Language</a:t>
            </a:r>
            <a:r>
              <a:rPr lang="en-US" sz="1600" spc="-80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600" spc="15" dirty="0">
                <a:solidFill>
                  <a:srgbClr val="616161"/>
                </a:solidFill>
                <a:latin typeface="Corbel" panose="020B0503020204020204" pitchFamily="34" charset="0"/>
                <a:cs typeface="Trebuchet MS"/>
              </a:rPr>
              <a:t>Modeling</a:t>
            </a:r>
            <a:endParaRPr lang="en-US" sz="1600" dirty="0">
              <a:latin typeface="Corbel" panose="020B0503020204020204" pitchFamily="34" charset="0"/>
              <a:cs typeface="Trebuchet MS"/>
            </a:endParaRPr>
          </a:p>
          <a:p>
            <a:endParaRPr lang="en-US" sz="1600" dirty="0">
              <a:latin typeface="Corbel" panose="020B0503020204020204" pitchFamily="34" charset="0"/>
              <a:cs typeface="Trebuchet MS"/>
            </a:endParaRPr>
          </a:p>
          <a:p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4394941" y="1419226"/>
            <a:ext cx="42379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lr>
                <a:srgbClr val="FF5252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600" spc="-20" dirty="0">
                <a:latin typeface="Corbel" panose="020B0503020204020204" pitchFamily="34" charset="0"/>
                <a:cs typeface="Microsoft Sans Serif"/>
              </a:rPr>
              <a:t>Generalization </a:t>
            </a:r>
            <a:r>
              <a:rPr sz="1600" spc="-5" dirty="0">
                <a:latin typeface="Corbel" panose="020B0503020204020204" pitchFamily="34" charset="0"/>
                <a:cs typeface="Microsoft Sans Serif"/>
              </a:rPr>
              <a:t>from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10" dirty="0">
                <a:latin typeface="Corbel" panose="020B0503020204020204" pitchFamily="34" charset="0"/>
                <a:cs typeface="Microsoft Sans Serif"/>
              </a:rPr>
              <a:t>few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examples</a:t>
            </a:r>
            <a:endParaRPr sz="1600" dirty="0">
              <a:latin typeface="Corbel" panose="020B0503020204020204" pitchFamily="34" charset="0"/>
              <a:cs typeface="Microsoft Sans Serif"/>
            </a:endParaRPr>
          </a:p>
          <a:p>
            <a:pPr marL="836294" lvl="1" indent="-367030">
              <a:lnSpc>
                <a:spcPct val="100000"/>
              </a:lnSpc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-20" dirty="0">
                <a:latin typeface="Corbel" panose="020B0503020204020204" pitchFamily="34" charset="0"/>
                <a:cs typeface="Microsoft Sans Serif"/>
              </a:rPr>
              <a:t>Fundamental</a:t>
            </a:r>
            <a:r>
              <a:rPr sz="1600" spc="-2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5" dirty="0">
                <a:latin typeface="Corbel" panose="020B0503020204020204" pitchFamily="34" charset="0"/>
                <a:cs typeface="Microsoft Sans Serif"/>
              </a:rPr>
              <a:t>piece</a:t>
            </a:r>
            <a:r>
              <a:rPr sz="1600" spc="-2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15" dirty="0">
                <a:latin typeface="Corbel" panose="020B0503020204020204" pitchFamily="34" charset="0"/>
                <a:cs typeface="Microsoft Sans Serif"/>
              </a:rPr>
              <a:t>of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dirty="0">
                <a:latin typeface="Corbel" panose="020B0503020204020204" pitchFamily="34" charset="0"/>
                <a:cs typeface="Microsoft Sans Serif"/>
              </a:rPr>
              <a:t>intelligence</a:t>
            </a:r>
          </a:p>
          <a:p>
            <a:pPr marL="836294" lvl="1" indent="-367030">
              <a:lnSpc>
                <a:spcPct val="100000"/>
              </a:lnSpc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latin typeface="Corbel" panose="020B0503020204020204" pitchFamily="34" charset="0"/>
                <a:cs typeface="Microsoft Sans Serif"/>
              </a:rPr>
              <a:t>Often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10" dirty="0">
                <a:latin typeface="Corbel" panose="020B0503020204020204" pitchFamily="34" charset="0"/>
                <a:cs typeface="Microsoft Sans Serif"/>
              </a:rPr>
              <a:t>used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10" dirty="0">
                <a:latin typeface="Corbel" panose="020B0503020204020204" pitchFamily="34" charset="0"/>
                <a:cs typeface="Microsoft Sans Serif"/>
              </a:rPr>
              <a:t>in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5" dirty="0">
                <a:latin typeface="Corbel" panose="020B0503020204020204" pitchFamily="34" charset="0"/>
                <a:cs typeface="Microsoft Sans Serif"/>
              </a:rPr>
              <a:t>psychology</a:t>
            </a:r>
            <a:endParaRPr sz="1600" dirty="0">
              <a:latin typeface="Corbel" panose="020B0503020204020204" pitchFamily="34" charset="0"/>
              <a:cs typeface="Microsoft Sans Serif"/>
            </a:endParaRPr>
          </a:p>
          <a:p>
            <a:pPr marL="836294" lvl="1" indent="-367030">
              <a:lnSpc>
                <a:spcPct val="100000"/>
              </a:lnSpc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-10" dirty="0">
                <a:latin typeface="Corbel" panose="020B0503020204020204" pitchFamily="34" charset="0"/>
                <a:cs typeface="Microsoft Sans Serif"/>
              </a:rPr>
              <a:t>Quickly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adjust </a:t>
            </a:r>
            <a:r>
              <a:rPr sz="1600" spc="25" dirty="0">
                <a:latin typeface="Corbel" panose="020B0503020204020204" pitchFamily="34" charset="0"/>
                <a:cs typeface="Microsoft Sans Serif"/>
              </a:rPr>
              <a:t>to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5" dirty="0">
                <a:latin typeface="Corbel" panose="020B0503020204020204" pitchFamily="34" charset="0"/>
                <a:cs typeface="Microsoft Sans Serif"/>
              </a:rPr>
              <a:t>environment</a:t>
            </a:r>
            <a:endParaRPr sz="16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7FEEFC7F-81F7-A68D-5902-E8E5F1BC7A9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AB8DD29-ED71-A633-701D-7467A3C4805F}"/>
              </a:ext>
            </a:extLst>
          </p:cNvPr>
          <p:cNvSpPr txBox="1"/>
          <p:nvPr/>
        </p:nvSpPr>
        <p:spPr>
          <a:xfrm>
            <a:off x="4416049" y="2711831"/>
            <a:ext cx="438594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buClr>
                <a:srgbClr val="FF5252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1600" spc="-40" dirty="0">
              <a:latin typeface="Corbel" panose="020B0503020204020204" pitchFamily="34" charset="0"/>
              <a:cs typeface="Microsoft Sans Serif"/>
            </a:endParaRPr>
          </a:p>
          <a:p>
            <a:pPr marL="379095" indent="-367030">
              <a:lnSpc>
                <a:spcPct val="100000"/>
              </a:lnSpc>
              <a:buClr>
                <a:srgbClr val="FF5252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600" spc="-40" dirty="0">
                <a:latin typeface="Corbel" panose="020B0503020204020204" pitchFamily="34" charset="0"/>
                <a:cs typeface="Microsoft Sans Serif"/>
              </a:rPr>
              <a:t>What</a:t>
            </a:r>
            <a:r>
              <a:rPr sz="1600" spc="-2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dirty="0">
                <a:latin typeface="Corbel" panose="020B0503020204020204" pitchFamily="34" charset="0"/>
                <a:cs typeface="Microsoft Sans Serif"/>
              </a:rPr>
              <a:t>does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35" dirty="0">
                <a:latin typeface="Corbel" panose="020B0503020204020204" pitchFamily="34" charset="0"/>
                <a:cs typeface="Microsoft Sans Serif"/>
              </a:rPr>
              <a:t>an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70" dirty="0">
                <a:latin typeface="Corbel" panose="020B0503020204020204" pitchFamily="34" charset="0"/>
                <a:cs typeface="Microsoft Sans Serif"/>
              </a:rPr>
              <a:t>LLM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10" dirty="0">
                <a:latin typeface="Corbel" panose="020B0503020204020204" pitchFamily="34" charset="0"/>
                <a:cs typeface="Microsoft Sans Serif"/>
              </a:rPr>
              <a:t>“know”?</a:t>
            </a:r>
            <a:endParaRPr sz="1600" dirty="0">
              <a:latin typeface="Corbel" panose="020B0503020204020204" pitchFamily="34" charset="0"/>
              <a:cs typeface="Microsoft Sans Serif"/>
            </a:endParaRPr>
          </a:p>
          <a:p>
            <a:pPr marL="379095" indent="-367030">
              <a:lnSpc>
                <a:spcPct val="100000"/>
              </a:lnSpc>
              <a:buClr>
                <a:srgbClr val="FF5252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600" spc="-40" dirty="0">
                <a:latin typeface="Corbel" panose="020B0503020204020204" pitchFamily="34" charset="0"/>
                <a:cs typeface="Microsoft Sans Serif"/>
              </a:rPr>
              <a:t>What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20" dirty="0">
                <a:latin typeface="Corbel" panose="020B0503020204020204" pitchFamily="34" charset="0"/>
                <a:cs typeface="Microsoft Sans Serif"/>
              </a:rPr>
              <a:t>are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1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600" spc="-10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biases/limitations </a:t>
            </a:r>
            <a:r>
              <a:rPr sz="1600" spc="15" dirty="0">
                <a:latin typeface="Corbel" panose="020B0503020204020204" pitchFamily="34" charset="0"/>
                <a:cs typeface="Microsoft Sans Serif"/>
              </a:rPr>
              <a:t>of</a:t>
            </a:r>
            <a:r>
              <a:rPr sz="1600" spc="-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600" spc="-105" dirty="0">
                <a:latin typeface="Corbel" panose="020B0503020204020204" pitchFamily="34" charset="0"/>
                <a:cs typeface="Microsoft Sans Serif"/>
              </a:rPr>
              <a:t>LLMs?</a:t>
            </a:r>
            <a:endParaRPr lang="en-US" sz="1600" spc="-105" dirty="0">
              <a:latin typeface="Corbel" panose="020B0503020204020204" pitchFamily="34" charset="0"/>
              <a:cs typeface="Microsoft Sans Serif"/>
            </a:endParaRPr>
          </a:p>
          <a:p>
            <a:pPr marL="379095" indent="-367030">
              <a:lnSpc>
                <a:spcPct val="100000"/>
              </a:lnSpc>
              <a:buClr>
                <a:srgbClr val="FF5252"/>
              </a:buClr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600" spc="-105" dirty="0">
                <a:latin typeface="Corbel" panose="020B0503020204020204" pitchFamily="34" charset="0"/>
                <a:cs typeface="Microsoft Sans Serif"/>
              </a:rPr>
              <a:t>…</a:t>
            </a:r>
            <a:endParaRPr sz="1600" dirty="0">
              <a:latin typeface="Corbel" panose="020B0503020204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20179990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822" y="582505"/>
            <a:ext cx="851948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5" dirty="0"/>
              <a:t>ICL as a General-Purpose Few-Show Learning Mechanism</a:t>
            </a:r>
            <a:endParaRPr sz="2400" spc="-55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58B55-D182-4F77-1D8B-353AD94CE1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6622926" y="2097071"/>
            <a:ext cx="1498157" cy="1498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57092" y="2622844"/>
            <a:ext cx="2529205" cy="806450"/>
          </a:xfrm>
          <a:custGeom>
            <a:avLst/>
            <a:gdLst/>
            <a:ahLst/>
            <a:cxnLst/>
            <a:rect l="l" t="t" r="r" b="b"/>
            <a:pathLst>
              <a:path w="2529204" h="806450">
                <a:moveTo>
                  <a:pt x="2394595" y="806398"/>
                </a:moveTo>
                <a:lnTo>
                  <a:pt x="134399" y="806398"/>
                </a:lnTo>
                <a:lnTo>
                  <a:pt x="91919" y="799546"/>
                </a:lnTo>
                <a:lnTo>
                  <a:pt x="55025" y="780466"/>
                </a:lnTo>
                <a:lnTo>
                  <a:pt x="25931" y="751372"/>
                </a:lnTo>
                <a:lnTo>
                  <a:pt x="6851" y="714478"/>
                </a:lnTo>
                <a:lnTo>
                  <a:pt x="0" y="671998"/>
                </a:lnTo>
                <a:lnTo>
                  <a:pt x="0" y="134399"/>
                </a:lnTo>
                <a:lnTo>
                  <a:pt x="6851" y="91919"/>
                </a:lnTo>
                <a:lnTo>
                  <a:pt x="25931" y="55025"/>
                </a:lnTo>
                <a:lnTo>
                  <a:pt x="55025" y="25931"/>
                </a:lnTo>
                <a:lnTo>
                  <a:pt x="91919" y="6851"/>
                </a:lnTo>
                <a:lnTo>
                  <a:pt x="134399" y="0"/>
                </a:lnTo>
                <a:lnTo>
                  <a:pt x="2394595" y="0"/>
                </a:lnTo>
                <a:lnTo>
                  <a:pt x="2446026" y="10228"/>
                </a:lnTo>
                <a:lnTo>
                  <a:pt x="2489619" y="39374"/>
                </a:lnTo>
                <a:lnTo>
                  <a:pt x="2518766" y="82968"/>
                </a:lnTo>
                <a:lnTo>
                  <a:pt x="2528994" y="134399"/>
                </a:lnTo>
                <a:lnTo>
                  <a:pt x="2528994" y="671998"/>
                </a:lnTo>
                <a:lnTo>
                  <a:pt x="2522142" y="714478"/>
                </a:lnTo>
                <a:lnTo>
                  <a:pt x="2503062" y="751372"/>
                </a:lnTo>
                <a:lnTo>
                  <a:pt x="2473969" y="780466"/>
                </a:lnTo>
                <a:lnTo>
                  <a:pt x="2437075" y="799546"/>
                </a:lnTo>
                <a:lnTo>
                  <a:pt x="2394595" y="806398"/>
                </a:lnTo>
                <a:close/>
              </a:path>
            </a:pathLst>
          </a:custGeom>
          <a:solidFill>
            <a:srgbClr val="62D197"/>
          </a:solid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7362" y="2850787"/>
            <a:ext cx="20256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orbel" panose="020B0503020204020204" pitchFamily="34" charset="0"/>
              </a:rPr>
              <a:t>Language</a:t>
            </a:r>
            <a:r>
              <a:rPr sz="2000" spc="-85" dirty="0">
                <a:solidFill>
                  <a:srgbClr val="FFFFFF"/>
                </a:solidFill>
                <a:latin typeface="Corbel" panose="020B0503020204020204" pitchFamily="34" charset="0"/>
              </a:rPr>
              <a:t> </a:t>
            </a:r>
            <a:r>
              <a:rPr sz="2000" dirty="0">
                <a:solidFill>
                  <a:srgbClr val="FFFFFF"/>
                </a:solidFill>
                <a:latin typeface="Corbel" panose="020B0503020204020204" pitchFamily="34" charset="0"/>
              </a:rPr>
              <a:t>Model</a:t>
            </a:r>
            <a:endParaRPr sz="2000" dirty="0">
              <a:latin typeface="Corbel" panose="020B0503020204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8868" y="2625744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511175" h="806450">
                <a:moveTo>
                  <a:pt x="0" y="201599"/>
                </a:moveTo>
                <a:lnTo>
                  <a:pt x="255449" y="201599"/>
                </a:lnTo>
                <a:lnTo>
                  <a:pt x="255449" y="0"/>
                </a:lnTo>
                <a:lnTo>
                  <a:pt x="510898" y="403199"/>
                </a:lnTo>
                <a:lnTo>
                  <a:pt x="255449" y="806398"/>
                </a:lnTo>
                <a:lnTo>
                  <a:pt x="255449" y="604798"/>
                </a:lnTo>
                <a:lnTo>
                  <a:pt x="0" y="604798"/>
                </a:lnTo>
                <a:lnTo>
                  <a:pt x="0" y="201599"/>
                </a:lnTo>
                <a:close/>
              </a:path>
            </a:pathLst>
          </a:custGeom>
          <a:ln w="9524">
            <a:solidFill>
              <a:srgbClr val="4BA17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448" y="2833275"/>
            <a:ext cx="199643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5" dirty="0">
                <a:solidFill>
                  <a:srgbClr val="666666"/>
                </a:solidFill>
                <a:latin typeface="Corbel" panose="020B0503020204020204" pitchFamily="34" charset="0"/>
              </a:rPr>
              <a:t>Any </a:t>
            </a:r>
            <a:r>
              <a:rPr sz="1900" spc="-25" dirty="0">
                <a:solidFill>
                  <a:srgbClr val="666666"/>
                </a:solidFill>
                <a:latin typeface="Corbel" panose="020B0503020204020204" pitchFamily="34" charset="0"/>
              </a:rPr>
              <a:t>arbitrary</a:t>
            </a:r>
            <a:r>
              <a:rPr sz="1900" spc="-8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900" spc="-35" dirty="0">
                <a:solidFill>
                  <a:srgbClr val="666666"/>
                </a:solidFill>
                <a:latin typeface="Corbel" panose="020B0503020204020204" pitchFamily="34" charset="0"/>
              </a:rPr>
              <a:t>task</a:t>
            </a:r>
            <a:endParaRPr sz="1900" dirty="0">
              <a:latin typeface="Corbel" panose="020B0503020204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25598" y="1579092"/>
            <a:ext cx="848076" cy="970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1716" y="3443331"/>
            <a:ext cx="204216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5" dirty="0">
                <a:solidFill>
                  <a:srgbClr val="C00000"/>
                </a:solidFill>
                <a:latin typeface="Corbel" panose="020B0503020204020204" pitchFamily="34" charset="0"/>
              </a:rPr>
              <a:t>A </a:t>
            </a:r>
            <a:r>
              <a:rPr sz="1900" spc="-50" dirty="0">
                <a:solidFill>
                  <a:srgbClr val="C00000"/>
                </a:solidFill>
                <a:latin typeface="Corbel" panose="020B0503020204020204" pitchFamily="34" charset="0"/>
              </a:rPr>
              <a:t>few-shot</a:t>
            </a:r>
            <a:r>
              <a:rPr sz="1900" spc="-75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sz="1900" spc="-25" dirty="0">
                <a:solidFill>
                  <a:srgbClr val="C00000"/>
                </a:solidFill>
                <a:latin typeface="Corbel" panose="020B0503020204020204" pitchFamily="34" charset="0"/>
              </a:rPr>
              <a:t>learner</a:t>
            </a:r>
            <a:endParaRPr sz="1900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09E92D85-9716-07D9-CD0B-06C67BEC69E5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4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14716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331AA5-746A-8B33-ACF5-F1DFE8396E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6600" dirty="0"/>
              <a:t>ICL’s Sensitivity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ED3E2-EDAB-3F38-4565-BC502CDACF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800" dirty="0"/>
              <a:t>Language Modeling: Definitions and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b="1" dirty="0"/>
              <a:t>Language modeling:</a:t>
            </a:r>
            <a:r>
              <a:rPr lang="en-US" sz="1800" dirty="0"/>
              <a:t> building probabilistic distribution over language. </a:t>
            </a:r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An accurate distribution of language enables us to solve many important tasks that involve language communication. </a:t>
            </a:r>
            <a:br>
              <a:rPr lang="en-US" sz="1800" dirty="0"/>
            </a:br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The remaining question</a:t>
            </a:r>
            <a:r>
              <a:rPr lang="en-US" sz="1800" dirty="0"/>
              <a:t>: how do you actually estimate this distribution? </a:t>
            </a:r>
          </a:p>
        </p:txBody>
      </p:sp>
    </p:spTree>
    <p:extLst>
      <p:ext uri="{BB962C8B-B14F-4D97-AF65-F5344CB8AC3E}">
        <p14:creationId xmlns:p14="http://schemas.microsoft.com/office/powerpoint/2010/main" val="362659446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0" dirty="0"/>
              <a:t>LM Prompting: Choices of Encoding </a:t>
            </a:r>
            <a:endParaRPr spc="-4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238CFF-B30D-6A47-68EC-7DDFC453FF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8F197F-D33A-A9AA-3EE8-42963148B8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722438"/>
            <a:ext cx="5632450" cy="1698625"/>
          </a:xfrm>
          <a:prstGeom prst="rect">
            <a:avLst/>
          </a:prstGeom>
        </p:spPr>
      </p:pic>
      <p:sp>
        <p:nvSpPr>
          <p:cNvPr id="24" name="Google Shape;138;g1501cc781cf_0_0">
            <a:extLst>
              <a:ext uri="{FF2B5EF4-FFF2-40B4-BE49-F238E27FC236}">
                <a16:creationId xmlns:a16="http://schemas.microsoft.com/office/drawing/2014/main" id="{38F677AD-DC56-1BE3-40D4-FF8372A8033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[Slide credit: 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Eric Wallace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413062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0" dirty="0"/>
              <a:t>LM Prompting: Choices of Encoding </a:t>
            </a:r>
            <a:endParaRPr spc="-4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EB7701-5AF1-04F2-CA50-0E046220BC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Google Shape;138;g1501cc781cf_0_0">
            <a:extLst>
              <a:ext uri="{FF2B5EF4-FFF2-40B4-BE49-F238E27FC236}">
                <a16:creationId xmlns:a16="http://schemas.microsoft.com/office/drawing/2014/main" id="{38F677AD-DC56-1BE3-40D4-FF8372A8033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[Slide credit: 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Eric Wallace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2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16B130-1ABD-F73F-2206-4CB30D76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2" y="1767588"/>
            <a:ext cx="5832104" cy="1872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182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0" dirty="0"/>
              <a:t>LM Prompting: Choices of Encoding </a:t>
            </a:r>
            <a:endParaRPr spc="-4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A99D03-E05D-04F7-B2B2-2D380D870D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Google Shape;138;g1501cc781cf_0_0">
            <a:extLst>
              <a:ext uri="{FF2B5EF4-FFF2-40B4-BE49-F238E27FC236}">
                <a16:creationId xmlns:a16="http://schemas.microsoft.com/office/drawing/2014/main" id="{38F677AD-DC56-1BE3-40D4-FF8372A8033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[Slide credit: 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Eric Wallace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" name="Content Placeholder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50F0ED2-BCE8-B91F-9CBF-324974D4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72" y="1802003"/>
            <a:ext cx="5995055" cy="2747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06863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084D-1C70-54A4-326E-E6358166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In-Context Learning: Sensitivity to Encoding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4F6E9-C81B-0216-47A6-A04EDF41D6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142580D-C598-C778-31D3-786AD88714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28738"/>
            <a:ext cx="7351713" cy="2873375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BCCD1D16-8A0D-6EC9-9B10-429D1C86772B}"/>
              </a:ext>
            </a:extLst>
          </p:cNvPr>
          <p:cNvSpPr txBox="1"/>
          <p:nvPr/>
        </p:nvSpPr>
        <p:spPr>
          <a:xfrm>
            <a:off x="1185862" y="4867808"/>
            <a:ext cx="677227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lang="en-US"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“Calibrate </a:t>
            </a:r>
            <a:r>
              <a:rPr sz="1250" spc="-5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Before Use: Improving Few-Shot Performance of Language</a:t>
            </a:r>
            <a:r>
              <a:rPr sz="1250" spc="-45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 </a:t>
            </a:r>
            <a:r>
              <a:rPr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Models</a:t>
            </a:r>
            <a:r>
              <a:rPr lang="en-US"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.</a:t>
            </a:r>
            <a:r>
              <a:rPr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”</a:t>
            </a:r>
            <a:r>
              <a:rPr lang="en-US"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 </a:t>
            </a:r>
            <a:r>
              <a:rPr lang="en-US" sz="1250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hlinkClick r:id="rId3"/>
              </a:rPr>
              <a:t>Zhao et al. 2021</a:t>
            </a:r>
            <a:r>
              <a:rPr lang="en-US" sz="1250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</a:rPr>
              <a:t>]</a:t>
            </a:r>
            <a:endParaRPr sz="125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7C9B0818-6BFA-D4D6-C55F-7E11EB995411}"/>
              </a:ext>
            </a:extLst>
          </p:cNvPr>
          <p:cNvSpPr txBox="1"/>
          <p:nvPr/>
        </p:nvSpPr>
        <p:spPr>
          <a:xfrm>
            <a:off x="6298025" y="-78218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[Slide credit: Eric Wallace]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4FF01-C1D5-1263-3857-F4F5BB82190D}"/>
              </a:ext>
            </a:extLst>
          </p:cNvPr>
          <p:cNvSpPr txBox="1"/>
          <p:nvPr/>
        </p:nvSpPr>
        <p:spPr>
          <a:xfrm>
            <a:off x="0" y="4404102"/>
            <a:ext cx="9089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In-context learning is highly sensitive to prompt format (training sets and  patterns/verbalizers)</a:t>
            </a:r>
          </a:p>
        </p:txBody>
      </p:sp>
    </p:spTree>
    <p:extLst>
      <p:ext uri="{BB962C8B-B14F-4D97-AF65-F5344CB8AC3E}">
        <p14:creationId xmlns:p14="http://schemas.microsoft.com/office/powerpoint/2010/main" val="135481078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262FA-0B06-6914-290D-2D6F5A23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Causes These Variances?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8EB55-4409-8498-1D04-FFBEE2DA94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we will provide several factors … </a:t>
            </a:r>
          </a:p>
        </p:txBody>
      </p:sp>
    </p:spTree>
    <p:extLst>
      <p:ext uri="{BB962C8B-B14F-4D97-AF65-F5344CB8AC3E}">
        <p14:creationId xmlns:p14="http://schemas.microsoft.com/office/powerpoint/2010/main" val="102360320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Majority</a:t>
            </a:r>
            <a:r>
              <a:rPr spc="-75" dirty="0"/>
              <a:t> </a:t>
            </a:r>
            <a:r>
              <a:rPr dirty="0"/>
              <a:t>Label</a:t>
            </a:r>
            <a:r>
              <a:rPr spc="-75" dirty="0"/>
              <a:t> </a:t>
            </a:r>
            <a:r>
              <a:rPr spc="-45" dirty="0"/>
              <a:t>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AA2BD-24C5-9256-2B4B-C6E9BD1A0C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Among 4 demonstrations, count how many are “positive”. </a:t>
            </a:r>
          </a:p>
          <a:p>
            <a:r>
              <a:rPr lang="en-US" dirty="0"/>
              <a:t>Then check if the model output correlates with the number of “positive” demos. </a:t>
            </a:r>
          </a:p>
          <a:p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412B2D8-7A9A-851C-B1CA-5D474D0B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5" y="127780"/>
            <a:ext cx="4636294" cy="126287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Majority</a:t>
            </a:r>
            <a:r>
              <a:rPr spc="-75" dirty="0"/>
              <a:t> </a:t>
            </a:r>
            <a:r>
              <a:rPr dirty="0"/>
              <a:t>Label</a:t>
            </a:r>
            <a:r>
              <a:rPr spc="-75" dirty="0"/>
              <a:t> </a:t>
            </a:r>
            <a:r>
              <a:rPr spc="-45" dirty="0"/>
              <a:t>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AA2BD-24C5-9256-2B4B-C6E9BD1A0C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Among 4 demonstrations, count how many are “positive”. </a:t>
            </a:r>
          </a:p>
          <a:p>
            <a:r>
              <a:rPr lang="en-US" dirty="0"/>
              <a:t>Then check if the model output correlates with the number of “positive” demos. </a:t>
            </a:r>
          </a:p>
          <a:p>
            <a:endParaRPr lang="en-US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412B2D8-7A9A-851C-B1CA-5D474D0B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5" y="127780"/>
            <a:ext cx="4636294" cy="126287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AB2FF8A-6E9E-50A2-F97A-A1E549E90F43}"/>
              </a:ext>
            </a:extLst>
          </p:cNvPr>
          <p:cNvSpPr txBox="1"/>
          <p:nvPr/>
        </p:nvSpPr>
        <p:spPr>
          <a:xfrm>
            <a:off x="279611" y="2931384"/>
            <a:ext cx="1706352" cy="82458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536575">
              <a:lnSpc>
                <a:spcPct val="100000"/>
              </a:lnSpc>
              <a:spcBef>
                <a:spcPts val="670"/>
              </a:spcBef>
            </a:pPr>
            <a:r>
              <a:rPr sz="1600" spc="-30" dirty="0">
                <a:latin typeface="Corbel" panose="020B0503020204020204" pitchFamily="34" charset="0"/>
              </a:rPr>
              <a:t>Frequency </a:t>
            </a:r>
            <a:r>
              <a:rPr sz="1600" dirty="0">
                <a:latin typeface="Corbel" panose="020B0503020204020204" pitchFamily="34" charset="0"/>
              </a:rPr>
              <a:t>of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spc="-20" dirty="0">
                <a:latin typeface="Corbel" panose="020B0503020204020204" pitchFamily="34" charset="0"/>
              </a:rPr>
              <a:t>Positive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spc="-10" dirty="0">
                <a:latin typeface="Corbel" panose="020B0503020204020204" pitchFamily="34" charset="0"/>
              </a:rPr>
              <a:t>Predictions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BC41DC9-2CE8-0DDF-648A-9168F8C5D762}"/>
              </a:ext>
            </a:extLst>
          </p:cNvPr>
          <p:cNvSpPr txBox="1"/>
          <p:nvPr/>
        </p:nvSpPr>
        <p:spPr>
          <a:xfrm>
            <a:off x="2514584" y="4328510"/>
            <a:ext cx="72453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orbel" panose="020B0503020204020204" pitchFamily="34" charset="0"/>
              </a:rPr>
              <a:t>4/4</a:t>
            </a:r>
            <a:endParaRPr sz="1600" dirty="0">
              <a:latin typeface="Corbel" panose="020B0503020204020204" pitchFamily="34" charset="0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spc="-10" dirty="0">
                <a:latin typeface="Corbel" panose="020B0503020204020204" pitchFamily="34" charset="0"/>
              </a:rPr>
              <a:t>Positive</a:t>
            </a:r>
            <a:endParaRPr sz="1600" dirty="0">
              <a:latin typeface="Corbel" panose="020B0503020204020204" pitchFamily="34" charset="0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4FDF8D8C-478B-6936-C6B0-D0824805DC0A}"/>
              </a:ext>
            </a:extLst>
          </p:cNvPr>
          <p:cNvGrpSpPr/>
          <p:nvPr/>
        </p:nvGrpSpPr>
        <p:grpSpPr>
          <a:xfrm>
            <a:off x="2359881" y="2360071"/>
            <a:ext cx="4672330" cy="2005610"/>
            <a:chOff x="2224149" y="1405941"/>
            <a:chExt cx="4672330" cy="221678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8DE2D1E8-7AC8-6619-08D1-5948737AAF94}"/>
                </a:ext>
              </a:extLst>
            </p:cNvPr>
            <p:cNvSpPr/>
            <p:nvPr/>
          </p:nvSpPr>
          <p:spPr>
            <a:xfrm>
              <a:off x="2557513" y="1405953"/>
              <a:ext cx="4024629" cy="2207260"/>
            </a:xfrm>
            <a:custGeom>
              <a:avLst/>
              <a:gdLst/>
              <a:ahLst/>
              <a:cxnLst/>
              <a:rect l="l" t="t" r="r" b="b"/>
              <a:pathLst>
                <a:path w="4024629" h="2207260">
                  <a:moveTo>
                    <a:pt x="366903" y="0"/>
                  </a:moveTo>
                  <a:lnTo>
                    <a:pt x="0" y="0"/>
                  </a:lnTo>
                  <a:lnTo>
                    <a:pt x="0" y="2207095"/>
                  </a:lnTo>
                  <a:lnTo>
                    <a:pt x="366903" y="2207095"/>
                  </a:lnTo>
                  <a:lnTo>
                    <a:pt x="366903" y="0"/>
                  </a:lnTo>
                  <a:close/>
                </a:path>
                <a:path w="4024629" h="2207260">
                  <a:moveTo>
                    <a:pt x="1281303" y="985139"/>
                  </a:moveTo>
                  <a:lnTo>
                    <a:pt x="914400" y="985139"/>
                  </a:lnTo>
                  <a:lnTo>
                    <a:pt x="914400" y="2207031"/>
                  </a:lnTo>
                  <a:lnTo>
                    <a:pt x="1281303" y="2207031"/>
                  </a:lnTo>
                  <a:lnTo>
                    <a:pt x="1281303" y="985139"/>
                  </a:lnTo>
                  <a:close/>
                </a:path>
                <a:path w="4024629" h="2207260">
                  <a:moveTo>
                    <a:pt x="2195703" y="1408899"/>
                  </a:moveTo>
                  <a:lnTo>
                    <a:pt x="1828800" y="1408899"/>
                  </a:lnTo>
                  <a:lnTo>
                    <a:pt x="1828800" y="2206891"/>
                  </a:lnTo>
                  <a:lnTo>
                    <a:pt x="2195703" y="2206891"/>
                  </a:lnTo>
                  <a:lnTo>
                    <a:pt x="2195703" y="1408899"/>
                  </a:lnTo>
                  <a:close/>
                </a:path>
                <a:path w="4024629" h="2207260">
                  <a:moveTo>
                    <a:pt x="3110103" y="1751787"/>
                  </a:moveTo>
                  <a:lnTo>
                    <a:pt x="2743200" y="1751787"/>
                  </a:lnTo>
                  <a:lnTo>
                    <a:pt x="2743200" y="2206891"/>
                  </a:lnTo>
                  <a:lnTo>
                    <a:pt x="3110103" y="2206891"/>
                  </a:lnTo>
                  <a:lnTo>
                    <a:pt x="3110103" y="1751787"/>
                  </a:lnTo>
                  <a:close/>
                </a:path>
                <a:path w="4024629" h="2207260">
                  <a:moveTo>
                    <a:pt x="4024503" y="2162975"/>
                  </a:moveTo>
                  <a:lnTo>
                    <a:pt x="3657600" y="2162975"/>
                  </a:lnTo>
                  <a:lnTo>
                    <a:pt x="3657600" y="2206777"/>
                  </a:lnTo>
                  <a:lnTo>
                    <a:pt x="4024503" y="2206777"/>
                  </a:lnTo>
                  <a:lnTo>
                    <a:pt x="4024503" y="2162975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65F55B7-2575-F5C2-9DBB-E61F45A7DF79}"/>
                </a:ext>
              </a:extLst>
            </p:cNvPr>
            <p:cNvSpPr/>
            <p:nvPr/>
          </p:nvSpPr>
          <p:spPr>
            <a:xfrm>
              <a:off x="2224149" y="3612637"/>
              <a:ext cx="4672330" cy="0"/>
            </a:xfrm>
            <a:custGeom>
              <a:avLst/>
              <a:gdLst/>
              <a:ahLst/>
              <a:cxnLst/>
              <a:rect l="l" t="t" r="r" b="b"/>
              <a:pathLst>
                <a:path w="4672330">
                  <a:moveTo>
                    <a:pt x="0" y="0"/>
                  </a:moveTo>
                  <a:lnTo>
                    <a:pt x="4672199" y="0"/>
                  </a:lnTo>
                </a:path>
              </a:pathLst>
            </a:custGeom>
            <a:ln w="1904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66F3CDF6-986B-2FE4-F791-81B8EA1FC575}"/>
              </a:ext>
            </a:extLst>
          </p:cNvPr>
          <p:cNvSpPr txBox="1"/>
          <p:nvPr/>
        </p:nvSpPr>
        <p:spPr>
          <a:xfrm>
            <a:off x="3671773" y="2933100"/>
            <a:ext cx="2913380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Corbel" panose="020B0503020204020204" pitchFamily="34" charset="0"/>
              </a:rPr>
              <a:t>56</a:t>
            </a:r>
            <a:endParaRPr sz="1400" dirty="0">
              <a:latin typeface="Corbel" panose="020B0503020204020204" pitchFamily="34" charset="0"/>
            </a:endParaRPr>
          </a:p>
          <a:p>
            <a:pPr marL="927100">
              <a:lnSpc>
                <a:spcPct val="100000"/>
              </a:lnSpc>
              <a:spcBef>
                <a:spcPts val="1655"/>
              </a:spcBef>
            </a:pPr>
            <a:r>
              <a:rPr sz="1400" spc="25" dirty="0">
                <a:latin typeface="Corbel" panose="020B0503020204020204" pitchFamily="34" charset="0"/>
              </a:rPr>
              <a:t>37</a:t>
            </a:r>
            <a:endParaRPr sz="1400" dirty="0">
              <a:latin typeface="Corbel" panose="020B0503020204020204" pitchFamily="34" charset="0"/>
            </a:endParaRPr>
          </a:p>
          <a:p>
            <a:pPr marL="1840864">
              <a:lnSpc>
                <a:spcPct val="100000"/>
              </a:lnSpc>
              <a:spcBef>
                <a:spcPts val="1025"/>
              </a:spcBef>
            </a:pPr>
            <a:r>
              <a:rPr sz="1400" spc="25" dirty="0">
                <a:latin typeface="Corbel" panose="020B0503020204020204" pitchFamily="34" charset="0"/>
              </a:rPr>
              <a:t>20</a:t>
            </a:r>
            <a:endParaRPr sz="1400" dirty="0">
              <a:latin typeface="Corbel" panose="020B0503020204020204" pitchFamily="34" charset="0"/>
            </a:endParaRPr>
          </a:p>
          <a:p>
            <a:pPr marR="5080" algn="r">
              <a:lnSpc>
                <a:spcPct val="100000"/>
              </a:lnSpc>
              <a:spcBef>
                <a:spcPts val="1655"/>
              </a:spcBef>
            </a:pPr>
            <a:r>
              <a:rPr sz="1400" spc="60" dirty="0">
                <a:latin typeface="Corbel" panose="020B0503020204020204" pitchFamily="34" charset="0"/>
              </a:rPr>
              <a:t>0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0EAF1B1-3B3C-10CF-1E2B-495B0194797D}"/>
              </a:ext>
            </a:extLst>
          </p:cNvPr>
          <p:cNvSpPr txBox="1"/>
          <p:nvPr/>
        </p:nvSpPr>
        <p:spPr>
          <a:xfrm>
            <a:off x="3428984" y="4328510"/>
            <a:ext cx="72453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orbel" panose="020B0503020204020204" pitchFamily="34" charset="0"/>
              </a:rPr>
              <a:t>3/4</a:t>
            </a:r>
            <a:endParaRPr sz="1600" dirty="0">
              <a:latin typeface="Corbel" panose="020B0503020204020204" pitchFamily="34" charset="0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spc="-10" dirty="0">
                <a:latin typeface="Corbel" panose="020B0503020204020204" pitchFamily="34" charset="0"/>
              </a:rPr>
              <a:t>Positive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4855878-D6F8-D2E0-C320-DE91B14E5225}"/>
              </a:ext>
            </a:extLst>
          </p:cNvPr>
          <p:cNvSpPr txBox="1"/>
          <p:nvPr/>
        </p:nvSpPr>
        <p:spPr>
          <a:xfrm>
            <a:off x="4343384" y="4328510"/>
            <a:ext cx="72453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orbel" panose="020B0503020204020204" pitchFamily="34" charset="0"/>
              </a:rPr>
              <a:t>2/4</a:t>
            </a:r>
            <a:endParaRPr sz="1600" dirty="0">
              <a:latin typeface="Corbel" panose="020B0503020204020204" pitchFamily="34" charset="0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spc="-10" dirty="0">
                <a:latin typeface="Corbel" panose="020B0503020204020204" pitchFamily="34" charset="0"/>
              </a:rPr>
              <a:t>Positive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0E41F07-CB8D-31DD-43DE-7F18AF1BA8B1}"/>
              </a:ext>
            </a:extLst>
          </p:cNvPr>
          <p:cNvSpPr txBox="1"/>
          <p:nvPr/>
        </p:nvSpPr>
        <p:spPr>
          <a:xfrm>
            <a:off x="5257784" y="4328510"/>
            <a:ext cx="72453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orbel" panose="020B0503020204020204" pitchFamily="34" charset="0"/>
              </a:rPr>
              <a:t>1/4</a:t>
            </a:r>
            <a:endParaRPr sz="1600" dirty="0">
              <a:latin typeface="Corbel" panose="020B0503020204020204" pitchFamily="34" charset="0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spc="-10" dirty="0">
                <a:latin typeface="Corbel" panose="020B0503020204020204" pitchFamily="34" charset="0"/>
              </a:rPr>
              <a:t>Positive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50332332-FB19-B323-4155-58FE59AD9B73}"/>
              </a:ext>
            </a:extLst>
          </p:cNvPr>
          <p:cNvSpPr txBox="1"/>
          <p:nvPr/>
        </p:nvSpPr>
        <p:spPr>
          <a:xfrm>
            <a:off x="6172184" y="4328510"/>
            <a:ext cx="724535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orbel" panose="020B0503020204020204" pitchFamily="34" charset="0"/>
              </a:rPr>
              <a:t>0/4</a:t>
            </a:r>
            <a:endParaRPr sz="1600" dirty="0">
              <a:latin typeface="Corbel" panose="020B0503020204020204" pitchFamily="34" charset="0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spc="-10" dirty="0">
                <a:latin typeface="Corbel" panose="020B0503020204020204" pitchFamily="34" charset="0"/>
              </a:rPr>
              <a:t>Positive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55E2B-971F-B686-4D57-FF92C5F3FE4D}"/>
              </a:ext>
            </a:extLst>
          </p:cNvPr>
          <p:cNvSpPr txBox="1"/>
          <p:nvPr/>
        </p:nvSpPr>
        <p:spPr>
          <a:xfrm>
            <a:off x="2628884" y="2086972"/>
            <a:ext cx="807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lang="en-US" sz="1400" spc="25" dirty="0">
                <a:latin typeface="Corbel" panose="020B0503020204020204" pitchFamily="34" charset="0"/>
              </a:rPr>
              <a:t>100</a:t>
            </a:r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2C219314-A70F-BEDE-D6C7-1B95776D2CD0}"/>
              </a:ext>
            </a:extLst>
          </p:cNvPr>
          <p:cNvSpPr txBox="1"/>
          <p:nvPr/>
        </p:nvSpPr>
        <p:spPr>
          <a:xfrm>
            <a:off x="6187025" y="2427184"/>
            <a:ext cx="2775903" cy="97847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1003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280"/>
              </a:spcBef>
              <a:tabLst>
                <a:tab pos="469265" algn="l"/>
                <a:tab pos="469900" algn="l"/>
              </a:tabLst>
            </a:pPr>
            <a:r>
              <a:rPr lang="en-US" sz="1900" dirty="0">
                <a:latin typeface="Corbel" panose="020B0503020204020204" pitchFamily="34" charset="0"/>
              </a:rPr>
              <a:t>Majority</a:t>
            </a:r>
            <a:r>
              <a:rPr lang="en-US" sz="1900" spc="5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label</a:t>
            </a:r>
            <a:r>
              <a:rPr lang="en-US" sz="1900" spc="5" dirty="0">
                <a:latin typeface="Corbel" panose="020B0503020204020204" pitchFamily="34" charset="0"/>
              </a:rPr>
              <a:t> </a:t>
            </a:r>
            <a:r>
              <a:rPr lang="en-US" sz="1900" spc="-85" dirty="0">
                <a:latin typeface="Corbel" panose="020B0503020204020204" pitchFamily="34" charset="0"/>
              </a:rPr>
              <a:t>bias:</a:t>
            </a:r>
            <a:r>
              <a:rPr lang="en-US" sz="1900" spc="-35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frequent</a:t>
            </a:r>
            <a:r>
              <a:rPr lang="en-US" sz="1900" spc="-35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training</a:t>
            </a:r>
            <a:r>
              <a:rPr lang="en-US" sz="1900" spc="-30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answers</a:t>
            </a:r>
            <a:r>
              <a:rPr lang="en-US" sz="1900" spc="-30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dominate</a:t>
            </a:r>
            <a:r>
              <a:rPr lang="en-US" sz="1900" spc="-30" dirty="0">
                <a:latin typeface="Corbel" panose="020B0503020204020204" pitchFamily="34" charset="0"/>
              </a:rPr>
              <a:t> </a:t>
            </a:r>
            <a:r>
              <a:rPr lang="en-US" sz="1900" spc="-10" dirty="0">
                <a:latin typeface="Corbel" panose="020B0503020204020204" pitchFamily="34" charset="0"/>
              </a:rPr>
              <a:t>predictions. 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2152574A-02C6-CE6F-7CFF-66A8EFC51F53}"/>
              </a:ext>
            </a:extLst>
          </p:cNvPr>
          <p:cNvSpPr txBox="1"/>
          <p:nvPr/>
        </p:nvSpPr>
        <p:spPr>
          <a:xfrm>
            <a:off x="1185862" y="4867808"/>
            <a:ext cx="677227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lang="en-US"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“Calibrate </a:t>
            </a:r>
            <a:r>
              <a:rPr sz="1250" spc="-5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Before Use: Improving Few-Shot Performance of Language</a:t>
            </a:r>
            <a:r>
              <a:rPr sz="1250" spc="-45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 </a:t>
            </a:r>
            <a:r>
              <a:rPr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Models</a:t>
            </a:r>
            <a:r>
              <a:rPr lang="en-US"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.</a:t>
            </a:r>
            <a:r>
              <a:rPr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”</a:t>
            </a:r>
            <a:r>
              <a:rPr lang="en-US"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 </a:t>
            </a:r>
            <a:r>
              <a:rPr lang="en-US" sz="1250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hlinkClick r:id="rId3"/>
              </a:rPr>
              <a:t>Zhao et al. 2021</a:t>
            </a:r>
            <a:r>
              <a:rPr lang="en-US" sz="1250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</a:rPr>
              <a:t>]</a:t>
            </a:r>
            <a:endParaRPr sz="125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889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Recency</a:t>
            </a:r>
            <a:r>
              <a:rPr spc="-40" dirty="0"/>
              <a:t> </a:t>
            </a:r>
            <a:r>
              <a:rPr spc="-50" dirty="0"/>
              <a:t>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58706-5451-2F75-15A7-E72506DF8C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Check if the label of the most-recent demo biases the model output. 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C6BD78-8EBE-AAF5-0994-D9EC99B9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5" y="127780"/>
            <a:ext cx="4636294" cy="126287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Recency</a:t>
            </a:r>
            <a:r>
              <a:rPr spc="-40" dirty="0"/>
              <a:t> </a:t>
            </a:r>
            <a:r>
              <a:rPr spc="-50" dirty="0"/>
              <a:t>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58706-5451-2F75-15A7-E72506DF8C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Check if the label of the </a:t>
            </a:r>
            <a:r>
              <a:rPr lang="en-US"/>
              <a:t>most-recent demo biases the model output. 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C6BD78-8EBE-AAF5-0994-D9EC99B9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5" y="127780"/>
            <a:ext cx="4636294" cy="126287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996944D9-7975-1579-743C-C66756D4F768}"/>
              </a:ext>
            </a:extLst>
          </p:cNvPr>
          <p:cNvSpPr txBox="1"/>
          <p:nvPr/>
        </p:nvSpPr>
        <p:spPr>
          <a:xfrm>
            <a:off x="524666" y="2870237"/>
            <a:ext cx="1401356" cy="751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Corbel" panose="020B0503020204020204" pitchFamily="34" charset="0"/>
              </a:rPr>
              <a:t>Frequency </a:t>
            </a:r>
            <a:r>
              <a:rPr sz="1600" dirty="0">
                <a:latin typeface="Corbel" panose="020B0503020204020204" pitchFamily="34" charset="0"/>
              </a:rPr>
              <a:t>of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spc="-20" dirty="0">
                <a:latin typeface="Corbel" panose="020B0503020204020204" pitchFamily="34" charset="0"/>
              </a:rPr>
              <a:t>Positive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spc="-10" dirty="0">
                <a:latin typeface="Corbel" panose="020B0503020204020204" pitchFamily="34" charset="0"/>
              </a:rPr>
              <a:t>Predictions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BBBF5B0-6A6A-58B8-060B-D12DA87D845B}"/>
              </a:ext>
            </a:extLst>
          </p:cNvPr>
          <p:cNvSpPr txBox="1"/>
          <p:nvPr/>
        </p:nvSpPr>
        <p:spPr>
          <a:xfrm>
            <a:off x="2435089" y="4468223"/>
            <a:ext cx="555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Corbel" panose="020B0503020204020204" pitchFamily="34" charset="0"/>
              </a:rPr>
              <a:t>NPPP</a:t>
            </a:r>
            <a:endParaRPr sz="1600" dirty="0">
              <a:latin typeface="Corbel" panose="020B0503020204020204" pitchFamily="34" charset="0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62DF88A7-6401-3C68-7A2C-A0C5DBC5CF6E}"/>
              </a:ext>
            </a:extLst>
          </p:cNvPr>
          <p:cNvGrpSpPr/>
          <p:nvPr/>
        </p:nvGrpSpPr>
        <p:grpSpPr>
          <a:xfrm>
            <a:off x="2172881" y="2402346"/>
            <a:ext cx="3812540" cy="1995805"/>
            <a:chOff x="2665800" y="1626476"/>
            <a:chExt cx="3812540" cy="199580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75D0E42-04BD-1CCB-17DD-8CCDA6745979}"/>
                </a:ext>
              </a:extLst>
            </p:cNvPr>
            <p:cNvSpPr/>
            <p:nvPr/>
          </p:nvSpPr>
          <p:spPr>
            <a:xfrm>
              <a:off x="3022155" y="1626488"/>
              <a:ext cx="3110230" cy="1986914"/>
            </a:xfrm>
            <a:custGeom>
              <a:avLst/>
              <a:gdLst/>
              <a:ahLst/>
              <a:cxnLst/>
              <a:rect l="l" t="t" r="r" b="b"/>
              <a:pathLst>
                <a:path w="3110229" h="1986914">
                  <a:moveTo>
                    <a:pt x="366903" y="0"/>
                  </a:moveTo>
                  <a:lnTo>
                    <a:pt x="0" y="0"/>
                  </a:lnTo>
                  <a:lnTo>
                    <a:pt x="0" y="1986292"/>
                  </a:lnTo>
                  <a:lnTo>
                    <a:pt x="366903" y="1986292"/>
                  </a:lnTo>
                  <a:lnTo>
                    <a:pt x="366903" y="0"/>
                  </a:lnTo>
                  <a:close/>
                </a:path>
                <a:path w="3110229" h="1986914">
                  <a:moveTo>
                    <a:pt x="1281303" y="604520"/>
                  </a:moveTo>
                  <a:lnTo>
                    <a:pt x="914400" y="604520"/>
                  </a:lnTo>
                  <a:lnTo>
                    <a:pt x="914400" y="1986026"/>
                  </a:lnTo>
                  <a:lnTo>
                    <a:pt x="1281303" y="1986026"/>
                  </a:lnTo>
                  <a:lnTo>
                    <a:pt x="1281303" y="604520"/>
                  </a:lnTo>
                  <a:close/>
                </a:path>
                <a:path w="3110229" h="1986914">
                  <a:moveTo>
                    <a:pt x="2195703" y="653046"/>
                  </a:moveTo>
                  <a:lnTo>
                    <a:pt x="1828800" y="653046"/>
                  </a:lnTo>
                  <a:lnTo>
                    <a:pt x="1828800" y="1985937"/>
                  </a:lnTo>
                  <a:lnTo>
                    <a:pt x="2195703" y="1985937"/>
                  </a:lnTo>
                  <a:lnTo>
                    <a:pt x="2195703" y="653046"/>
                  </a:lnTo>
                  <a:close/>
                </a:path>
                <a:path w="3110229" h="1986914">
                  <a:moveTo>
                    <a:pt x="3110103" y="1703247"/>
                  </a:moveTo>
                  <a:lnTo>
                    <a:pt x="2743200" y="1703247"/>
                  </a:lnTo>
                  <a:lnTo>
                    <a:pt x="2743200" y="1985848"/>
                  </a:lnTo>
                  <a:lnTo>
                    <a:pt x="3110103" y="1985848"/>
                  </a:lnTo>
                  <a:lnTo>
                    <a:pt x="3110103" y="1703247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20081F57-D5F9-A395-3431-46BD62A4C119}"/>
                </a:ext>
              </a:extLst>
            </p:cNvPr>
            <p:cNvSpPr/>
            <p:nvPr/>
          </p:nvSpPr>
          <p:spPr>
            <a:xfrm>
              <a:off x="2665800" y="3612277"/>
              <a:ext cx="3812540" cy="0"/>
            </a:xfrm>
            <a:custGeom>
              <a:avLst/>
              <a:gdLst/>
              <a:ahLst/>
              <a:cxnLst/>
              <a:rect l="l" t="t" r="r" b="b"/>
              <a:pathLst>
                <a:path w="3812540">
                  <a:moveTo>
                    <a:pt x="0" y="0"/>
                  </a:moveTo>
                  <a:lnTo>
                    <a:pt x="3812399" y="0"/>
                  </a:lnTo>
                </a:path>
              </a:pathLst>
            </a:custGeom>
            <a:ln w="1904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25DE99F1-DB81-8A15-5BF3-738E2B022740}"/>
              </a:ext>
            </a:extLst>
          </p:cNvPr>
          <p:cNvSpPr txBox="1"/>
          <p:nvPr/>
        </p:nvSpPr>
        <p:spPr>
          <a:xfrm>
            <a:off x="3349489" y="4468223"/>
            <a:ext cx="555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Corbel" panose="020B0503020204020204" pitchFamily="34" charset="0"/>
              </a:rPr>
              <a:t>PNPP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27A1B65E-48AA-2C84-A1B5-ACC1A749A0A5}"/>
              </a:ext>
            </a:extLst>
          </p:cNvPr>
          <p:cNvSpPr txBox="1"/>
          <p:nvPr/>
        </p:nvSpPr>
        <p:spPr>
          <a:xfrm>
            <a:off x="4263889" y="4468223"/>
            <a:ext cx="555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Corbel" panose="020B0503020204020204" pitchFamily="34" charset="0"/>
              </a:rPr>
              <a:t>PPNP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4EA2189-7BC0-F939-594E-35D661D6A276}"/>
              </a:ext>
            </a:extLst>
          </p:cNvPr>
          <p:cNvSpPr txBox="1"/>
          <p:nvPr/>
        </p:nvSpPr>
        <p:spPr>
          <a:xfrm>
            <a:off x="5203899" y="4468223"/>
            <a:ext cx="555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Corbel" panose="020B0503020204020204" pitchFamily="34" charset="0"/>
              </a:rPr>
              <a:t>PPPN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92FCD0EA-8F8B-7C87-1B6F-8BE19F74252A}"/>
              </a:ext>
            </a:extLst>
          </p:cNvPr>
          <p:cNvSpPr txBox="1"/>
          <p:nvPr/>
        </p:nvSpPr>
        <p:spPr>
          <a:xfrm>
            <a:off x="3507768" y="2756103"/>
            <a:ext cx="2387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Corbel" panose="020B0503020204020204" pitchFamily="34" charset="0"/>
              </a:rPr>
              <a:t>62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C7EEA85-0F88-C775-131B-CBE0EE8E01C1}"/>
              </a:ext>
            </a:extLst>
          </p:cNvPr>
          <p:cNvSpPr txBox="1"/>
          <p:nvPr/>
        </p:nvSpPr>
        <p:spPr>
          <a:xfrm>
            <a:off x="4422168" y="2798851"/>
            <a:ext cx="2387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Corbel" panose="020B0503020204020204" pitchFamily="34" charset="0"/>
              </a:rPr>
              <a:t>60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E001453-08F0-ED18-66D9-A477AD8C0CCA}"/>
              </a:ext>
            </a:extLst>
          </p:cNvPr>
          <p:cNvSpPr txBox="1"/>
          <p:nvPr/>
        </p:nvSpPr>
        <p:spPr>
          <a:xfrm>
            <a:off x="5336569" y="3850876"/>
            <a:ext cx="2387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latin typeface="Corbel" panose="020B0503020204020204" pitchFamily="34" charset="0"/>
              </a:rPr>
              <a:t>12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03C79-AF7A-74BE-A029-51190F669FC2}"/>
              </a:ext>
            </a:extLst>
          </p:cNvPr>
          <p:cNvSpPr txBox="1"/>
          <p:nvPr/>
        </p:nvSpPr>
        <p:spPr>
          <a:xfrm>
            <a:off x="2514853" y="2122553"/>
            <a:ext cx="45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">
              <a:lnSpc>
                <a:spcPct val="100000"/>
              </a:lnSpc>
            </a:pPr>
            <a:r>
              <a:rPr lang="en-US" sz="1400" spc="25" dirty="0">
                <a:latin typeface="Corbel" panose="020B0503020204020204" pitchFamily="34" charset="0"/>
              </a:rPr>
              <a:t>90</a:t>
            </a:r>
            <a:endParaRPr lang="en-US" sz="1400" dirty="0">
              <a:latin typeface="Corbel" panose="020B0503020204020204" pitchFamily="34" charset="0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FB5B8ED-C709-A5B4-3FB8-ACF7FD74092B}"/>
              </a:ext>
            </a:extLst>
          </p:cNvPr>
          <p:cNvSpPr txBox="1"/>
          <p:nvPr/>
        </p:nvSpPr>
        <p:spPr>
          <a:xfrm>
            <a:off x="5497960" y="2074161"/>
            <a:ext cx="3294351" cy="127086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1003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280"/>
              </a:spcBef>
              <a:tabLst>
                <a:tab pos="469265" algn="l"/>
                <a:tab pos="469900" algn="l"/>
              </a:tabLst>
            </a:pPr>
            <a:r>
              <a:rPr lang="en-US" sz="1900" spc="-90" dirty="0">
                <a:latin typeface="Corbel" panose="020B0503020204020204" pitchFamily="34" charset="0"/>
              </a:rPr>
              <a:t>Recency</a:t>
            </a:r>
            <a:r>
              <a:rPr lang="en-US" sz="1900" spc="5" dirty="0">
                <a:latin typeface="Corbel" panose="020B0503020204020204" pitchFamily="34" charset="0"/>
              </a:rPr>
              <a:t> </a:t>
            </a:r>
            <a:r>
              <a:rPr lang="en-US" sz="1900" spc="-85" dirty="0">
                <a:latin typeface="Corbel" panose="020B0503020204020204" pitchFamily="34" charset="0"/>
              </a:rPr>
              <a:t>bias:</a:t>
            </a:r>
            <a:r>
              <a:rPr lang="en-US" sz="1900" spc="-40" dirty="0">
                <a:latin typeface="Corbel" panose="020B0503020204020204" pitchFamily="34" charset="0"/>
              </a:rPr>
              <a:t> </a:t>
            </a:r>
            <a:r>
              <a:rPr lang="en-US" sz="1900" spc="-10" dirty="0">
                <a:latin typeface="Corbel" panose="020B0503020204020204" pitchFamily="34" charset="0"/>
              </a:rPr>
              <a:t>examples</a:t>
            </a:r>
            <a:r>
              <a:rPr lang="en-US" sz="1900" spc="-30" dirty="0">
                <a:latin typeface="Corbel" panose="020B0503020204020204" pitchFamily="34" charset="0"/>
              </a:rPr>
              <a:t> </a:t>
            </a:r>
            <a:r>
              <a:rPr lang="en-US" sz="1900" spc="-20" dirty="0">
                <a:latin typeface="Corbel" panose="020B0503020204020204" pitchFamily="34" charset="0"/>
              </a:rPr>
              <a:t>near</a:t>
            </a:r>
            <a:r>
              <a:rPr lang="en-US" sz="1900" spc="-25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end</a:t>
            </a:r>
            <a:r>
              <a:rPr lang="en-US" sz="1900" spc="-30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of</a:t>
            </a:r>
            <a:r>
              <a:rPr lang="en-US" sz="1900" spc="-30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prompt</a:t>
            </a:r>
            <a:r>
              <a:rPr lang="en-US" sz="1900" spc="-30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dominate</a:t>
            </a:r>
            <a:r>
              <a:rPr lang="en-US" sz="1900" spc="-30" dirty="0">
                <a:latin typeface="Corbel" panose="020B0503020204020204" pitchFamily="34" charset="0"/>
              </a:rPr>
              <a:t> </a:t>
            </a:r>
            <a:r>
              <a:rPr lang="en-US" sz="1900" spc="-10" dirty="0">
                <a:latin typeface="Corbel" panose="020B0503020204020204" pitchFamily="34" charset="0"/>
              </a:rPr>
              <a:t>predictions — </a:t>
            </a:r>
            <a:r>
              <a:rPr lang="en-US" sz="1900" dirty="0">
                <a:latin typeface="Corbel" panose="020B0503020204020204" pitchFamily="34" charset="0"/>
              </a:rPr>
              <a:t>Explains</a:t>
            </a:r>
            <a:r>
              <a:rPr lang="en-US" sz="1900" spc="-55" dirty="0">
                <a:latin typeface="Corbel" panose="020B0503020204020204" pitchFamily="34" charset="0"/>
              </a:rPr>
              <a:t> </a:t>
            </a:r>
            <a:r>
              <a:rPr lang="en-US" sz="1900" spc="-35" dirty="0">
                <a:latin typeface="Corbel" panose="020B0503020204020204" pitchFamily="34" charset="0"/>
              </a:rPr>
              <a:t>variance</a:t>
            </a:r>
            <a:r>
              <a:rPr lang="en-US" sz="1900" spc="-50" dirty="0">
                <a:latin typeface="Corbel" panose="020B0503020204020204" pitchFamily="34" charset="0"/>
              </a:rPr>
              <a:t> </a:t>
            </a:r>
            <a:r>
              <a:rPr lang="en-US" sz="1900" spc="-40" dirty="0">
                <a:latin typeface="Corbel" panose="020B0503020204020204" pitchFamily="34" charset="0"/>
              </a:rPr>
              <a:t>across</a:t>
            </a:r>
            <a:r>
              <a:rPr lang="en-US" sz="1900" spc="-70" dirty="0">
                <a:latin typeface="Corbel" panose="020B0503020204020204" pitchFamily="34" charset="0"/>
              </a:rPr>
              <a:t> </a:t>
            </a:r>
            <a:r>
              <a:rPr lang="en-US" sz="1900" dirty="0">
                <a:latin typeface="Corbel" panose="020B0503020204020204" pitchFamily="34" charset="0"/>
              </a:rPr>
              <a:t>example</a:t>
            </a:r>
            <a:r>
              <a:rPr lang="en-US" sz="1900" spc="-55" dirty="0">
                <a:latin typeface="Corbel" panose="020B0503020204020204" pitchFamily="34" charset="0"/>
              </a:rPr>
              <a:t> </a:t>
            </a:r>
            <a:r>
              <a:rPr lang="en-US" sz="1900" spc="-10" dirty="0">
                <a:latin typeface="Corbel" panose="020B0503020204020204" pitchFamily="34" charset="0"/>
              </a:rPr>
              <a:t>permutations!</a:t>
            </a:r>
            <a:endParaRPr lang="en-US" sz="1900" dirty="0">
              <a:latin typeface="Corbel" panose="020B0503020204020204" pitchFamily="34" charset="0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9B42F983-1989-DC11-591D-D5BE3BB7F306}"/>
              </a:ext>
            </a:extLst>
          </p:cNvPr>
          <p:cNvSpPr txBox="1"/>
          <p:nvPr/>
        </p:nvSpPr>
        <p:spPr>
          <a:xfrm>
            <a:off x="1185862" y="4867808"/>
            <a:ext cx="677227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lang="en-US"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“Calibrate </a:t>
            </a:r>
            <a:r>
              <a:rPr sz="1250" spc="-5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Before Use: Improving Few-Shot Performance of Language</a:t>
            </a:r>
            <a:r>
              <a:rPr sz="1250" spc="-45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 </a:t>
            </a:r>
            <a:r>
              <a:rPr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Models</a:t>
            </a:r>
            <a:r>
              <a:rPr lang="en-US"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.</a:t>
            </a:r>
            <a:r>
              <a:rPr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”</a:t>
            </a:r>
            <a:r>
              <a:rPr lang="en-US" sz="125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3"/>
              </a:rPr>
              <a:t> </a:t>
            </a:r>
            <a:r>
              <a:rPr lang="en-US" sz="1250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hlinkClick r:id="rId3"/>
              </a:rPr>
              <a:t>Zhao et al. 2021</a:t>
            </a:r>
            <a:r>
              <a:rPr lang="en-US" sz="1250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</a:rPr>
              <a:t>]</a:t>
            </a:r>
            <a:endParaRPr sz="125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0399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70" dirty="0"/>
              <a:t>Common</a:t>
            </a:r>
            <a:r>
              <a:rPr spc="-80" dirty="0"/>
              <a:t> </a:t>
            </a:r>
            <a:r>
              <a:rPr spc="-65" dirty="0"/>
              <a:t>Token</a:t>
            </a:r>
            <a:r>
              <a:rPr spc="-75" dirty="0"/>
              <a:t> </a:t>
            </a:r>
            <a:r>
              <a:rPr spc="-45" dirty="0"/>
              <a:t>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76C23-5CE9-4531-1C7D-41756045C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Is a bias toward words that are more frequently observed in pre-training data?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Language Modeling </a:t>
            </a:r>
            <a:br>
              <a:rPr lang="en-US" sz="5400" dirty="0"/>
            </a:br>
            <a:r>
              <a:rPr lang="en-US" sz="5400" dirty="0"/>
              <a:t>with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70" dirty="0"/>
              <a:t>Common</a:t>
            </a:r>
            <a:r>
              <a:rPr spc="-80" dirty="0"/>
              <a:t> </a:t>
            </a:r>
            <a:r>
              <a:rPr spc="-65" dirty="0"/>
              <a:t>Token</a:t>
            </a:r>
            <a:r>
              <a:rPr spc="-75" dirty="0"/>
              <a:t> </a:t>
            </a:r>
            <a:r>
              <a:rPr spc="-45" dirty="0"/>
              <a:t>Bias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A93DF7-CAF0-88B8-64CE-D2EBD356C3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1083343" y="900415"/>
            <a:ext cx="3980815" cy="495934"/>
            <a:chOff x="1083343" y="900415"/>
            <a:chExt cx="3980815" cy="495934"/>
          </a:xfrm>
        </p:grpSpPr>
        <p:sp>
          <p:nvSpPr>
            <p:cNvPr id="4" name="object 4"/>
            <p:cNvSpPr/>
            <p:nvPr/>
          </p:nvSpPr>
          <p:spPr>
            <a:xfrm>
              <a:off x="1088105" y="905177"/>
              <a:ext cx="3971290" cy="486409"/>
            </a:xfrm>
            <a:custGeom>
              <a:avLst/>
              <a:gdLst/>
              <a:ahLst/>
              <a:cxnLst/>
              <a:rect l="l" t="t" r="r" b="b"/>
              <a:pathLst>
                <a:path w="3971290" h="486409">
                  <a:moveTo>
                    <a:pt x="3889748" y="486299"/>
                  </a:moveTo>
                  <a:lnTo>
                    <a:pt x="81051" y="486299"/>
                  </a:lnTo>
                  <a:lnTo>
                    <a:pt x="49502" y="479930"/>
                  </a:lnTo>
                  <a:lnTo>
                    <a:pt x="23739" y="462560"/>
                  </a:lnTo>
                  <a:lnTo>
                    <a:pt x="6369" y="436797"/>
                  </a:lnTo>
                  <a:lnTo>
                    <a:pt x="0" y="405248"/>
                  </a:lnTo>
                  <a:lnTo>
                    <a:pt x="0" y="81051"/>
                  </a:lnTo>
                  <a:lnTo>
                    <a:pt x="6369" y="49502"/>
                  </a:lnTo>
                  <a:lnTo>
                    <a:pt x="23739" y="23739"/>
                  </a:lnTo>
                  <a:lnTo>
                    <a:pt x="49502" y="6369"/>
                  </a:lnTo>
                  <a:lnTo>
                    <a:pt x="81051" y="0"/>
                  </a:lnTo>
                  <a:lnTo>
                    <a:pt x="3889748" y="0"/>
                  </a:lnTo>
                  <a:lnTo>
                    <a:pt x="3934715" y="13617"/>
                  </a:lnTo>
                  <a:lnTo>
                    <a:pt x="3964630" y="50034"/>
                  </a:lnTo>
                  <a:lnTo>
                    <a:pt x="3970800" y="81051"/>
                  </a:lnTo>
                  <a:lnTo>
                    <a:pt x="3970800" y="405248"/>
                  </a:lnTo>
                  <a:lnTo>
                    <a:pt x="3964430" y="436797"/>
                  </a:lnTo>
                  <a:lnTo>
                    <a:pt x="3947060" y="462560"/>
                  </a:lnTo>
                  <a:lnTo>
                    <a:pt x="3921297" y="479930"/>
                  </a:lnTo>
                  <a:lnTo>
                    <a:pt x="3889748" y="486299"/>
                  </a:lnTo>
                  <a:close/>
                </a:path>
              </a:pathLst>
            </a:custGeom>
            <a:solidFill>
              <a:srgbClr val="D9D1E9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88105" y="905177"/>
              <a:ext cx="3971290" cy="486409"/>
            </a:xfrm>
            <a:custGeom>
              <a:avLst/>
              <a:gdLst/>
              <a:ahLst/>
              <a:cxnLst/>
              <a:rect l="l" t="t" r="r" b="b"/>
              <a:pathLst>
                <a:path w="3971290" h="486409">
                  <a:moveTo>
                    <a:pt x="0" y="81051"/>
                  </a:moveTo>
                  <a:lnTo>
                    <a:pt x="6369" y="49502"/>
                  </a:lnTo>
                  <a:lnTo>
                    <a:pt x="23739" y="23739"/>
                  </a:lnTo>
                  <a:lnTo>
                    <a:pt x="49502" y="6369"/>
                  </a:lnTo>
                  <a:lnTo>
                    <a:pt x="81051" y="0"/>
                  </a:lnTo>
                  <a:lnTo>
                    <a:pt x="3889748" y="0"/>
                  </a:lnTo>
                  <a:lnTo>
                    <a:pt x="3934715" y="13617"/>
                  </a:lnTo>
                  <a:lnTo>
                    <a:pt x="3964630" y="50034"/>
                  </a:lnTo>
                  <a:lnTo>
                    <a:pt x="3970800" y="81051"/>
                  </a:lnTo>
                  <a:lnTo>
                    <a:pt x="3970800" y="405248"/>
                  </a:lnTo>
                  <a:lnTo>
                    <a:pt x="3964430" y="436797"/>
                  </a:lnTo>
                  <a:lnTo>
                    <a:pt x="3947060" y="462560"/>
                  </a:lnTo>
                  <a:lnTo>
                    <a:pt x="3921297" y="479930"/>
                  </a:lnTo>
                  <a:lnTo>
                    <a:pt x="3889748" y="486299"/>
                  </a:lnTo>
                  <a:lnTo>
                    <a:pt x="81051" y="486299"/>
                  </a:lnTo>
                  <a:lnTo>
                    <a:pt x="49502" y="479930"/>
                  </a:lnTo>
                  <a:lnTo>
                    <a:pt x="23739" y="462560"/>
                  </a:lnTo>
                  <a:lnTo>
                    <a:pt x="6369" y="436797"/>
                  </a:lnTo>
                  <a:lnTo>
                    <a:pt x="0" y="405248"/>
                  </a:lnTo>
                  <a:lnTo>
                    <a:pt x="0" y="8105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78939" y="947731"/>
            <a:ext cx="219011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20" dirty="0">
                <a:latin typeface="Corbel" panose="020B0503020204020204" pitchFamily="34" charset="0"/>
              </a:rPr>
              <a:t>Language</a:t>
            </a:r>
            <a:r>
              <a:rPr sz="2300" spc="-105" dirty="0">
                <a:latin typeface="Corbel" panose="020B0503020204020204" pitchFamily="34" charset="0"/>
              </a:rPr>
              <a:t> </a:t>
            </a:r>
            <a:r>
              <a:rPr sz="2300" spc="-10" dirty="0">
                <a:latin typeface="Corbel" panose="020B0503020204020204" pitchFamily="34" charset="0"/>
              </a:rPr>
              <a:t>Model</a:t>
            </a:r>
            <a:endParaRPr sz="23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180" y="1821434"/>
            <a:ext cx="3971290" cy="769891"/>
          </a:xfrm>
          <a:prstGeom prst="rect">
            <a:avLst/>
          </a:prstGeom>
          <a:solidFill>
            <a:srgbClr val="F3F3F3"/>
          </a:solidFill>
          <a:ln w="9524">
            <a:solidFill>
              <a:srgbClr val="66666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500" spc="75" dirty="0">
                <a:solidFill>
                  <a:srgbClr val="1A1A1A"/>
                </a:solidFill>
                <a:latin typeface="Corbel" panose="020B0503020204020204" pitchFamily="34" charset="0"/>
              </a:rPr>
              <a:t>What</a:t>
            </a:r>
            <a:r>
              <a:rPr sz="1500" spc="10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topic</a:t>
            </a:r>
            <a:r>
              <a:rPr sz="1500" spc="15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is</a:t>
            </a:r>
            <a:r>
              <a:rPr sz="1500" spc="10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the</a:t>
            </a:r>
            <a:r>
              <a:rPr sz="1500" spc="15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spc="50" dirty="0">
                <a:solidFill>
                  <a:srgbClr val="1A1A1A"/>
                </a:solidFill>
                <a:latin typeface="Corbel" panose="020B0503020204020204" pitchFamily="34" charset="0"/>
              </a:rPr>
              <a:t>following</a:t>
            </a:r>
            <a:r>
              <a:rPr sz="1500" spc="10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text</a:t>
            </a:r>
            <a:r>
              <a:rPr sz="1500" spc="15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spc="-10" dirty="0">
                <a:solidFill>
                  <a:srgbClr val="1A1A1A"/>
                </a:solidFill>
                <a:latin typeface="Corbel" panose="020B0503020204020204" pitchFamily="34" charset="0"/>
              </a:rPr>
              <a:t>about?</a:t>
            </a:r>
            <a:endParaRPr sz="1500" dirty="0">
              <a:latin typeface="Corbel" panose="020B0503020204020204" pitchFamily="34" charset="0"/>
            </a:endParaRPr>
          </a:p>
          <a:p>
            <a:pPr marL="85725" marR="181610">
              <a:lnSpc>
                <a:spcPct val="114700"/>
              </a:lnSpc>
            </a:pP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The</a:t>
            </a:r>
            <a:r>
              <a:rPr sz="1500" spc="-25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Model</a:t>
            </a:r>
            <a:r>
              <a:rPr sz="1500" spc="-20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T</a:t>
            </a:r>
            <a:r>
              <a:rPr sz="1500" spc="-25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was</a:t>
            </a:r>
            <a:r>
              <a:rPr sz="1500" spc="-20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released</a:t>
            </a:r>
            <a:r>
              <a:rPr sz="1500" spc="-25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by</a:t>
            </a:r>
            <a:r>
              <a:rPr sz="1500" spc="-20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spc="-10" dirty="0">
                <a:solidFill>
                  <a:srgbClr val="1A1A1A"/>
                </a:solidFill>
                <a:latin typeface="Corbel" panose="020B0503020204020204" pitchFamily="34" charset="0"/>
              </a:rPr>
              <a:t>Ford</a:t>
            </a:r>
            <a:r>
              <a:rPr sz="1500" spc="-20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dirty="0">
                <a:solidFill>
                  <a:srgbClr val="1A1A1A"/>
                </a:solidFill>
                <a:latin typeface="Corbel" panose="020B0503020204020204" pitchFamily="34" charset="0"/>
              </a:rPr>
              <a:t>in</a:t>
            </a:r>
            <a:r>
              <a:rPr sz="1500" spc="-25" dirty="0">
                <a:solidFill>
                  <a:srgbClr val="1A1A1A"/>
                </a:solidFill>
                <a:latin typeface="Corbel" panose="020B0503020204020204" pitchFamily="34" charset="0"/>
              </a:rPr>
              <a:t> </a:t>
            </a:r>
            <a:r>
              <a:rPr sz="1500" spc="-10" dirty="0">
                <a:solidFill>
                  <a:srgbClr val="1A1A1A"/>
                </a:solidFill>
                <a:latin typeface="Corbel" panose="020B0503020204020204" pitchFamily="34" charset="0"/>
              </a:rPr>
              <a:t>1908. Answer:</a:t>
            </a:r>
            <a:endParaRPr sz="1500" dirty="0">
              <a:latin typeface="Corbel" panose="020B0503020204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2020" y="1418964"/>
            <a:ext cx="122971" cy="396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70746" y="2108413"/>
            <a:ext cx="6451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Corbel" panose="020B0503020204020204" pitchFamily="34" charset="0"/>
              </a:rPr>
              <a:t>Prompt</a:t>
            </a:r>
            <a:endParaRPr sz="1500"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58314EB-26A3-D215-5C61-E501FCE5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Pretraining Term Frequencies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9A8E647-5B19-591E-5292-B8CF509DA7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56235" indent="-344170">
              <a:lnSpc>
                <a:spcPct val="100000"/>
              </a:lnSpc>
              <a:spcBef>
                <a:spcPts val="171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lang="en-US" sz="1800" spc="-10" dirty="0">
                <a:latin typeface="Corbel" panose="020B0503020204020204" pitchFamily="34" charset="0"/>
                <a:cs typeface="FreeSans"/>
              </a:rPr>
              <a:t>For </a:t>
            </a:r>
            <a:r>
              <a:rPr lang="en-US" sz="1800" spc="5" dirty="0">
                <a:latin typeface="Corbel" panose="020B0503020204020204" pitchFamily="34" charset="0"/>
                <a:cs typeface="FreeSans"/>
              </a:rPr>
              <a:t>each </a:t>
            </a:r>
            <a:r>
              <a:rPr lang="en-US" sz="1800" spc="-25" dirty="0">
                <a:latin typeface="Corbel" panose="020B0503020204020204" pitchFamily="34" charset="0"/>
                <a:cs typeface="FreeSans"/>
              </a:rPr>
              <a:t>task, </a:t>
            </a:r>
            <a:r>
              <a:rPr lang="en-US" sz="1800" spc="15" dirty="0">
                <a:latin typeface="Corbel" panose="020B0503020204020204" pitchFamily="34" charset="0"/>
                <a:cs typeface="FreeSans"/>
              </a:rPr>
              <a:t>identify </a:t>
            </a:r>
            <a:r>
              <a:rPr lang="en-US" sz="1800" spc="10" dirty="0">
                <a:latin typeface="Corbel" panose="020B0503020204020204" pitchFamily="34" charset="0"/>
                <a:cs typeface="FreeSans"/>
              </a:rPr>
              <a:t>relevant </a:t>
            </a:r>
            <a:r>
              <a:rPr lang="en-US" sz="1800" dirty="0">
                <a:latin typeface="Corbel" panose="020B0503020204020204" pitchFamily="34" charset="0"/>
                <a:cs typeface="FreeSans"/>
              </a:rPr>
              <a:t>terms </a:t>
            </a:r>
            <a:r>
              <a:rPr lang="en-US" sz="1800" spc="10" dirty="0">
                <a:latin typeface="Corbel" panose="020B0503020204020204" pitchFamily="34" charset="0"/>
                <a:cs typeface="FreeSans"/>
              </a:rPr>
              <a:t>from </a:t>
            </a:r>
            <a:r>
              <a:rPr lang="en-US" sz="1800" spc="5" dirty="0">
                <a:latin typeface="Corbel" panose="020B0503020204020204" pitchFamily="34" charset="0"/>
                <a:cs typeface="FreeSans"/>
              </a:rPr>
              <a:t>each </a:t>
            </a:r>
            <a:r>
              <a:rPr lang="en-US" sz="1800" spc="-10" dirty="0">
                <a:latin typeface="Corbel" panose="020B0503020204020204" pitchFamily="34" charset="0"/>
                <a:cs typeface="FreeSans"/>
              </a:rPr>
              <a:t>instance—numbers </a:t>
            </a:r>
            <a:r>
              <a:rPr lang="en-US" sz="1800" spc="5" dirty="0">
                <a:latin typeface="Corbel" panose="020B0503020204020204" pitchFamily="34" charset="0"/>
                <a:cs typeface="FreeSans"/>
              </a:rPr>
              <a:t>and</a:t>
            </a:r>
            <a:r>
              <a:rPr lang="en-US" sz="1800" spc="105" dirty="0"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5" dirty="0">
                <a:latin typeface="Corbel" panose="020B0503020204020204" pitchFamily="34" charset="0"/>
                <a:cs typeface="FreeSans"/>
              </a:rPr>
              <a:t>units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356235" marR="5080" indent="-344170">
              <a:lnSpc>
                <a:spcPct val="114999"/>
              </a:lnSpc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lang="en-US" sz="1800" spc="10" dirty="0">
                <a:latin typeface="Corbel" panose="020B0503020204020204" pitchFamily="34" charset="0"/>
                <a:cs typeface="FreeSans"/>
              </a:rPr>
              <a:t>Count </a:t>
            </a:r>
            <a:r>
              <a:rPr lang="en-US" sz="1800" spc="5" dirty="0">
                <a:latin typeface="Corbel" panose="020B0503020204020204" pitchFamily="34" charset="0"/>
                <a:cs typeface="FreeSans"/>
              </a:rPr>
              <a:t>co-occurrences </a:t>
            </a:r>
            <a:r>
              <a:rPr lang="en-US" sz="1800" spc="30" dirty="0">
                <a:latin typeface="Corbel" panose="020B0503020204020204" pitchFamily="34" charset="0"/>
                <a:cs typeface="FreeSans"/>
              </a:rPr>
              <a:t>of </a:t>
            </a:r>
            <a:r>
              <a:rPr lang="en-US" sz="1800" spc="15" dirty="0">
                <a:latin typeface="Corbel" panose="020B0503020204020204" pitchFamily="34" charset="0"/>
                <a:cs typeface="FreeSans"/>
              </a:rPr>
              <a:t>these </a:t>
            </a:r>
            <a:r>
              <a:rPr lang="en-US" sz="1800" dirty="0">
                <a:latin typeface="Corbel" panose="020B0503020204020204" pitchFamily="34" charset="0"/>
                <a:cs typeface="FreeSans"/>
              </a:rPr>
              <a:t>terms </a:t>
            </a:r>
            <a:r>
              <a:rPr lang="en-US" sz="1800" spc="10" dirty="0">
                <a:latin typeface="Corbel" panose="020B0503020204020204" pitchFamily="34" charset="0"/>
                <a:cs typeface="FreeSans"/>
              </a:rPr>
              <a:t>in </a:t>
            </a:r>
            <a:r>
              <a:rPr lang="en-US" sz="1800" spc="30" dirty="0"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0" dirty="0">
                <a:latin typeface="Corbel" panose="020B0503020204020204" pitchFamily="34" charset="0"/>
                <a:cs typeface="FreeSans"/>
              </a:rPr>
              <a:t>pretraining </a:t>
            </a:r>
            <a:r>
              <a:rPr lang="en-US" sz="1800" spc="-5" dirty="0">
                <a:latin typeface="Corbel" panose="020B0503020204020204" pitchFamily="34" charset="0"/>
                <a:cs typeface="FreeSans"/>
              </a:rPr>
              <a:t>data </a:t>
            </a:r>
            <a:r>
              <a:rPr lang="en-US" sz="1800" spc="-15" dirty="0">
                <a:latin typeface="Corbel" panose="020B0503020204020204" pitchFamily="34" charset="0"/>
                <a:cs typeface="FreeSans"/>
              </a:rPr>
              <a:t>(term </a:t>
            </a:r>
            <a:r>
              <a:rPr lang="en-US" sz="1800" spc="-10" dirty="0">
                <a:latin typeface="Corbel" panose="020B0503020204020204" pitchFamily="34" charset="0"/>
                <a:cs typeface="FreeSans"/>
              </a:rPr>
              <a:t>pairs </a:t>
            </a:r>
            <a:r>
              <a:rPr lang="en-US" sz="1800" spc="25" dirty="0">
                <a:latin typeface="Corbel" panose="020B0503020204020204" pitchFamily="34" charset="0"/>
                <a:cs typeface="FreeSans"/>
              </a:rPr>
              <a:t>or </a:t>
            </a:r>
            <a:r>
              <a:rPr lang="en-US" sz="1800" spc="5" dirty="0">
                <a:latin typeface="Corbel" panose="020B0503020204020204" pitchFamily="34" charset="0"/>
                <a:cs typeface="FreeSans"/>
              </a:rPr>
              <a:t>triples </a:t>
            </a:r>
            <a:r>
              <a:rPr lang="en-US" sz="1800" spc="15" dirty="0">
                <a:latin typeface="Corbel" panose="020B0503020204020204" pitchFamily="34" charset="0"/>
                <a:cs typeface="FreeSans"/>
              </a:rPr>
              <a:t>within </a:t>
            </a:r>
            <a:r>
              <a:rPr lang="en-US" sz="1800" spc="-25" dirty="0">
                <a:latin typeface="Corbel" panose="020B0503020204020204" pitchFamily="34" charset="0"/>
                <a:cs typeface="FreeSans"/>
              </a:rPr>
              <a:t>a  </a:t>
            </a:r>
            <a:r>
              <a:rPr lang="en-US" sz="1800" spc="20" dirty="0">
                <a:latin typeface="Corbel" panose="020B0503020204020204" pitchFamily="34" charset="0"/>
                <a:cs typeface="FreeSans"/>
              </a:rPr>
              <a:t>ﬁxed</a:t>
            </a:r>
            <a:r>
              <a:rPr lang="en-US" sz="1800" spc="5" dirty="0"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FreeSans"/>
              </a:rPr>
              <a:t>window)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537994" y="4941036"/>
            <a:ext cx="6104890" cy="184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480"/>
              </a:lnSpc>
            </a:pP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</a:rPr>
              <a:t>[</a:t>
            </a: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"Impact of Pretraining </a:t>
            </a:r>
            <a:r>
              <a:rPr lang="en-US" sz="1050" spc="-40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Term </a:t>
            </a: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Frequencies on Few-Shot</a:t>
            </a:r>
            <a:r>
              <a:rPr lang="en-US" sz="1050" spc="-30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 </a:t>
            </a: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Reasoning" </a:t>
            </a:r>
            <a:r>
              <a:rPr sz="1050" spc="-5" dirty="0" err="1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hlinkClick r:id="rId2"/>
              </a:rPr>
              <a:t>Razeghi</a:t>
            </a:r>
            <a:r>
              <a:rPr sz="1050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hlinkClick r:id="rId2"/>
              </a:rPr>
              <a:t> et al. 2022</a:t>
            </a:r>
            <a:r>
              <a:rPr sz="1050" spc="-5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.</a:t>
            </a: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</a:rPr>
              <a:t>]</a:t>
            </a:r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966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4034D0C-C176-DBE7-8546-38F951FFB8BC}"/>
              </a:ext>
            </a:extLst>
          </p:cNvPr>
          <p:cNvSpPr/>
          <p:nvPr/>
        </p:nvSpPr>
        <p:spPr>
          <a:xfrm>
            <a:off x="1681472" y="4097933"/>
            <a:ext cx="5961412" cy="7556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marL="3810" lvl="2" algn="ctr">
              <a:tabLst>
                <a:tab pos="469265" algn="l"/>
                <a:tab pos="469900" algn="l"/>
              </a:tabLst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In-context learning performance is highly correlated with </a:t>
            </a:r>
          </a:p>
          <a:p>
            <a:pPr marL="3810" lvl="2" algn="ctr">
              <a:tabLst>
                <a:tab pos="469265" algn="l"/>
                <a:tab pos="469900" algn="l"/>
              </a:tabLst>
            </a:pP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term frequencies during pretraining 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8FA150-9545-D810-A1B9-28CB0A02FF69}"/>
              </a:ext>
            </a:extLst>
          </p:cNvPr>
          <p:cNvSpPr txBox="1"/>
          <p:nvPr/>
        </p:nvSpPr>
        <p:spPr>
          <a:xfrm>
            <a:off x="1537994" y="4941036"/>
            <a:ext cx="6104890" cy="184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480"/>
              </a:lnSpc>
            </a:pP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</a:rPr>
              <a:t>[</a:t>
            </a: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"Impact of Pretraining </a:t>
            </a:r>
            <a:r>
              <a:rPr lang="en-US" sz="1050" spc="-40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Term </a:t>
            </a: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Frequencies on Few-Shot</a:t>
            </a:r>
            <a:r>
              <a:rPr lang="en-US" sz="1050" spc="-30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 </a:t>
            </a: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Reasoning" </a:t>
            </a:r>
            <a:r>
              <a:rPr sz="1050" spc="-5" dirty="0" err="1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hlinkClick r:id="rId2"/>
              </a:rPr>
              <a:t>Razeghi</a:t>
            </a:r>
            <a:r>
              <a:rPr sz="1050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hlinkClick r:id="rId2"/>
              </a:rPr>
              <a:t> et al. 2022</a:t>
            </a:r>
            <a:r>
              <a:rPr sz="1050" spc="-5" dirty="0">
                <a:solidFill>
                  <a:srgbClr val="424242"/>
                </a:solidFill>
                <a:latin typeface="Corbel" panose="020B0503020204020204" pitchFamily="34" charset="0"/>
                <a:hlinkClick r:id="rId2"/>
              </a:rPr>
              <a:t>.</a:t>
            </a:r>
            <a:r>
              <a:rPr lang="en-US" sz="1050" spc="-5" dirty="0">
                <a:solidFill>
                  <a:srgbClr val="424242"/>
                </a:solidFill>
                <a:latin typeface="Corbel" panose="020B0503020204020204" pitchFamily="34" charset="0"/>
              </a:rPr>
              <a:t>]</a:t>
            </a:r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C786F71-E03A-DBB8-94F1-4DD5A494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Pretraining Term Frequencies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5EBF828-3F38-3510-9CBE-7782B6DF273E}"/>
              </a:ext>
            </a:extLst>
          </p:cNvPr>
          <p:cNvSpPr/>
          <p:nvPr/>
        </p:nvSpPr>
        <p:spPr>
          <a:xfrm>
            <a:off x="2500052" y="1347473"/>
            <a:ext cx="1595571" cy="2236739"/>
          </a:xfrm>
          <a:prstGeom prst="rect">
            <a:avLst/>
          </a:prstGeom>
          <a:blipFill>
            <a:blip r:embed="rId3" cstate="print"/>
            <a:stretch>
              <a:fillRect l="-108533" r="-214563"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pic>
        <p:nvPicPr>
          <p:cNvPr id="16" name="Picture 15" descr="A close-up of a question&#10;&#10;Description automatically generated">
            <a:extLst>
              <a:ext uri="{FF2B5EF4-FFF2-40B4-BE49-F238E27FC236}">
                <a16:creationId xmlns:a16="http://schemas.microsoft.com/office/drawing/2014/main" id="{48B82A1B-C5F4-1413-F590-00D19791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206" y="1695548"/>
            <a:ext cx="1968500" cy="12573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14FFBD-58A0-BF69-F818-79492F6425B1}"/>
              </a:ext>
            </a:extLst>
          </p:cNvPr>
          <p:cNvGrpSpPr/>
          <p:nvPr/>
        </p:nvGrpSpPr>
        <p:grpSpPr>
          <a:xfrm>
            <a:off x="2015586" y="1347474"/>
            <a:ext cx="555710" cy="2236739"/>
            <a:chOff x="5100518" y="964661"/>
            <a:chExt cx="615558" cy="27340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BC16AA-612F-E398-482C-6D310AFD7BC7}"/>
                </a:ext>
              </a:extLst>
            </p:cNvPr>
            <p:cNvSpPr txBox="1"/>
            <p:nvPr/>
          </p:nvSpPr>
          <p:spPr>
            <a:xfrm rot="16200000">
              <a:off x="4494063" y="1986747"/>
              <a:ext cx="1520687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accuracy</a:t>
              </a:r>
            </a:p>
          </p:txBody>
        </p:sp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6C78F017-CD95-D7CB-858D-56A94683245C}"/>
                </a:ext>
              </a:extLst>
            </p:cNvPr>
            <p:cNvSpPr/>
            <p:nvPr/>
          </p:nvSpPr>
          <p:spPr>
            <a:xfrm>
              <a:off x="5408297" y="964661"/>
              <a:ext cx="307779" cy="2734029"/>
            </a:xfrm>
            <a:prstGeom prst="rect">
              <a:avLst/>
            </a:prstGeom>
            <a:blipFill>
              <a:blip r:embed="rId3" cstate="print"/>
              <a:stretch>
                <a:fillRect l="16148" r="-2345761"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4168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B034-26D7-8DAD-7F8D-4F915FA7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ICL Emerge?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05007-6F62-AE91-4C23-49C4CD9DB8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don’t know! </a:t>
            </a:r>
          </a:p>
          <a:p>
            <a:r>
              <a:rPr lang="en-US" dirty="0"/>
              <a:t>We have partial empirical explanations. </a:t>
            </a:r>
          </a:p>
          <a:p>
            <a:r>
              <a:rPr lang="en-US" dirty="0"/>
              <a:t>And some theoretical analogies. </a:t>
            </a:r>
          </a:p>
          <a:p>
            <a:r>
              <a:rPr lang="en-US" dirty="0"/>
              <a:t>But none of them fully explain ICL. </a:t>
            </a:r>
          </a:p>
        </p:txBody>
      </p:sp>
    </p:spTree>
    <p:extLst>
      <p:ext uri="{BB962C8B-B14F-4D97-AF65-F5344CB8AC3E}">
        <p14:creationId xmlns:p14="http://schemas.microsoft.com/office/powerpoint/2010/main" val="139118889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743F95-7DCF-54FE-670B-47521C3C0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Prompting to Solve </a:t>
            </a:r>
            <a:br>
              <a:rPr lang="en-US" sz="4800" dirty="0"/>
            </a:br>
            <a:r>
              <a:rPr lang="en-US" sz="4800" dirty="0"/>
              <a:t>Multi-step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D3317-95BE-220F-3628-725D12F35D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C3B-FAF6-B2CF-3657-3A4D8AEE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Problems Involve Reasoning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248F645-A3C5-FE03-A562-E55693CF44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641EAEBC-DF89-1A31-E4AF-4DA360109989}"/>
              </a:ext>
            </a:extLst>
          </p:cNvPr>
          <p:cNvGrpSpPr/>
          <p:nvPr/>
        </p:nvGrpSpPr>
        <p:grpSpPr>
          <a:xfrm>
            <a:off x="147337" y="1458799"/>
            <a:ext cx="2844165" cy="1718310"/>
            <a:chOff x="147337" y="1248487"/>
            <a:chExt cx="2844165" cy="171831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EC3E42AD-9679-14EE-3FCA-239546A00C5F}"/>
                </a:ext>
              </a:extLst>
            </p:cNvPr>
            <p:cNvSpPr/>
            <p:nvPr/>
          </p:nvSpPr>
          <p:spPr>
            <a:xfrm>
              <a:off x="152099" y="1253249"/>
              <a:ext cx="2834640" cy="1708785"/>
            </a:xfrm>
            <a:custGeom>
              <a:avLst/>
              <a:gdLst/>
              <a:ahLst/>
              <a:cxnLst/>
              <a:rect l="l" t="t" r="r" b="b"/>
              <a:pathLst>
                <a:path w="2834640" h="1708785">
                  <a:moveTo>
                    <a:pt x="2549644" y="1708499"/>
                  </a:moveTo>
                  <a:lnTo>
                    <a:pt x="284755" y="1708499"/>
                  </a:lnTo>
                  <a:lnTo>
                    <a:pt x="238566" y="1704773"/>
                  </a:lnTo>
                  <a:lnTo>
                    <a:pt x="194750" y="1693982"/>
                  </a:lnTo>
                  <a:lnTo>
                    <a:pt x="153894" y="1676716"/>
                  </a:lnTo>
                  <a:lnTo>
                    <a:pt x="116582" y="1653558"/>
                  </a:lnTo>
                  <a:lnTo>
                    <a:pt x="83403" y="1625096"/>
                  </a:lnTo>
                  <a:lnTo>
                    <a:pt x="54941" y="1591917"/>
                  </a:lnTo>
                  <a:lnTo>
                    <a:pt x="31783" y="1554605"/>
                  </a:lnTo>
                  <a:lnTo>
                    <a:pt x="14517" y="1513749"/>
                  </a:lnTo>
                  <a:lnTo>
                    <a:pt x="3726" y="1469933"/>
                  </a:lnTo>
                  <a:lnTo>
                    <a:pt x="0" y="1423744"/>
                  </a:lnTo>
                  <a:lnTo>
                    <a:pt x="0" y="284755"/>
                  </a:lnTo>
                  <a:lnTo>
                    <a:pt x="3726" y="238566"/>
                  </a:lnTo>
                  <a:lnTo>
                    <a:pt x="14517" y="194750"/>
                  </a:lnTo>
                  <a:lnTo>
                    <a:pt x="31783" y="153894"/>
                  </a:lnTo>
                  <a:lnTo>
                    <a:pt x="54941" y="116582"/>
                  </a:lnTo>
                  <a:lnTo>
                    <a:pt x="83403" y="83403"/>
                  </a:lnTo>
                  <a:lnTo>
                    <a:pt x="116582" y="54941"/>
                  </a:lnTo>
                  <a:lnTo>
                    <a:pt x="153894" y="31783"/>
                  </a:lnTo>
                  <a:lnTo>
                    <a:pt x="194750" y="14517"/>
                  </a:lnTo>
                  <a:lnTo>
                    <a:pt x="238566" y="3726"/>
                  </a:lnTo>
                  <a:lnTo>
                    <a:pt x="284755" y="0"/>
                  </a:lnTo>
                  <a:lnTo>
                    <a:pt x="2549644" y="0"/>
                  </a:lnTo>
                  <a:lnTo>
                    <a:pt x="2594458" y="3547"/>
                  </a:lnTo>
                  <a:lnTo>
                    <a:pt x="2637766" y="13978"/>
                  </a:lnTo>
                  <a:lnTo>
                    <a:pt x="2678801" y="30975"/>
                  </a:lnTo>
                  <a:lnTo>
                    <a:pt x="2716800" y="54222"/>
                  </a:lnTo>
                  <a:lnTo>
                    <a:pt x="2750996" y="83402"/>
                  </a:lnTo>
                  <a:lnTo>
                    <a:pt x="2780177" y="117599"/>
                  </a:lnTo>
                  <a:lnTo>
                    <a:pt x="2803424" y="155598"/>
                  </a:lnTo>
                  <a:lnTo>
                    <a:pt x="2820421" y="196633"/>
                  </a:lnTo>
                  <a:lnTo>
                    <a:pt x="2830852" y="239941"/>
                  </a:lnTo>
                  <a:lnTo>
                    <a:pt x="2834399" y="284755"/>
                  </a:lnTo>
                  <a:lnTo>
                    <a:pt x="2834399" y="1423744"/>
                  </a:lnTo>
                  <a:lnTo>
                    <a:pt x="2830673" y="1469933"/>
                  </a:lnTo>
                  <a:lnTo>
                    <a:pt x="2819882" y="1513749"/>
                  </a:lnTo>
                  <a:lnTo>
                    <a:pt x="2802616" y="1554605"/>
                  </a:lnTo>
                  <a:lnTo>
                    <a:pt x="2779458" y="1591917"/>
                  </a:lnTo>
                  <a:lnTo>
                    <a:pt x="2750996" y="1625096"/>
                  </a:lnTo>
                  <a:lnTo>
                    <a:pt x="2717817" y="1653558"/>
                  </a:lnTo>
                  <a:lnTo>
                    <a:pt x="2680505" y="1676716"/>
                  </a:lnTo>
                  <a:lnTo>
                    <a:pt x="2639649" y="1693982"/>
                  </a:lnTo>
                  <a:lnTo>
                    <a:pt x="2595833" y="1704773"/>
                  </a:lnTo>
                  <a:lnTo>
                    <a:pt x="2549644" y="1708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A3E742C-E05F-79DC-2AE5-8DB3571EC969}"/>
                </a:ext>
              </a:extLst>
            </p:cNvPr>
            <p:cNvSpPr/>
            <p:nvPr/>
          </p:nvSpPr>
          <p:spPr>
            <a:xfrm>
              <a:off x="152099" y="1253249"/>
              <a:ext cx="2834640" cy="1708785"/>
            </a:xfrm>
            <a:custGeom>
              <a:avLst/>
              <a:gdLst/>
              <a:ahLst/>
              <a:cxnLst/>
              <a:rect l="l" t="t" r="r" b="b"/>
              <a:pathLst>
                <a:path w="2834640" h="1708785">
                  <a:moveTo>
                    <a:pt x="0" y="284755"/>
                  </a:moveTo>
                  <a:lnTo>
                    <a:pt x="3726" y="238566"/>
                  </a:lnTo>
                  <a:lnTo>
                    <a:pt x="14517" y="194750"/>
                  </a:lnTo>
                  <a:lnTo>
                    <a:pt x="31783" y="153894"/>
                  </a:lnTo>
                  <a:lnTo>
                    <a:pt x="54941" y="116582"/>
                  </a:lnTo>
                  <a:lnTo>
                    <a:pt x="83403" y="83403"/>
                  </a:lnTo>
                  <a:lnTo>
                    <a:pt x="116582" y="54941"/>
                  </a:lnTo>
                  <a:lnTo>
                    <a:pt x="153894" y="31783"/>
                  </a:lnTo>
                  <a:lnTo>
                    <a:pt x="194750" y="14517"/>
                  </a:lnTo>
                  <a:lnTo>
                    <a:pt x="238566" y="3726"/>
                  </a:lnTo>
                  <a:lnTo>
                    <a:pt x="284755" y="0"/>
                  </a:lnTo>
                  <a:lnTo>
                    <a:pt x="2549644" y="0"/>
                  </a:lnTo>
                  <a:lnTo>
                    <a:pt x="2594458" y="3547"/>
                  </a:lnTo>
                  <a:lnTo>
                    <a:pt x="2637766" y="13978"/>
                  </a:lnTo>
                  <a:lnTo>
                    <a:pt x="2678801" y="30975"/>
                  </a:lnTo>
                  <a:lnTo>
                    <a:pt x="2716800" y="54222"/>
                  </a:lnTo>
                  <a:lnTo>
                    <a:pt x="2750996" y="83402"/>
                  </a:lnTo>
                  <a:lnTo>
                    <a:pt x="2780177" y="117599"/>
                  </a:lnTo>
                  <a:lnTo>
                    <a:pt x="2803424" y="155598"/>
                  </a:lnTo>
                  <a:lnTo>
                    <a:pt x="2820421" y="196633"/>
                  </a:lnTo>
                  <a:lnTo>
                    <a:pt x="2830852" y="239941"/>
                  </a:lnTo>
                  <a:lnTo>
                    <a:pt x="2834399" y="284755"/>
                  </a:lnTo>
                  <a:lnTo>
                    <a:pt x="2834399" y="1423744"/>
                  </a:lnTo>
                  <a:lnTo>
                    <a:pt x="2830673" y="1469933"/>
                  </a:lnTo>
                  <a:lnTo>
                    <a:pt x="2819882" y="1513749"/>
                  </a:lnTo>
                  <a:lnTo>
                    <a:pt x="2802616" y="1554605"/>
                  </a:lnTo>
                  <a:lnTo>
                    <a:pt x="2779458" y="1591917"/>
                  </a:lnTo>
                  <a:lnTo>
                    <a:pt x="2750996" y="1625096"/>
                  </a:lnTo>
                  <a:lnTo>
                    <a:pt x="2717817" y="1653558"/>
                  </a:lnTo>
                  <a:lnTo>
                    <a:pt x="2680505" y="1676716"/>
                  </a:lnTo>
                  <a:lnTo>
                    <a:pt x="2639649" y="1693982"/>
                  </a:lnTo>
                  <a:lnTo>
                    <a:pt x="2595833" y="1704773"/>
                  </a:lnTo>
                  <a:lnTo>
                    <a:pt x="2549644" y="1708499"/>
                  </a:lnTo>
                  <a:lnTo>
                    <a:pt x="284755" y="1708499"/>
                  </a:lnTo>
                  <a:lnTo>
                    <a:pt x="238566" y="1704773"/>
                  </a:lnTo>
                  <a:lnTo>
                    <a:pt x="194750" y="1693982"/>
                  </a:lnTo>
                  <a:lnTo>
                    <a:pt x="153894" y="1676716"/>
                  </a:lnTo>
                  <a:lnTo>
                    <a:pt x="116582" y="1653558"/>
                  </a:lnTo>
                  <a:lnTo>
                    <a:pt x="83403" y="1625096"/>
                  </a:lnTo>
                  <a:lnTo>
                    <a:pt x="54941" y="1591917"/>
                  </a:lnTo>
                  <a:lnTo>
                    <a:pt x="31783" y="1554605"/>
                  </a:lnTo>
                  <a:lnTo>
                    <a:pt x="14517" y="1513749"/>
                  </a:lnTo>
                  <a:lnTo>
                    <a:pt x="3726" y="1469933"/>
                  </a:lnTo>
                  <a:lnTo>
                    <a:pt x="0" y="1423744"/>
                  </a:lnTo>
                  <a:lnTo>
                    <a:pt x="0" y="28475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5AC08370-BF1C-4F61-732C-12534478FEDF}"/>
              </a:ext>
            </a:extLst>
          </p:cNvPr>
          <p:cNvSpPr txBox="1"/>
          <p:nvPr/>
        </p:nvSpPr>
        <p:spPr>
          <a:xfrm>
            <a:off x="308527" y="1612877"/>
            <a:ext cx="2257425" cy="8674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Q: If there are </a:t>
            </a:r>
            <a:r>
              <a:rPr sz="1400" dirty="0">
                <a:latin typeface="Arial MT"/>
                <a:cs typeface="Arial MT"/>
              </a:rPr>
              <a:t>3 cars </a:t>
            </a:r>
            <a:r>
              <a:rPr sz="1400" spc="-5" dirty="0">
                <a:latin typeface="Arial MT"/>
                <a:cs typeface="Arial MT"/>
              </a:rPr>
              <a:t>in the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parking lot and </a:t>
            </a:r>
            <a:r>
              <a:rPr sz="1400" dirty="0">
                <a:latin typeface="Arial MT"/>
                <a:cs typeface="Arial MT"/>
              </a:rPr>
              <a:t>2 more cars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arrive,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cars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parking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lot?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865992B-ABFE-83A3-DB1D-EAFAE3E1DB34}"/>
              </a:ext>
            </a:extLst>
          </p:cNvPr>
          <p:cNvSpPr txBox="1"/>
          <p:nvPr/>
        </p:nvSpPr>
        <p:spPr>
          <a:xfrm>
            <a:off x="308527" y="2660627"/>
            <a:ext cx="1494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A: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answer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A61B00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762790A-48FA-1FB0-E493-231CAEE64DF3}"/>
              </a:ext>
            </a:extLst>
          </p:cNvPr>
          <p:cNvSpPr txBox="1"/>
          <p:nvPr/>
        </p:nvSpPr>
        <p:spPr>
          <a:xfrm>
            <a:off x="428649" y="3589508"/>
            <a:ext cx="2329815" cy="46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Arithmetic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Reasoning</a:t>
            </a:r>
            <a:r>
              <a:rPr sz="1600" spc="3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(AR)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300" dirty="0">
                <a:latin typeface="Arial MT"/>
                <a:cs typeface="Arial MT"/>
              </a:rPr>
              <a:t>(+</a:t>
            </a:r>
            <a:r>
              <a:rPr sz="1300" spc="-5" dirty="0">
                <a:latin typeface="Arial MT"/>
                <a:cs typeface="Arial MT"/>
              </a:rPr>
              <a:t> </a:t>
            </a:r>
            <a:r>
              <a:rPr sz="1300" spc="-545" dirty="0">
                <a:latin typeface="Arial MT"/>
                <a:cs typeface="Arial MT"/>
              </a:rPr>
              <a:t>−</a:t>
            </a:r>
            <a:r>
              <a:rPr sz="1300" spc="-5" dirty="0">
                <a:latin typeface="Arial MT"/>
                <a:cs typeface="Arial MT"/>
              </a:rPr>
              <a:t> ×÷…)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386A917A-69B7-57ED-89DF-FA95051ACC3C}"/>
              </a:ext>
            </a:extLst>
          </p:cNvPr>
          <p:cNvGrpSpPr/>
          <p:nvPr/>
        </p:nvGrpSpPr>
        <p:grpSpPr>
          <a:xfrm>
            <a:off x="6089137" y="1458799"/>
            <a:ext cx="2982595" cy="1718310"/>
            <a:chOff x="6089137" y="1248487"/>
            <a:chExt cx="2982595" cy="1718310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DA73F52C-7B64-5F2C-6637-0FDDA3F34074}"/>
                </a:ext>
              </a:extLst>
            </p:cNvPr>
            <p:cNvSpPr/>
            <p:nvPr/>
          </p:nvSpPr>
          <p:spPr>
            <a:xfrm>
              <a:off x="6093900" y="1253249"/>
              <a:ext cx="2973070" cy="1708785"/>
            </a:xfrm>
            <a:custGeom>
              <a:avLst/>
              <a:gdLst/>
              <a:ahLst/>
              <a:cxnLst/>
              <a:rect l="l" t="t" r="r" b="b"/>
              <a:pathLst>
                <a:path w="2973070" h="1708785">
                  <a:moveTo>
                    <a:pt x="2688244" y="1708499"/>
                  </a:moveTo>
                  <a:lnTo>
                    <a:pt x="284755" y="1708499"/>
                  </a:lnTo>
                  <a:lnTo>
                    <a:pt x="238566" y="1704773"/>
                  </a:lnTo>
                  <a:lnTo>
                    <a:pt x="194750" y="1693982"/>
                  </a:lnTo>
                  <a:lnTo>
                    <a:pt x="153894" y="1676716"/>
                  </a:lnTo>
                  <a:lnTo>
                    <a:pt x="116582" y="1653558"/>
                  </a:lnTo>
                  <a:lnTo>
                    <a:pt x="83403" y="1625096"/>
                  </a:lnTo>
                  <a:lnTo>
                    <a:pt x="54941" y="1591917"/>
                  </a:lnTo>
                  <a:lnTo>
                    <a:pt x="31783" y="1554605"/>
                  </a:lnTo>
                  <a:lnTo>
                    <a:pt x="14517" y="1513749"/>
                  </a:lnTo>
                  <a:lnTo>
                    <a:pt x="3726" y="1469933"/>
                  </a:lnTo>
                  <a:lnTo>
                    <a:pt x="0" y="1423744"/>
                  </a:lnTo>
                  <a:lnTo>
                    <a:pt x="0" y="284755"/>
                  </a:lnTo>
                  <a:lnTo>
                    <a:pt x="3726" y="238566"/>
                  </a:lnTo>
                  <a:lnTo>
                    <a:pt x="14517" y="194750"/>
                  </a:lnTo>
                  <a:lnTo>
                    <a:pt x="31783" y="153894"/>
                  </a:lnTo>
                  <a:lnTo>
                    <a:pt x="54941" y="116582"/>
                  </a:lnTo>
                  <a:lnTo>
                    <a:pt x="83403" y="83403"/>
                  </a:lnTo>
                  <a:lnTo>
                    <a:pt x="116582" y="54941"/>
                  </a:lnTo>
                  <a:lnTo>
                    <a:pt x="153894" y="31783"/>
                  </a:lnTo>
                  <a:lnTo>
                    <a:pt x="194750" y="14517"/>
                  </a:lnTo>
                  <a:lnTo>
                    <a:pt x="238566" y="3726"/>
                  </a:lnTo>
                  <a:lnTo>
                    <a:pt x="284755" y="0"/>
                  </a:lnTo>
                  <a:lnTo>
                    <a:pt x="2688244" y="0"/>
                  </a:lnTo>
                  <a:lnTo>
                    <a:pt x="2733059" y="3547"/>
                  </a:lnTo>
                  <a:lnTo>
                    <a:pt x="2776366" y="13978"/>
                  </a:lnTo>
                  <a:lnTo>
                    <a:pt x="2817401" y="30975"/>
                  </a:lnTo>
                  <a:lnTo>
                    <a:pt x="2855400" y="54222"/>
                  </a:lnTo>
                  <a:lnTo>
                    <a:pt x="2889596" y="83402"/>
                  </a:lnTo>
                  <a:lnTo>
                    <a:pt x="2918777" y="117599"/>
                  </a:lnTo>
                  <a:lnTo>
                    <a:pt x="2942024" y="155598"/>
                  </a:lnTo>
                  <a:lnTo>
                    <a:pt x="2959021" y="196633"/>
                  </a:lnTo>
                  <a:lnTo>
                    <a:pt x="2969452" y="239941"/>
                  </a:lnTo>
                  <a:lnTo>
                    <a:pt x="2972999" y="284755"/>
                  </a:lnTo>
                  <a:lnTo>
                    <a:pt x="2972999" y="1423744"/>
                  </a:lnTo>
                  <a:lnTo>
                    <a:pt x="2969273" y="1469933"/>
                  </a:lnTo>
                  <a:lnTo>
                    <a:pt x="2958482" y="1513749"/>
                  </a:lnTo>
                  <a:lnTo>
                    <a:pt x="2941215" y="1554605"/>
                  </a:lnTo>
                  <a:lnTo>
                    <a:pt x="2918058" y="1591917"/>
                  </a:lnTo>
                  <a:lnTo>
                    <a:pt x="2889596" y="1625096"/>
                  </a:lnTo>
                  <a:lnTo>
                    <a:pt x="2856417" y="1653558"/>
                  </a:lnTo>
                  <a:lnTo>
                    <a:pt x="2819105" y="1676716"/>
                  </a:lnTo>
                  <a:lnTo>
                    <a:pt x="2778249" y="1693982"/>
                  </a:lnTo>
                  <a:lnTo>
                    <a:pt x="2734433" y="1704773"/>
                  </a:lnTo>
                  <a:lnTo>
                    <a:pt x="2688244" y="1708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8AB39D68-3708-94E9-2F4C-5EC1C30510C7}"/>
                </a:ext>
              </a:extLst>
            </p:cNvPr>
            <p:cNvSpPr/>
            <p:nvPr/>
          </p:nvSpPr>
          <p:spPr>
            <a:xfrm>
              <a:off x="6093900" y="1253249"/>
              <a:ext cx="2973070" cy="1708785"/>
            </a:xfrm>
            <a:custGeom>
              <a:avLst/>
              <a:gdLst/>
              <a:ahLst/>
              <a:cxnLst/>
              <a:rect l="l" t="t" r="r" b="b"/>
              <a:pathLst>
                <a:path w="2973070" h="1708785">
                  <a:moveTo>
                    <a:pt x="0" y="284755"/>
                  </a:moveTo>
                  <a:lnTo>
                    <a:pt x="3726" y="238566"/>
                  </a:lnTo>
                  <a:lnTo>
                    <a:pt x="14517" y="194750"/>
                  </a:lnTo>
                  <a:lnTo>
                    <a:pt x="31783" y="153894"/>
                  </a:lnTo>
                  <a:lnTo>
                    <a:pt x="54941" y="116582"/>
                  </a:lnTo>
                  <a:lnTo>
                    <a:pt x="83403" y="83403"/>
                  </a:lnTo>
                  <a:lnTo>
                    <a:pt x="116582" y="54941"/>
                  </a:lnTo>
                  <a:lnTo>
                    <a:pt x="153894" y="31783"/>
                  </a:lnTo>
                  <a:lnTo>
                    <a:pt x="194750" y="14517"/>
                  </a:lnTo>
                  <a:lnTo>
                    <a:pt x="238566" y="3726"/>
                  </a:lnTo>
                  <a:lnTo>
                    <a:pt x="284755" y="0"/>
                  </a:lnTo>
                  <a:lnTo>
                    <a:pt x="2688244" y="0"/>
                  </a:lnTo>
                  <a:lnTo>
                    <a:pt x="2733059" y="3547"/>
                  </a:lnTo>
                  <a:lnTo>
                    <a:pt x="2776366" y="13978"/>
                  </a:lnTo>
                  <a:lnTo>
                    <a:pt x="2817401" y="30975"/>
                  </a:lnTo>
                  <a:lnTo>
                    <a:pt x="2855400" y="54222"/>
                  </a:lnTo>
                  <a:lnTo>
                    <a:pt x="2889596" y="83402"/>
                  </a:lnTo>
                  <a:lnTo>
                    <a:pt x="2918777" y="117599"/>
                  </a:lnTo>
                  <a:lnTo>
                    <a:pt x="2942024" y="155598"/>
                  </a:lnTo>
                  <a:lnTo>
                    <a:pt x="2959021" y="196633"/>
                  </a:lnTo>
                  <a:lnTo>
                    <a:pt x="2969452" y="239941"/>
                  </a:lnTo>
                  <a:lnTo>
                    <a:pt x="2972999" y="284755"/>
                  </a:lnTo>
                  <a:lnTo>
                    <a:pt x="2972999" y="1423744"/>
                  </a:lnTo>
                  <a:lnTo>
                    <a:pt x="2969273" y="1469933"/>
                  </a:lnTo>
                  <a:lnTo>
                    <a:pt x="2958482" y="1513749"/>
                  </a:lnTo>
                  <a:lnTo>
                    <a:pt x="2941215" y="1554605"/>
                  </a:lnTo>
                  <a:lnTo>
                    <a:pt x="2918058" y="1591917"/>
                  </a:lnTo>
                  <a:lnTo>
                    <a:pt x="2889596" y="1625096"/>
                  </a:lnTo>
                  <a:lnTo>
                    <a:pt x="2856417" y="1653558"/>
                  </a:lnTo>
                  <a:lnTo>
                    <a:pt x="2819105" y="1676716"/>
                  </a:lnTo>
                  <a:lnTo>
                    <a:pt x="2778249" y="1693982"/>
                  </a:lnTo>
                  <a:lnTo>
                    <a:pt x="2734433" y="1704773"/>
                  </a:lnTo>
                  <a:lnTo>
                    <a:pt x="2688244" y="1708499"/>
                  </a:lnTo>
                  <a:lnTo>
                    <a:pt x="284755" y="1708499"/>
                  </a:lnTo>
                  <a:lnTo>
                    <a:pt x="238566" y="1704773"/>
                  </a:lnTo>
                  <a:lnTo>
                    <a:pt x="194750" y="1693982"/>
                  </a:lnTo>
                  <a:lnTo>
                    <a:pt x="153894" y="1676716"/>
                  </a:lnTo>
                  <a:lnTo>
                    <a:pt x="116582" y="1653558"/>
                  </a:lnTo>
                  <a:lnTo>
                    <a:pt x="83403" y="1625096"/>
                  </a:lnTo>
                  <a:lnTo>
                    <a:pt x="54941" y="1591917"/>
                  </a:lnTo>
                  <a:lnTo>
                    <a:pt x="31783" y="1554605"/>
                  </a:lnTo>
                  <a:lnTo>
                    <a:pt x="14517" y="1513749"/>
                  </a:lnTo>
                  <a:lnTo>
                    <a:pt x="3726" y="1469933"/>
                  </a:lnTo>
                  <a:lnTo>
                    <a:pt x="0" y="1423744"/>
                  </a:lnTo>
                  <a:lnTo>
                    <a:pt x="0" y="28475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B4AE2C4C-13E3-A878-9435-01D80ED6180A}"/>
              </a:ext>
            </a:extLst>
          </p:cNvPr>
          <p:cNvSpPr txBox="1"/>
          <p:nvPr/>
        </p:nvSpPr>
        <p:spPr>
          <a:xfrm>
            <a:off x="6250327" y="1612877"/>
            <a:ext cx="2581910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8130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Q: What home entertainment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equipment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requires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cable?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85"/>
              </a:lnSpc>
            </a:pPr>
            <a:r>
              <a:rPr sz="1400" spc="-5" dirty="0">
                <a:latin typeface="Arial MT"/>
                <a:cs typeface="Arial MT"/>
              </a:rPr>
              <a:t>Answer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Choices: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(a)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radio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shack</a:t>
            </a:r>
            <a:endParaRPr sz="1400">
              <a:latin typeface="Arial MT"/>
              <a:cs typeface="Arial MT"/>
            </a:endParaRPr>
          </a:p>
          <a:p>
            <a:pPr marL="12700" marR="173355">
              <a:lnSpc>
                <a:spcPts val="1650"/>
              </a:lnSpc>
              <a:spcBef>
                <a:spcPts val="65"/>
              </a:spcBef>
            </a:pPr>
            <a:r>
              <a:rPr sz="1400" dirty="0">
                <a:latin typeface="Arial MT"/>
                <a:cs typeface="Arial MT"/>
              </a:rPr>
              <a:t>(b)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substation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(c)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television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(d)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cabinet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5CD2D41-D04A-AF71-051B-26E4C30229D9}"/>
              </a:ext>
            </a:extLst>
          </p:cNvPr>
          <p:cNvSpPr txBox="1"/>
          <p:nvPr/>
        </p:nvSpPr>
        <p:spPr>
          <a:xfrm>
            <a:off x="6250327" y="2870177"/>
            <a:ext cx="16617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A: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answer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A61B00"/>
                </a:solidFill>
                <a:latin typeface="Arial"/>
                <a:cs typeface="Arial"/>
              </a:rPr>
              <a:t>(c).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E756BD19-645F-E203-C8CB-0EEDB84846A1}"/>
              </a:ext>
            </a:extLst>
          </p:cNvPr>
          <p:cNvSpPr txBox="1"/>
          <p:nvPr/>
        </p:nvSpPr>
        <p:spPr>
          <a:xfrm>
            <a:off x="6244025" y="3604959"/>
            <a:ext cx="2580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Commonsense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Reasoning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(CR)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2D066D56-B91A-6807-FBDD-160588C48983}"/>
              </a:ext>
            </a:extLst>
          </p:cNvPr>
          <p:cNvGrpSpPr/>
          <p:nvPr/>
        </p:nvGrpSpPr>
        <p:grpSpPr>
          <a:xfrm>
            <a:off x="3222212" y="1458799"/>
            <a:ext cx="2604135" cy="1718310"/>
            <a:chOff x="3222212" y="1248487"/>
            <a:chExt cx="2604135" cy="1718310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75404E07-10BA-B936-DBCE-8A39190B7A97}"/>
                </a:ext>
              </a:extLst>
            </p:cNvPr>
            <p:cNvSpPr/>
            <p:nvPr/>
          </p:nvSpPr>
          <p:spPr>
            <a:xfrm>
              <a:off x="3226974" y="1253249"/>
              <a:ext cx="2594610" cy="1708785"/>
            </a:xfrm>
            <a:custGeom>
              <a:avLst/>
              <a:gdLst/>
              <a:ahLst/>
              <a:cxnLst/>
              <a:rect l="l" t="t" r="r" b="b"/>
              <a:pathLst>
                <a:path w="2594610" h="1708785">
                  <a:moveTo>
                    <a:pt x="2309644" y="1708499"/>
                  </a:moveTo>
                  <a:lnTo>
                    <a:pt x="284755" y="1708499"/>
                  </a:lnTo>
                  <a:lnTo>
                    <a:pt x="238566" y="1704773"/>
                  </a:lnTo>
                  <a:lnTo>
                    <a:pt x="194750" y="1693982"/>
                  </a:lnTo>
                  <a:lnTo>
                    <a:pt x="153894" y="1676716"/>
                  </a:lnTo>
                  <a:lnTo>
                    <a:pt x="116582" y="1653558"/>
                  </a:lnTo>
                  <a:lnTo>
                    <a:pt x="83403" y="1625096"/>
                  </a:lnTo>
                  <a:lnTo>
                    <a:pt x="54941" y="1591917"/>
                  </a:lnTo>
                  <a:lnTo>
                    <a:pt x="31783" y="1554605"/>
                  </a:lnTo>
                  <a:lnTo>
                    <a:pt x="14517" y="1513749"/>
                  </a:lnTo>
                  <a:lnTo>
                    <a:pt x="3726" y="1469933"/>
                  </a:lnTo>
                  <a:lnTo>
                    <a:pt x="0" y="1423744"/>
                  </a:lnTo>
                  <a:lnTo>
                    <a:pt x="0" y="284755"/>
                  </a:lnTo>
                  <a:lnTo>
                    <a:pt x="3726" y="238566"/>
                  </a:lnTo>
                  <a:lnTo>
                    <a:pt x="14517" y="194750"/>
                  </a:lnTo>
                  <a:lnTo>
                    <a:pt x="31783" y="153894"/>
                  </a:lnTo>
                  <a:lnTo>
                    <a:pt x="54941" y="116582"/>
                  </a:lnTo>
                  <a:lnTo>
                    <a:pt x="83403" y="83403"/>
                  </a:lnTo>
                  <a:lnTo>
                    <a:pt x="116582" y="54941"/>
                  </a:lnTo>
                  <a:lnTo>
                    <a:pt x="153894" y="31783"/>
                  </a:lnTo>
                  <a:lnTo>
                    <a:pt x="194750" y="14517"/>
                  </a:lnTo>
                  <a:lnTo>
                    <a:pt x="238566" y="3726"/>
                  </a:lnTo>
                  <a:lnTo>
                    <a:pt x="284755" y="0"/>
                  </a:lnTo>
                  <a:lnTo>
                    <a:pt x="2309644" y="0"/>
                  </a:lnTo>
                  <a:lnTo>
                    <a:pt x="2354458" y="3547"/>
                  </a:lnTo>
                  <a:lnTo>
                    <a:pt x="2397766" y="13978"/>
                  </a:lnTo>
                  <a:lnTo>
                    <a:pt x="2438801" y="30975"/>
                  </a:lnTo>
                  <a:lnTo>
                    <a:pt x="2476800" y="54222"/>
                  </a:lnTo>
                  <a:lnTo>
                    <a:pt x="2510996" y="83402"/>
                  </a:lnTo>
                  <a:lnTo>
                    <a:pt x="2540177" y="117599"/>
                  </a:lnTo>
                  <a:lnTo>
                    <a:pt x="2563424" y="155598"/>
                  </a:lnTo>
                  <a:lnTo>
                    <a:pt x="2580421" y="196633"/>
                  </a:lnTo>
                  <a:lnTo>
                    <a:pt x="2590852" y="239941"/>
                  </a:lnTo>
                  <a:lnTo>
                    <a:pt x="2594399" y="284755"/>
                  </a:lnTo>
                  <a:lnTo>
                    <a:pt x="2594399" y="1423744"/>
                  </a:lnTo>
                  <a:lnTo>
                    <a:pt x="2590673" y="1469933"/>
                  </a:lnTo>
                  <a:lnTo>
                    <a:pt x="2579882" y="1513749"/>
                  </a:lnTo>
                  <a:lnTo>
                    <a:pt x="2562616" y="1554605"/>
                  </a:lnTo>
                  <a:lnTo>
                    <a:pt x="2539458" y="1591917"/>
                  </a:lnTo>
                  <a:lnTo>
                    <a:pt x="2510996" y="1625096"/>
                  </a:lnTo>
                  <a:lnTo>
                    <a:pt x="2477817" y="1653558"/>
                  </a:lnTo>
                  <a:lnTo>
                    <a:pt x="2440505" y="1676716"/>
                  </a:lnTo>
                  <a:lnTo>
                    <a:pt x="2399649" y="1693982"/>
                  </a:lnTo>
                  <a:lnTo>
                    <a:pt x="2355833" y="1704773"/>
                  </a:lnTo>
                  <a:lnTo>
                    <a:pt x="2309644" y="1708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52499F60-732C-3236-306D-46424D104B2C}"/>
                </a:ext>
              </a:extLst>
            </p:cNvPr>
            <p:cNvSpPr/>
            <p:nvPr/>
          </p:nvSpPr>
          <p:spPr>
            <a:xfrm>
              <a:off x="3226974" y="1253249"/>
              <a:ext cx="2594610" cy="1708785"/>
            </a:xfrm>
            <a:custGeom>
              <a:avLst/>
              <a:gdLst/>
              <a:ahLst/>
              <a:cxnLst/>
              <a:rect l="l" t="t" r="r" b="b"/>
              <a:pathLst>
                <a:path w="2594610" h="1708785">
                  <a:moveTo>
                    <a:pt x="0" y="284755"/>
                  </a:moveTo>
                  <a:lnTo>
                    <a:pt x="3726" y="238566"/>
                  </a:lnTo>
                  <a:lnTo>
                    <a:pt x="14517" y="194750"/>
                  </a:lnTo>
                  <a:lnTo>
                    <a:pt x="31783" y="153894"/>
                  </a:lnTo>
                  <a:lnTo>
                    <a:pt x="54941" y="116582"/>
                  </a:lnTo>
                  <a:lnTo>
                    <a:pt x="83403" y="83403"/>
                  </a:lnTo>
                  <a:lnTo>
                    <a:pt x="116582" y="54941"/>
                  </a:lnTo>
                  <a:lnTo>
                    <a:pt x="153894" y="31783"/>
                  </a:lnTo>
                  <a:lnTo>
                    <a:pt x="194750" y="14517"/>
                  </a:lnTo>
                  <a:lnTo>
                    <a:pt x="238566" y="3726"/>
                  </a:lnTo>
                  <a:lnTo>
                    <a:pt x="284755" y="0"/>
                  </a:lnTo>
                  <a:lnTo>
                    <a:pt x="2309644" y="0"/>
                  </a:lnTo>
                  <a:lnTo>
                    <a:pt x="2354458" y="3547"/>
                  </a:lnTo>
                  <a:lnTo>
                    <a:pt x="2397766" y="13978"/>
                  </a:lnTo>
                  <a:lnTo>
                    <a:pt x="2438801" y="30975"/>
                  </a:lnTo>
                  <a:lnTo>
                    <a:pt x="2476800" y="54222"/>
                  </a:lnTo>
                  <a:lnTo>
                    <a:pt x="2510996" y="83402"/>
                  </a:lnTo>
                  <a:lnTo>
                    <a:pt x="2540177" y="117599"/>
                  </a:lnTo>
                  <a:lnTo>
                    <a:pt x="2563424" y="155598"/>
                  </a:lnTo>
                  <a:lnTo>
                    <a:pt x="2580421" y="196633"/>
                  </a:lnTo>
                  <a:lnTo>
                    <a:pt x="2590852" y="239941"/>
                  </a:lnTo>
                  <a:lnTo>
                    <a:pt x="2594399" y="284755"/>
                  </a:lnTo>
                  <a:lnTo>
                    <a:pt x="2594399" y="1423744"/>
                  </a:lnTo>
                  <a:lnTo>
                    <a:pt x="2590673" y="1469933"/>
                  </a:lnTo>
                  <a:lnTo>
                    <a:pt x="2579882" y="1513749"/>
                  </a:lnTo>
                  <a:lnTo>
                    <a:pt x="2562616" y="1554605"/>
                  </a:lnTo>
                  <a:lnTo>
                    <a:pt x="2539458" y="1591917"/>
                  </a:lnTo>
                  <a:lnTo>
                    <a:pt x="2510996" y="1625096"/>
                  </a:lnTo>
                  <a:lnTo>
                    <a:pt x="2477817" y="1653558"/>
                  </a:lnTo>
                  <a:lnTo>
                    <a:pt x="2440505" y="1676716"/>
                  </a:lnTo>
                  <a:lnTo>
                    <a:pt x="2399649" y="1693982"/>
                  </a:lnTo>
                  <a:lnTo>
                    <a:pt x="2355833" y="1704773"/>
                  </a:lnTo>
                  <a:lnTo>
                    <a:pt x="2309644" y="1708499"/>
                  </a:lnTo>
                  <a:lnTo>
                    <a:pt x="284755" y="1708499"/>
                  </a:lnTo>
                  <a:lnTo>
                    <a:pt x="238566" y="1704773"/>
                  </a:lnTo>
                  <a:lnTo>
                    <a:pt x="194750" y="1693982"/>
                  </a:lnTo>
                  <a:lnTo>
                    <a:pt x="153894" y="1676716"/>
                  </a:lnTo>
                  <a:lnTo>
                    <a:pt x="116582" y="1653558"/>
                  </a:lnTo>
                  <a:lnTo>
                    <a:pt x="83403" y="1625096"/>
                  </a:lnTo>
                  <a:lnTo>
                    <a:pt x="54941" y="1591917"/>
                  </a:lnTo>
                  <a:lnTo>
                    <a:pt x="31783" y="1554605"/>
                  </a:lnTo>
                  <a:lnTo>
                    <a:pt x="14517" y="1513749"/>
                  </a:lnTo>
                  <a:lnTo>
                    <a:pt x="3726" y="1469933"/>
                  </a:lnTo>
                  <a:lnTo>
                    <a:pt x="0" y="1423744"/>
                  </a:lnTo>
                  <a:lnTo>
                    <a:pt x="0" y="28475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617D6C24-4F15-D561-2C95-12C8F5727417}"/>
              </a:ext>
            </a:extLst>
          </p:cNvPr>
          <p:cNvSpPr txBox="1"/>
          <p:nvPr/>
        </p:nvSpPr>
        <p:spPr>
          <a:xfrm>
            <a:off x="3383402" y="1612877"/>
            <a:ext cx="198628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Q: </a:t>
            </a:r>
            <a:r>
              <a:rPr sz="1400" spc="-45" dirty="0">
                <a:latin typeface="Arial MT"/>
                <a:cs typeface="Arial MT"/>
              </a:rPr>
              <a:t>Take </a:t>
            </a:r>
            <a:r>
              <a:rPr sz="1400" spc="-5" dirty="0">
                <a:latin typeface="Arial MT"/>
                <a:cs typeface="Arial MT"/>
              </a:rPr>
              <a:t>the last letters of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words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"Elon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Musk"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concatenate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BE2BC22-BFAC-CF52-0BB6-CB75856F145B}"/>
              </a:ext>
            </a:extLst>
          </p:cNvPr>
          <p:cNvSpPr txBox="1"/>
          <p:nvPr/>
        </p:nvSpPr>
        <p:spPr>
          <a:xfrm>
            <a:off x="3383402" y="2451077"/>
            <a:ext cx="1652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A: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answer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is </a:t>
            </a:r>
            <a:r>
              <a:rPr sz="1400" b="1" spc="-5" dirty="0">
                <a:solidFill>
                  <a:srgbClr val="A61B00"/>
                </a:solidFill>
                <a:latin typeface="Arial"/>
                <a:cs typeface="Arial"/>
              </a:rPr>
              <a:t>nk</a:t>
            </a:r>
            <a:r>
              <a:rPr sz="1400" b="1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EBECE2DA-CB9F-72B7-6394-63E1FDCB130D}"/>
              </a:ext>
            </a:extLst>
          </p:cNvPr>
          <p:cNvSpPr txBox="1"/>
          <p:nvPr/>
        </p:nvSpPr>
        <p:spPr>
          <a:xfrm>
            <a:off x="3381000" y="3604959"/>
            <a:ext cx="2143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Symbolic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Reasoning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(SR)</a:t>
            </a:r>
            <a:endParaRPr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43008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EB59-B700-5436-3966-712DDA5A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ICL on Reasoning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351F1-3D69-22EA-7455-EE0971905C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A10B14F-F0D2-C919-7797-BB308577CE50}"/>
              </a:ext>
            </a:extLst>
          </p:cNvPr>
          <p:cNvSpPr txBox="1"/>
          <p:nvPr/>
        </p:nvSpPr>
        <p:spPr>
          <a:xfrm>
            <a:off x="1261249" y="1686962"/>
            <a:ext cx="2343785" cy="215519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85725" marR="895350">
              <a:lnSpc>
                <a:spcPct val="100000"/>
              </a:lnSpc>
              <a:spcBef>
                <a:spcPts val="610"/>
              </a:spcBef>
            </a:pPr>
            <a:r>
              <a:rPr sz="1600" dirty="0">
                <a:latin typeface="Arial MT"/>
                <a:cs typeface="Arial MT"/>
              </a:rPr>
              <a:t>Q: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“Elon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Musk” </a:t>
            </a:r>
            <a:r>
              <a:rPr sz="1600" dirty="0">
                <a:latin typeface="Arial MT"/>
                <a:cs typeface="Arial MT"/>
              </a:rPr>
              <a:t>A: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“nk”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 MT"/>
              <a:cs typeface="Arial MT"/>
            </a:endParaRPr>
          </a:p>
          <a:p>
            <a:pPr marL="85725" marR="97472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Q: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“Bill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Gates” </a:t>
            </a:r>
            <a:r>
              <a:rPr sz="1600" dirty="0">
                <a:latin typeface="Arial MT"/>
                <a:cs typeface="Arial MT"/>
              </a:rPr>
              <a:t>A: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“ls”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 MT"/>
              <a:cs typeface="Arial MT"/>
            </a:endParaRPr>
          </a:p>
          <a:p>
            <a:pPr marL="85725" marR="488950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Q: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“Barack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Obama” </a:t>
            </a:r>
            <a:r>
              <a:rPr sz="1600" spc="-25" dirty="0">
                <a:latin typeface="Arial MT"/>
                <a:cs typeface="Arial MT"/>
              </a:rPr>
              <a:t>A: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F80EAD75-E63D-9C3E-6454-3665A797EEEA}"/>
              </a:ext>
            </a:extLst>
          </p:cNvPr>
          <p:cNvGrpSpPr/>
          <p:nvPr/>
        </p:nvGrpSpPr>
        <p:grpSpPr>
          <a:xfrm>
            <a:off x="3599787" y="2272750"/>
            <a:ext cx="2221230" cy="983615"/>
            <a:chOff x="3599787" y="2272750"/>
            <a:chExt cx="2221230" cy="98361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9C1E7982-C581-A09D-A401-FDACD17FD1B6}"/>
                </a:ext>
              </a:extLst>
            </p:cNvPr>
            <p:cNvSpPr/>
            <p:nvPr/>
          </p:nvSpPr>
          <p:spPr>
            <a:xfrm>
              <a:off x="3604550" y="2764126"/>
              <a:ext cx="1180465" cy="635"/>
            </a:xfrm>
            <a:custGeom>
              <a:avLst/>
              <a:gdLst/>
              <a:ahLst/>
              <a:cxnLst/>
              <a:rect l="l" t="t" r="r" b="b"/>
              <a:pathLst>
                <a:path w="1180464" h="635">
                  <a:moveTo>
                    <a:pt x="0" y="286"/>
                  </a:moveTo>
                  <a:lnTo>
                    <a:pt x="1180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3D015BE-DE65-7305-889C-9DC7361AC4C8}"/>
                </a:ext>
              </a:extLst>
            </p:cNvPr>
            <p:cNvSpPr/>
            <p:nvPr/>
          </p:nvSpPr>
          <p:spPr>
            <a:xfrm>
              <a:off x="4784896" y="27483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7" y="31465"/>
                  </a:moveTo>
                  <a:lnTo>
                    <a:pt x="0" y="0"/>
                  </a:lnTo>
                  <a:lnTo>
                    <a:pt x="43229" y="15722"/>
                  </a:lnTo>
                  <a:lnTo>
                    <a:pt x="7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01C9DB2-8B66-A9F9-499F-5029DFBCC63C}"/>
                </a:ext>
              </a:extLst>
            </p:cNvPr>
            <p:cNvSpPr/>
            <p:nvPr/>
          </p:nvSpPr>
          <p:spPr>
            <a:xfrm>
              <a:off x="4784896" y="27483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7" y="31465"/>
                  </a:moveTo>
                  <a:lnTo>
                    <a:pt x="43229" y="15722"/>
                  </a:lnTo>
                  <a:lnTo>
                    <a:pt x="0" y="0"/>
                  </a:lnTo>
                  <a:lnTo>
                    <a:pt x="7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4843119F-1C30-CDE4-77AB-33C49AE42C86}"/>
                </a:ext>
              </a:extLst>
            </p:cNvPr>
            <p:cNvSpPr/>
            <p:nvPr/>
          </p:nvSpPr>
          <p:spPr>
            <a:xfrm>
              <a:off x="4842150" y="2277512"/>
              <a:ext cx="974090" cy="974090"/>
            </a:xfrm>
            <a:custGeom>
              <a:avLst/>
              <a:gdLst/>
              <a:ahLst/>
              <a:cxnLst/>
              <a:rect l="l" t="t" r="r" b="b"/>
              <a:pathLst>
                <a:path w="974089" h="974089">
                  <a:moveTo>
                    <a:pt x="0" y="162303"/>
                  </a:moveTo>
                  <a:lnTo>
                    <a:pt x="5797" y="119156"/>
                  </a:lnTo>
                  <a:lnTo>
                    <a:pt x="22159" y="80385"/>
                  </a:lnTo>
                  <a:lnTo>
                    <a:pt x="47537" y="47537"/>
                  </a:lnTo>
                  <a:lnTo>
                    <a:pt x="80385" y="22159"/>
                  </a:lnTo>
                  <a:lnTo>
                    <a:pt x="119156" y="5797"/>
                  </a:lnTo>
                  <a:lnTo>
                    <a:pt x="162302" y="0"/>
                  </a:lnTo>
                  <a:lnTo>
                    <a:pt x="811496" y="0"/>
                  </a:lnTo>
                  <a:lnTo>
                    <a:pt x="873607" y="12354"/>
                  </a:lnTo>
                  <a:lnTo>
                    <a:pt x="926262" y="47537"/>
                  </a:lnTo>
                  <a:lnTo>
                    <a:pt x="961445" y="100192"/>
                  </a:lnTo>
                  <a:lnTo>
                    <a:pt x="973799" y="162303"/>
                  </a:lnTo>
                  <a:lnTo>
                    <a:pt x="973799" y="811496"/>
                  </a:lnTo>
                  <a:lnTo>
                    <a:pt x="968002" y="854643"/>
                  </a:lnTo>
                  <a:lnTo>
                    <a:pt x="951640" y="893414"/>
                  </a:lnTo>
                  <a:lnTo>
                    <a:pt x="926262" y="926262"/>
                  </a:lnTo>
                  <a:lnTo>
                    <a:pt x="893414" y="951640"/>
                  </a:lnTo>
                  <a:lnTo>
                    <a:pt x="854643" y="968002"/>
                  </a:lnTo>
                  <a:lnTo>
                    <a:pt x="811496" y="973799"/>
                  </a:lnTo>
                  <a:lnTo>
                    <a:pt x="162302" y="973799"/>
                  </a:lnTo>
                  <a:lnTo>
                    <a:pt x="119156" y="968002"/>
                  </a:lnTo>
                  <a:lnTo>
                    <a:pt x="80385" y="951640"/>
                  </a:lnTo>
                  <a:lnTo>
                    <a:pt x="47537" y="926262"/>
                  </a:lnTo>
                  <a:lnTo>
                    <a:pt x="22159" y="893414"/>
                  </a:lnTo>
                  <a:lnTo>
                    <a:pt x="5797" y="854643"/>
                  </a:lnTo>
                  <a:lnTo>
                    <a:pt x="0" y="811496"/>
                  </a:lnTo>
                  <a:lnTo>
                    <a:pt x="0" y="16230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621B2575-FFF9-1E81-996A-9B5E418B3464}"/>
              </a:ext>
            </a:extLst>
          </p:cNvPr>
          <p:cNvSpPr txBox="1"/>
          <p:nvPr/>
        </p:nvSpPr>
        <p:spPr>
          <a:xfrm>
            <a:off x="5118754" y="2619759"/>
            <a:ext cx="421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 MT"/>
                <a:cs typeface="Arial MT"/>
              </a:rPr>
              <a:t>LM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B2C52B7-1855-2A2A-9E04-4439FC99C57A}"/>
              </a:ext>
            </a:extLst>
          </p:cNvPr>
          <p:cNvSpPr txBox="1"/>
          <p:nvPr/>
        </p:nvSpPr>
        <p:spPr>
          <a:xfrm>
            <a:off x="2087784" y="4030834"/>
            <a:ext cx="4768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 MT"/>
                <a:cs typeface="Arial MT"/>
              </a:rPr>
              <a:t>Input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493BCBCE-FC42-F044-D498-7E024EDCC701}"/>
              </a:ext>
            </a:extLst>
          </p:cNvPr>
          <p:cNvGrpSpPr/>
          <p:nvPr/>
        </p:nvGrpSpPr>
        <p:grpSpPr>
          <a:xfrm>
            <a:off x="5811187" y="2743780"/>
            <a:ext cx="1233170" cy="41275"/>
            <a:chOff x="5811187" y="2743780"/>
            <a:chExt cx="1233170" cy="41275"/>
          </a:xfrm>
        </p:grpSpPr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CFE26A1C-42C7-BD32-4B89-4C7908EC0744}"/>
                </a:ext>
              </a:extLst>
            </p:cNvPr>
            <p:cNvSpPr/>
            <p:nvPr/>
          </p:nvSpPr>
          <p:spPr>
            <a:xfrm>
              <a:off x="5815950" y="2764276"/>
              <a:ext cx="1180465" cy="635"/>
            </a:xfrm>
            <a:custGeom>
              <a:avLst/>
              <a:gdLst/>
              <a:ahLst/>
              <a:cxnLst/>
              <a:rect l="l" t="t" r="r" b="b"/>
              <a:pathLst>
                <a:path w="1180465" h="635">
                  <a:moveTo>
                    <a:pt x="0" y="286"/>
                  </a:moveTo>
                  <a:lnTo>
                    <a:pt x="11803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F7D3F388-B8F7-4CB6-282B-95E0BF6D9438}"/>
                </a:ext>
              </a:extLst>
            </p:cNvPr>
            <p:cNvSpPr/>
            <p:nvPr/>
          </p:nvSpPr>
          <p:spPr>
            <a:xfrm>
              <a:off x="6996296" y="27485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7" y="31465"/>
                  </a:moveTo>
                  <a:lnTo>
                    <a:pt x="0" y="0"/>
                  </a:lnTo>
                  <a:lnTo>
                    <a:pt x="43228" y="15722"/>
                  </a:lnTo>
                  <a:lnTo>
                    <a:pt x="7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35E429F4-1233-C5D6-6C1F-EBFC0B990991}"/>
                </a:ext>
              </a:extLst>
            </p:cNvPr>
            <p:cNvSpPr/>
            <p:nvPr/>
          </p:nvSpPr>
          <p:spPr>
            <a:xfrm>
              <a:off x="6996296" y="27485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7" y="31465"/>
                  </a:moveTo>
                  <a:lnTo>
                    <a:pt x="43228" y="15722"/>
                  </a:lnTo>
                  <a:lnTo>
                    <a:pt x="0" y="0"/>
                  </a:lnTo>
                  <a:lnTo>
                    <a:pt x="7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977289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218009"/>
            <a:ext cx="8070215" cy="4728210"/>
            <a:chOff x="152400" y="218009"/>
            <a:chExt cx="8070215" cy="4728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218009"/>
              <a:ext cx="8069966" cy="47279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3623" y="2273574"/>
              <a:ext cx="2593148" cy="1817198"/>
            </a:xfrm>
            <a:prstGeom prst="rect">
              <a:avLst/>
            </a:prstGeom>
          </p:spPr>
        </p:pic>
      </p:grp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E114D7FC-4A67-29B9-8996-D32E9727EBC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Denny Zhou</a:t>
            </a: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50000"/>
                  <a:lumOff val="50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18009"/>
            <a:ext cx="8069966" cy="47279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75950" y="3292606"/>
            <a:ext cx="361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How</a:t>
            </a: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about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adding</a:t>
            </a: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more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examples?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413AA69A-D0F2-28E5-93D8-224071136A1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Denny Zhou</a:t>
            </a: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50000"/>
                  <a:lumOff val="50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218120"/>
            <a:ext cx="8100695" cy="4736465"/>
            <a:chOff x="152400" y="218120"/>
            <a:chExt cx="8100695" cy="4736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218120"/>
              <a:ext cx="8100102" cy="47360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3623" y="2273574"/>
              <a:ext cx="2593148" cy="1817198"/>
            </a:xfrm>
            <a:prstGeom prst="rect">
              <a:avLst/>
            </a:prstGeom>
          </p:spPr>
        </p:pic>
      </p:grp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89AD1CD0-12B3-149C-7F4F-3F2872915DB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Denny Zhou</a:t>
            </a: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50000"/>
                  <a:lumOff val="50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99C2C-8B79-51A5-0BD3-2AEDBF97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AF0B-20A4-990B-7A72-36BBBEBF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B1F1F-B4D1-378E-D262-051BD5D22F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Now the question is, how to estimate this distribution.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EB5242A-C57E-73B7-503E-F2E02FAA7234}"/>
              </a:ext>
            </a:extLst>
          </p:cNvPr>
          <p:cNvSpPr/>
          <p:nvPr/>
        </p:nvSpPr>
        <p:spPr>
          <a:xfrm rot="16200000" flipH="1">
            <a:off x="4929187" y="718043"/>
            <a:ext cx="172977" cy="249234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4ECFD8E-4A57-EE82-B152-5337CE66AB35}"/>
              </a:ext>
            </a:extLst>
          </p:cNvPr>
          <p:cNvSpPr/>
          <p:nvPr/>
        </p:nvSpPr>
        <p:spPr>
          <a:xfrm rot="16200000" flipH="1">
            <a:off x="2597351" y="1726649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2F151-6DAD-9365-B476-18C5BAAF4C77}"/>
              </a:ext>
            </a:extLst>
          </p:cNvPr>
          <p:cNvSpPr/>
          <p:nvPr/>
        </p:nvSpPr>
        <p:spPr>
          <a:xfrm>
            <a:off x="4640413" y="155637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3E6F35-DEE9-F720-7001-27C8658FC483}"/>
              </a:ext>
            </a:extLst>
          </p:cNvPr>
          <p:cNvSpPr/>
          <p:nvPr/>
        </p:nvSpPr>
        <p:spPr>
          <a:xfrm>
            <a:off x="2394020" y="1422179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30B014-C673-06BF-8602-52658A0214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80920" y="2109778"/>
                <a:ext cx="8388944" cy="84001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Font typeface="Arial" panose="020B0604020202020204" pitchFamily="34" charset="0"/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430B014-C673-06BF-8602-52658A021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920" y="2109778"/>
                <a:ext cx="8388944" cy="840010"/>
              </a:xfrm>
              <a:prstGeom prst="rect">
                <a:avLst/>
              </a:prstGeom>
              <a:blipFill>
                <a:blip r:embed="rId2"/>
                <a:stretch>
                  <a:fillRect t="-31343" b="-4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6725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5" dirty="0"/>
              <a:t>CoT:</a:t>
            </a:r>
            <a:r>
              <a:rPr spc="-135" dirty="0"/>
              <a:t> </a:t>
            </a:r>
            <a:r>
              <a:rPr dirty="0"/>
              <a:t>Adding</a:t>
            </a:r>
            <a:r>
              <a:rPr spc="5" dirty="0"/>
              <a:t> </a:t>
            </a:r>
            <a:r>
              <a:rPr dirty="0"/>
              <a:t>“thought”</a:t>
            </a:r>
            <a:r>
              <a:rPr spc="10" dirty="0"/>
              <a:t> </a:t>
            </a:r>
            <a:r>
              <a:rPr dirty="0"/>
              <a:t>before</a:t>
            </a:r>
            <a:r>
              <a:rPr spc="5" dirty="0"/>
              <a:t> </a:t>
            </a:r>
            <a:r>
              <a:rPr spc="-10" dirty="0"/>
              <a:t>“answer”</a:t>
            </a:r>
          </a:p>
        </p:txBody>
      </p:sp>
      <p:sp>
        <p:nvSpPr>
          <p:cNvPr id="3" name="object 3"/>
          <p:cNvSpPr/>
          <p:nvPr/>
        </p:nvSpPr>
        <p:spPr>
          <a:xfrm>
            <a:off x="397575" y="1615099"/>
            <a:ext cx="7740015" cy="546735"/>
          </a:xfrm>
          <a:custGeom>
            <a:avLst/>
            <a:gdLst/>
            <a:ahLst/>
            <a:cxnLst/>
            <a:rect l="l" t="t" r="r" b="b"/>
            <a:pathLst>
              <a:path w="7740015" h="546735">
                <a:moveTo>
                  <a:pt x="0" y="0"/>
                </a:moveTo>
                <a:lnTo>
                  <a:pt x="7739999" y="0"/>
                </a:lnTo>
                <a:lnTo>
                  <a:pt x="7739999" y="273299"/>
                </a:lnTo>
                <a:lnTo>
                  <a:pt x="0" y="273299"/>
                </a:lnTo>
                <a:lnTo>
                  <a:pt x="0" y="0"/>
                </a:lnTo>
                <a:close/>
              </a:path>
              <a:path w="7740015" h="546735">
                <a:moveTo>
                  <a:pt x="12424" y="273324"/>
                </a:moveTo>
                <a:lnTo>
                  <a:pt x="1192624" y="273324"/>
                </a:lnTo>
                <a:lnTo>
                  <a:pt x="1192624" y="546624"/>
                </a:lnTo>
                <a:lnTo>
                  <a:pt x="12424" y="546624"/>
                </a:lnTo>
                <a:lnTo>
                  <a:pt x="12424" y="273324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699" y="1254824"/>
            <a:ext cx="8237220" cy="29800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0"/>
              </a:spcBef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Q: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“Elon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Musk”</a:t>
            </a:r>
            <a:endParaRPr sz="1600">
              <a:latin typeface="Arial MT"/>
              <a:cs typeface="Arial MT"/>
            </a:endParaRPr>
          </a:p>
          <a:p>
            <a:pPr marL="85725" marR="602615">
              <a:lnSpc>
                <a:spcPts val="2210"/>
              </a:lnSpc>
              <a:spcBef>
                <a:spcPts val="120"/>
              </a:spcBef>
              <a:tabLst>
                <a:tab pos="5668010" algn="l"/>
              </a:tabLst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A: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"Elon"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"n".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"Musk"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"k".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Concatenating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"n",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"k"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leads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"nk".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so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output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"nk".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	</a:t>
            </a:r>
            <a:r>
              <a:rPr sz="3000" spc="-15" baseline="-37500" dirty="0">
                <a:solidFill>
                  <a:srgbClr val="FF0000"/>
                </a:solidFill>
                <a:latin typeface="Arial MT"/>
                <a:cs typeface="Arial MT"/>
              </a:rPr>
              <a:t>thought</a:t>
            </a:r>
            <a:endParaRPr sz="3000" baseline="-37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6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Q: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“Bill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Gates”</a:t>
            </a:r>
            <a:endParaRPr sz="1600">
              <a:latin typeface="Arial MT"/>
              <a:cs typeface="Arial MT"/>
            </a:endParaRPr>
          </a:p>
          <a:p>
            <a:pPr marL="85725" marR="275590">
              <a:lnSpc>
                <a:spcPct val="114999"/>
              </a:lnSpc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A: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"Bill"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"l".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"Gates"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"s".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Concatenating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"l",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"s"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leads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"ls".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so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output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"ls".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600">
              <a:latin typeface="Arial MT"/>
              <a:cs typeface="Arial MT"/>
            </a:endParaRPr>
          </a:p>
          <a:p>
            <a:pPr marL="85725" marR="6379210">
              <a:lnSpc>
                <a:spcPct val="114999"/>
              </a:lnSpc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Q:</a:t>
            </a:r>
            <a:r>
              <a:rPr sz="1600" spc="-2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“Barack</a:t>
            </a:r>
            <a:r>
              <a:rPr sz="1600" spc="-1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Obama" 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A: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813CBAFE-8A74-7F8D-8905-F3C783B6437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Denny Zhou</a:t>
            </a: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50000"/>
                  <a:lumOff val="50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65" dirty="0"/>
              <a:t>CoT:</a:t>
            </a:r>
            <a:r>
              <a:rPr spc="-135" dirty="0"/>
              <a:t> </a:t>
            </a:r>
            <a:r>
              <a:rPr dirty="0"/>
              <a:t>Adding</a:t>
            </a:r>
            <a:r>
              <a:rPr spc="5" dirty="0"/>
              <a:t> </a:t>
            </a:r>
            <a:r>
              <a:rPr dirty="0"/>
              <a:t>“thought”</a:t>
            </a:r>
            <a:r>
              <a:rPr spc="10" dirty="0"/>
              <a:t> </a:t>
            </a:r>
            <a:r>
              <a:rPr dirty="0"/>
              <a:t>before</a:t>
            </a:r>
            <a:r>
              <a:rPr spc="5" dirty="0"/>
              <a:t> </a:t>
            </a:r>
            <a:r>
              <a:rPr spc="-10" dirty="0"/>
              <a:t>“answer”</a:t>
            </a:r>
          </a:p>
        </p:txBody>
      </p:sp>
      <p:sp>
        <p:nvSpPr>
          <p:cNvPr id="3" name="object 3"/>
          <p:cNvSpPr/>
          <p:nvPr/>
        </p:nvSpPr>
        <p:spPr>
          <a:xfrm>
            <a:off x="311699" y="1254824"/>
            <a:ext cx="8237220" cy="3515995"/>
          </a:xfrm>
          <a:custGeom>
            <a:avLst/>
            <a:gdLst/>
            <a:ahLst/>
            <a:cxnLst/>
            <a:rect l="l" t="t" r="r" b="b"/>
            <a:pathLst>
              <a:path w="8237220" h="3515995">
                <a:moveTo>
                  <a:pt x="0" y="0"/>
                </a:moveTo>
                <a:lnTo>
                  <a:pt x="8237099" y="0"/>
                </a:lnTo>
                <a:lnTo>
                  <a:pt x="8237099" y="3515699"/>
                </a:lnTo>
                <a:lnTo>
                  <a:pt x="0" y="3515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5" y="1319722"/>
            <a:ext cx="1379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Q: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“Elon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Musk”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787" y="1615099"/>
            <a:ext cx="7734300" cy="273685"/>
          </a:xfrm>
          <a:prstGeom prst="rect">
            <a:avLst/>
          </a:prstGeom>
          <a:ln w="952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A: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"Elon"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"n".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"Musk"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"k".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Concatenating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"n",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"k"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787" y="1888400"/>
            <a:ext cx="1186815" cy="273685"/>
          </a:xfrm>
          <a:prstGeom prst="rect">
            <a:avLst/>
          </a:prstGeom>
          <a:ln w="9524">
            <a:solidFill>
              <a:srgbClr val="FF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leads</a:t>
            </a:r>
            <a:r>
              <a:rPr sz="1600" spc="-1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to</a:t>
            </a:r>
            <a:r>
              <a:rPr sz="1600" spc="-1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"nk".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3247" y="1880554"/>
            <a:ext cx="1873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so</a:t>
            </a:r>
            <a:r>
              <a:rPr sz="1600" spc="-3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output</a:t>
            </a:r>
            <a:r>
              <a:rPr sz="1600" spc="-3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"nk".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725" y="2404810"/>
            <a:ext cx="7893684" cy="14274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Q: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“Bill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Gates”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14999"/>
              </a:lnSpc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A: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"Bill"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"l".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"Gates"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"s".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Concatenating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"l",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"s"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leads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"ls".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so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output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"ls".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Q:</a:t>
            </a:r>
            <a:r>
              <a:rPr sz="1600" spc="-2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“Barack</a:t>
            </a:r>
            <a:r>
              <a:rPr sz="1600" spc="-1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Obama"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725" y="3843465"/>
            <a:ext cx="217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A: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808" y="3864293"/>
            <a:ext cx="7708265" cy="24384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"Barack"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"k".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last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letter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of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"Obama"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"a".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Concatenating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"k",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"a"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7425" y="4144709"/>
            <a:ext cx="3089275" cy="243840"/>
          </a:xfrm>
          <a:custGeom>
            <a:avLst/>
            <a:gdLst/>
            <a:ahLst/>
            <a:cxnLst/>
            <a:rect l="l" t="t" r="r" b="b"/>
            <a:pathLst>
              <a:path w="3089275" h="243839">
                <a:moveTo>
                  <a:pt x="3089118" y="243840"/>
                </a:moveTo>
                <a:lnTo>
                  <a:pt x="0" y="243840"/>
                </a:lnTo>
                <a:lnTo>
                  <a:pt x="0" y="0"/>
                </a:lnTo>
                <a:lnTo>
                  <a:pt x="3089118" y="0"/>
                </a:lnTo>
                <a:lnTo>
                  <a:pt x="3089118" y="24384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4725" y="4123881"/>
            <a:ext cx="31115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leads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to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"ka".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so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the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output</a:t>
            </a:r>
            <a:r>
              <a:rPr sz="1600" spc="-25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353740"/>
                </a:solidFill>
                <a:latin typeface="Arial MT"/>
                <a:cs typeface="Arial MT"/>
              </a:rPr>
              <a:t>is</a:t>
            </a:r>
            <a:r>
              <a:rPr sz="1600" spc="-30" dirty="0">
                <a:solidFill>
                  <a:srgbClr val="3537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53740"/>
                </a:solidFill>
                <a:latin typeface="Arial MT"/>
                <a:cs typeface="Arial MT"/>
              </a:rPr>
              <a:t>"ka".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7250" y="2000540"/>
            <a:ext cx="871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thought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Google Shape;138;g1501cc781cf_0_0">
            <a:extLst>
              <a:ext uri="{FF2B5EF4-FFF2-40B4-BE49-F238E27FC236}">
                <a16:creationId xmlns:a16="http://schemas.microsoft.com/office/drawing/2014/main" id="{25215AC2-42F7-8324-11A7-65525F9C9B8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Denny Zhou</a:t>
            </a:r>
            <a:r>
              <a:rPr lang="e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50000"/>
                  <a:lumOff val="50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442" y="1286902"/>
            <a:ext cx="3303071" cy="2094030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35157D35-EEBC-489A-1C56-D3322547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65" dirty="0" err="1"/>
              <a:t>CoT</a:t>
            </a:r>
            <a:r>
              <a:rPr lang="en-US" spc="-65" dirty="0"/>
              <a:t>:</a:t>
            </a:r>
            <a:r>
              <a:rPr lang="en-US" spc="-135" dirty="0"/>
              <a:t> </a:t>
            </a:r>
            <a:r>
              <a:rPr lang="en-US" dirty="0"/>
              <a:t>Adding</a:t>
            </a:r>
            <a:r>
              <a:rPr lang="en-US" spc="5" dirty="0"/>
              <a:t> </a:t>
            </a:r>
            <a:r>
              <a:rPr lang="en-US" dirty="0"/>
              <a:t>“thought”</a:t>
            </a:r>
            <a:r>
              <a:rPr lang="en-US" spc="10" dirty="0"/>
              <a:t> </a:t>
            </a:r>
            <a:r>
              <a:rPr lang="en-US" dirty="0"/>
              <a:t>before</a:t>
            </a:r>
            <a:r>
              <a:rPr lang="en-US" spc="5" dirty="0"/>
              <a:t> </a:t>
            </a:r>
            <a:r>
              <a:rPr lang="en-US" spc="-10" dirty="0"/>
              <a:t>“answer”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87761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59394"/>
            <a:ext cx="80854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App</a:t>
            </a:r>
            <a:r>
              <a:rPr lang="en-US" sz="3200" dirty="0"/>
              <a:t>l</a:t>
            </a:r>
            <a:r>
              <a:rPr sz="3200" dirty="0"/>
              <a:t>y</a:t>
            </a:r>
            <a:r>
              <a:rPr sz="3200" spc="-20" dirty="0"/>
              <a:t> </a:t>
            </a:r>
            <a:r>
              <a:rPr sz="3200" dirty="0"/>
              <a:t>CoT</a:t>
            </a:r>
            <a:r>
              <a:rPr sz="3200" spc="-70" dirty="0"/>
              <a:t> </a:t>
            </a:r>
            <a:r>
              <a:rPr sz="3200" dirty="0"/>
              <a:t>to</a:t>
            </a:r>
            <a:r>
              <a:rPr sz="3200" spc="-10" dirty="0"/>
              <a:t> </a:t>
            </a:r>
            <a:r>
              <a:rPr lang="en-US" sz="3200" dirty="0"/>
              <a:t>A</a:t>
            </a:r>
            <a:r>
              <a:rPr sz="3200" dirty="0"/>
              <a:t>ny</a:t>
            </a:r>
            <a:r>
              <a:rPr sz="3200" spc="-5" dirty="0"/>
              <a:t> </a:t>
            </a:r>
            <a:r>
              <a:rPr lang="en-US" sz="3200" spc="-20" dirty="0"/>
              <a:t>T</a:t>
            </a:r>
            <a:r>
              <a:rPr sz="3200" spc="-20" dirty="0"/>
              <a:t>ask</a:t>
            </a:r>
            <a:endParaRPr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36056-C6D8-AAC1-668B-253EC83F3A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652" y="1178450"/>
            <a:ext cx="6969012" cy="3679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2813E-C652-AB9B-3760-1721D21F2CCB}"/>
              </a:ext>
            </a:extLst>
          </p:cNvPr>
          <p:cNvSpPr txBox="1"/>
          <p:nvPr/>
        </p:nvSpPr>
        <p:spPr>
          <a:xfrm>
            <a:off x="5686963" y="148210"/>
            <a:ext cx="2923118" cy="817245"/>
          </a:xfrm>
          <a:prstGeom prst="wedgeRoundRectCallout">
            <a:avLst>
              <a:gd name="adj1" fmla="val 12936"/>
              <a:gd name="adj2" fmla="val 7184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/>
              <a:t>Though each task’s demonstrations need to be “engineered” manually! </a:t>
            </a:r>
            <a:r>
              <a:rPr lang="en-US" sz="1600" dirty="0">
                <a:sym typeface="Wingdings" pitchFamily="2" charset="2"/>
              </a:rPr>
              <a:t> </a:t>
            </a:r>
            <a:endParaRPr lang="en-US" sz="1600" dirty="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BADA-C14E-798A-DBE3-3BCC4E9A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spc="-5" dirty="0"/>
              <a:t>Multi-Step Prompting: Steps Don’t Have to Be Correct!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BEAB-CC30-E415-DAD1-01C743C741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It is possible even with invalid demonstrations</a:t>
            </a:r>
          </a:p>
          <a:p>
            <a:r>
              <a:rPr lang="en-US" dirty="0"/>
              <a:t>Prompting with invalid reasoning steps can achieve over 80-90% of the performance with correct reasoning steps.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4F9E958-827C-EA05-2723-E0116687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29"/>
          <a:stretch/>
        </p:blipFill>
        <p:spPr>
          <a:xfrm>
            <a:off x="4924426" y="1310892"/>
            <a:ext cx="4070428" cy="3183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B0ED7-74C0-E71C-E859-03301BA86F62}"/>
              </a:ext>
            </a:extLst>
          </p:cNvPr>
          <p:cNvSpPr txBox="1"/>
          <p:nvPr/>
        </p:nvSpPr>
        <p:spPr>
          <a:xfrm>
            <a:off x="-237838" y="4862042"/>
            <a:ext cx="59765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“Towards Understanding Chain-of-Thought Prompting”, Wang et al. 2022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7A98036-6BA0-6D8C-927C-B3F9AEE4C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52"/>
          <a:stretch/>
        </p:blipFill>
        <p:spPr>
          <a:xfrm>
            <a:off x="219075" y="3075563"/>
            <a:ext cx="4542114" cy="14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024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9292-97B4-08DB-C6F5-A384AFC7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7F637-7594-B706-F6EC-CDE60346D2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Prompting language models is a powerful way to adapt them to our desired tasks. </a:t>
            </a:r>
          </a:p>
          <a:p>
            <a:pPr lvl="1"/>
            <a:r>
              <a:rPr lang="en-US" dirty="0"/>
              <a:t>We saw prompting via in-context demonstrations </a:t>
            </a:r>
          </a:p>
          <a:p>
            <a:pPr lvl="1"/>
            <a:r>
              <a:rPr lang="en-US" dirty="0"/>
              <a:t>We also saw various variants and extensions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They also serve as a gateway to understand the underlying dynamics inside models.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Lots of activity in this area and room for a lot of research progress. </a:t>
            </a:r>
          </a:p>
        </p:txBody>
      </p:sp>
    </p:spTree>
    <p:extLst>
      <p:ext uri="{BB962C8B-B14F-4D97-AF65-F5344CB8AC3E}">
        <p14:creationId xmlns:p14="http://schemas.microsoft.com/office/powerpoint/2010/main" val="24483582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315E-04B7-A704-F680-6E73332D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8AA22-8CF8-E8CA-1482-5D0E202196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4610894" cy="3077573"/>
          </a:xfrm>
        </p:spPr>
        <p:txBody>
          <a:bodyPr/>
          <a:lstStyle/>
          <a:p>
            <a:r>
              <a:rPr lang="en-US" dirty="0"/>
              <a:t>Reformulating tasks to a language that is </a:t>
            </a:r>
            <a:br>
              <a:rPr lang="en-US" dirty="0"/>
            </a:br>
            <a:r>
              <a:rPr lang="en-US" dirty="0"/>
              <a:t>easier to for the models. </a:t>
            </a:r>
          </a:p>
          <a:p>
            <a:pPr lvl="1"/>
            <a:r>
              <a:rPr lang="en-US" dirty="0"/>
              <a:t>Show demonstrations </a:t>
            </a:r>
          </a:p>
          <a:p>
            <a:pPr lvl="1"/>
            <a:r>
              <a:rPr lang="en-US" dirty="0"/>
              <a:t>Decompose your problem </a:t>
            </a:r>
          </a:p>
          <a:p>
            <a:pPr lvl="1"/>
            <a:r>
              <a:rPr lang="en-US" dirty="0"/>
              <a:t>Ask for rationales (a la </a:t>
            </a:r>
            <a:r>
              <a:rPr lang="en-US" dirty="0" err="1"/>
              <a:t>CoT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Check for consistency </a:t>
            </a:r>
          </a:p>
          <a:p>
            <a:pPr lvl="1"/>
            <a:r>
              <a:rPr lang="en-US" dirty="0"/>
              <a:t>…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Question for you:</a:t>
            </a:r>
            <a:r>
              <a:rPr lang="en-US" dirty="0"/>
              <a:t> will ”prompt engineering” </a:t>
            </a:r>
            <a:br>
              <a:rPr lang="en-US" dirty="0"/>
            </a:br>
            <a:r>
              <a:rPr lang="en-US" dirty="0"/>
              <a:t>be relevant topic in the coming years?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erson typing on a computer&#10;&#10;Description automatically generated">
            <a:extLst>
              <a:ext uri="{FF2B5EF4-FFF2-40B4-BE49-F238E27FC236}">
                <a16:creationId xmlns:a16="http://schemas.microsoft.com/office/drawing/2014/main" id="{42850339-9E6C-E487-2D52-6483710AC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06" y="886838"/>
            <a:ext cx="3512175" cy="38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3184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Long Context: </a:t>
            </a:r>
            <a:br>
              <a:rPr lang="en-US" sz="4800" dirty="0"/>
            </a:br>
            <a:r>
              <a:rPr lang="en-US" sz="4800" dirty="0"/>
              <a:t>Efficiency and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7D807-CF8F-C89D-26D7-47DDCB1438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471835" cy="3077573"/>
          </a:xfrm>
        </p:spPr>
        <p:txBody>
          <a:bodyPr/>
          <a:lstStyle/>
          <a:p>
            <a:r>
              <a:rPr lang="en-US" b="1" dirty="0"/>
              <a:t>Length generalization: </a:t>
            </a:r>
            <a:r>
              <a:rPr lang="en-US" dirty="0"/>
              <a:t>Do Transformers work accurately on long inputs?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Efficiency considerations: </a:t>
            </a:r>
            <a:r>
              <a:rPr lang="en-US" dirty="0"/>
              <a:t>How efficient are LMs are long inputs? </a:t>
            </a:r>
            <a:endParaRPr lang="en-US" b="1" dirty="0"/>
          </a:p>
          <a:p>
            <a:endParaRPr lang="en-US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F3B3A7E6-D2C2-0D30-6480-145144B9AA2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5754" y="1390650"/>
            <a:ext cx="4067751" cy="3511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A7CF61-6519-7AA6-91E1-D07D4891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Transformer LMs and Long Inputs</a:t>
            </a:r>
          </a:p>
        </p:txBody>
      </p:sp>
    </p:spTree>
    <p:extLst>
      <p:ext uri="{BB962C8B-B14F-4D97-AF65-F5344CB8AC3E}">
        <p14:creationId xmlns:p14="http://schemas.microsoft.com/office/powerpoint/2010/main" val="31626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76B93-8166-308A-1F38-6B8E01A1D6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887726" cy="3077573"/>
          </a:xfrm>
        </p:spPr>
        <p:txBody>
          <a:bodyPr/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1800" spc="100" dirty="0">
                <a:solidFill>
                  <a:srgbClr val="303745"/>
                </a:solidFill>
              </a:rPr>
              <a:t>A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wide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variety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of</a:t>
            </a:r>
            <a:r>
              <a:rPr lang="en-US" sz="1800" spc="-11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topics. </a:t>
            </a:r>
            <a:endParaRPr lang="en-US" sz="1800" dirty="0"/>
          </a:p>
          <a:p>
            <a:pPr marL="12700" marR="37465">
              <a:lnSpc>
                <a:spcPct val="115399"/>
              </a:lnSpc>
            </a:pPr>
            <a:r>
              <a:rPr lang="en-US" sz="1800" spc="55" dirty="0">
                <a:solidFill>
                  <a:srgbClr val="303745"/>
                </a:solidFill>
              </a:rPr>
              <a:t>We</a:t>
            </a:r>
            <a:r>
              <a:rPr lang="en-US" sz="1800" spc="-9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will</a:t>
            </a:r>
            <a:r>
              <a:rPr lang="en-US" sz="1800" spc="-9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cover few</a:t>
            </a:r>
            <a:r>
              <a:rPr lang="en-US" sz="1800" spc="-90" dirty="0">
                <a:solidFill>
                  <a:srgbClr val="303745"/>
                </a:solidFill>
              </a:rPr>
              <a:t> only. 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800" dirty="0"/>
          </a:p>
          <a:p>
            <a:pPr marL="11430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18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1645" y="1300538"/>
            <a:ext cx="4410655" cy="34164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46950" y="4516374"/>
            <a:ext cx="17970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  <a:cs typeface="Tahoma"/>
              </a:rPr>
              <a:t>Fig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latin typeface="Corbel" panose="020B0503020204020204" pitchFamily="34" charset="0"/>
                <a:cs typeface="Tahoma"/>
              </a:rPr>
              <a:t>reference: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u="sng" spc="-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E939E9-467D-8128-0569-A3F66F28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dirty="0"/>
              <a:t>Transformer LMs and Long Inputs</a:t>
            </a:r>
          </a:p>
        </p:txBody>
      </p:sp>
    </p:spTree>
    <p:extLst>
      <p:ext uri="{BB962C8B-B14F-4D97-AF65-F5344CB8AC3E}">
        <p14:creationId xmlns:p14="http://schemas.microsoft.com/office/powerpoint/2010/main" val="141851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507EB-BE8E-6E79-723D-726A761E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C9DD54-67E3-DC8D-FF5E-BF8FBFB51F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C9DD54-67E3-DC8D-FF5E-BF8FBFB51F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05B9BDE-5CD5-2372-4EF4-515F04027DAE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699810-7EA6-6D12-8DAE-4C1E224FFB1C}"/>
                  </a:ext>
                </a:extLst>
              </p:cNvPr>
              <p:cNvSpPr txBox="1"/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699810-7EA6-6D12-8DAE-4C1E224FF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0EE40C-FAC1-5230-9CE4-43C75382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5A9F-5E52-B235-3EDC-A35F9DC7B481}"/>
              </a:ext>
            </a:extLst>
          </p:cNvPr>
          <p:cNvSpPr txBox="1"/>
          <p:nvPr/>
        </p:nvSpPr>
        <p:spPr>
          <a:xfrm>
            <a:off x="501706" y="3231989"/>
            <a:ext cx="3843715" cy="1021556"/>
          </a:xfrm>
          <a:prstGeom prst="wedgeRoundRectCallout">
            <a:avLst>
              <a:gd name="adj1" fmla="val 52976"/>
              <a:gd name="adj2" fmla="val -9484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Count how often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”the cat sat on the mat” </a:t>
            </a:r>
            <a:b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has appeared in the world (internet)!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13309-99F2-87D8-D2FB-4B87E897B70B}"/>
              </a:ext>
            </a:extLst>
          </p:cNvPr>
          <p:cNvSpPr txBox="1"/>
          <p:nvPr/>
        </p:nvSpPr>
        <p:spPr>
          <a:xfrm>
            <a:off x="4798580" y="3203499"/>
            <a:ext cx="4081679" cy="1021556"/>
          </a:xfrm>
          <a:prstGeom prst="wedgeRoundRectCallout">
            <a:avLst>
              <a:gd name="adj1" fmla="val 19843"/>
              <a:gd name="adj2" fmla="val -6870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Divide that by, the count of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solidFill>
                  <a:srgbClr val="0070C0"/>
                </a:solidFill>
                <a:latin typeface="Corbel" panose="020B0503020204020204" pitchFamily="34" charset="0"/>
              </a:rPr>
              <a:t>”the cat sat on the”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in the world (internet)! </a:t>
            </a:r>
          </a:p>
        </p:txBody>
      </p:sp>
    </p:spTree>
    <p:extLst>
      <p:ext uri="{BB962C8B-B14F-4D97-AF65-F5344CB8AC3E}">
        <p14:creationId xmlns:p14="http://schemas.microsoft.com/office/powerpoint/2010/main" val="258135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5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2059-1A26-DBB8-6527-30206BF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Generalization </a:t>
            </a:r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3E3C727E-6169-0DF3-C5D9-D76842A6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4059"/>
            <a:ext cx="7772400" cy="3185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8AC96-A446-292E-AC5B-DC68B99F0E7A}"/>
              </a:ext>
            </a:extLst>
          </p:cNvPr>
          <p:cNvSpPr txBox="1"/>
          <p:nvPr/>
        </p:nvSpPr>
        <p:spPr>
          <a:xfrm>
            <a:off x="1798320" y="4823539"/>
            <a:ext cx="582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Impact of Positional Encoding on Length Generalization in Transformers, 2023</a:t>
            </a:r>
          </a:p>
        </p:txBody>
      </p:sp>
    </p:spTree>
    <p:extLst>
      <p:ext uri="{BB962C8B-B14F-4D97-AF65-F5344CB8AC3E}">
        <p14:creationId xmlns:p14="http://schemas.microsoft.com/office/powerpoint/2010/main" val="159919990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2059-1A26-DBB8-6527-30206BFC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Generalization </a:t>
            </a:r>
          </a:p>
        </p:txBody>
      </p:sp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63B815D-EAC7-22D0-97CF-32535A2B7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1"/>
          <a:stretch/>
        </p:blipFill>
        <p:spPr>
          <a:xfrm>
            <a:off x="890016" y="1042583"/>
            <a:ext cx="7293345" cy="376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F2B17-515F-E5FE-B10C-8E3B02F2D9B4}"/>
              </a:ext>
            </a:extLst>
          </p:cNvPr>
          <p:cNvSpPr txBox="1"/>
          <p:nvPr/>
        </p:nvSpPr>
        <p:spPr>
          <a:xfrm>
            <a:off x="1798320" y="4823539"/>
            <a:ext cx="582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Impact of Positional Encoding on Length Generalization in Transformers, 2023</a:t>
            </a:r>
          </a:p>
        </p:txBody>
      </p:sp>
    </p:spTree>
    <p:extLst>
      <p:ext uri="{BB962C8B-B14F-4D97-AF65-F5344CB8AC3E}">
        <p14:creationId xmlns:p14="http://schemas.microsoft.com/office/powerpoint/2010/main" val="32347272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581D-725C-BC1F-CC74-5A363AC4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Transformers Fail to Generalize?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BECA7-A988-9193-1D64-342E3BEBE9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01AAA4E8-3296-D668-C9CF-13EE68C1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2" y="1171193"/>
            <a:ext cx="6284231" cy="3077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88E73-0AE9-47D2-7900-BE5A808A84F7}"/>
              </a:ext>
            </a:extLst>
          </p:cNvPr>
          <p:cNvSpPr txBox="1"/>
          <p:nvPr/>
        </p:nvSpPr>
        <p:spPr>
          <a:xfrm>
            <a:off x="1307592" y="4887398"/>
            <a:ext cx="66507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LM-Infinite: Zero-Shot Extreme Length Generalization for Large Language Models, 2023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64A2BF0-0337-65B4-25F1-0DD0DC6CD2F9}"/>
              </a:ext>
            </a:extLst>
          </p:cNvPr>
          <p:cNvSpPr/>
          <p:nvPr/>
        </p:nvSpPr>
        <p:spPr>
          <a:xfrm>
            <a:off x="251671" y="4311692"/>
            <a:ext cx="4036865" cy="575706"/>
          </a:xfrm>
          <a:prstGeom prst="wedgeRoundRectCallout">
            <a:avLst>
              <a:gd name="adj1" fmla="val 27854"/>
              <a:gd name="adj2" fmla="val -65513"/>
              <a:gd name="adj3" fmla="val 16667"/>
            </a:avLst>
          </a:prstGeom>
          <a:solidFill>
            <a:srgbClr val="ECF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Unseen distances between tokens cause attention logits to explode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9F75043-6F2E-B63C-219D-CB230C99EDCE}"/>
              </a:ext>
            </a:extLst>
          </p:cNvPr>
          <p:cNvSpPr/>
          <p:nvPr/>
        </p:nvSpPr>
        <p:spPr>
          <a:xfrm>
            <a:off x="4632960" y="4309729"/>
            <a:ext cx="4036865" cy="575706"/>
          </a:xfrm>
          <a:prstGeom prst="wedgeRoundRectCallout">
            <a:avLst>
              <a:gd name="adj1" fmla="val 27854"/>
              <a:gd name="adj2" fmla="val -65513"/>
              <a:gd name="adj3" fmla="val 16667"/>
            </a:avLst>
          </a:prstGeom>
          <a:solidFill>
            <a:srgbClr val="ECF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Attention distribution becomes less informative (high entropy).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6118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93057-28E1-D0AA-A91F-FA2C4D3D7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Efficiency considerations </a:t>
            </a:r>
          </a:p>
        </p:txBody>
      </p:sp>
    </p:spTree>
    <p:extLst>
      <p:ext uri="{BB962C8B-B14F-4D97-AF65-F5344CB8AC3E}">
        <p14:creationId xmlns:p14="http://schemas.microsoft.com/office/powerpoint/2010/main" val="218425618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Attention P</a:t>
            </a:r>
            <a:r>
              <a:rPr dirty="0"/>
              <a:t>atterns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3B6D7D-3253-F92B-A4A1-667D24507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05593"/>
            <a:ext cx="8085415" cy="3077573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idea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operation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725" y="1595669"/>
            <a:ext cx="2987378" cy="29400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027" y="1606950"/>
            <a:ext cx="3041132" cy="298207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44674" y="2825562"/>
            <a:ext cx="645795" cy="450215"/>
            <a:chOff x="4044674" y="2825562"/>
            <a:chExt cx="645795" cy="450215"/>
          </a:xfrm>
        </p:grpSpPr>
        <p:sp>
          <p:nvSpPr>
            <p:cNvPr id="7" name="object 7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415799" y="440399"/>
                  </a:move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close/>
                </a:path>
              </a:pathLst>
            </a:custGeom>
            <a:solidFill>
              <a:srgbClr val="FF7E7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0" y="110099"/>
                  </a:move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0AF2A756-B9F8-3A31-370F-6BABA44C3CA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4822485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/>
          </a:bodyPr>
          <a:lstStyle/>
          <a:p>
            <a:r>
              <a:rPr lang="en-US" dirty="0"/>
              <a:t>Sparse Attention Patterns: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110" dirty="0">
                <a:solidFill>
                  <a:schemeClr val="tx1"/>
                </a:solidFill>
              </a:rPr>
              <a:t>Ok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sparsity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is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35" dirty="0">
                <a:solidFill>
                  <a:schemeClr val="tx1"/>
                </a:solidFill>
              </a:rPr>
              <a:t>great,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but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how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efﬁciently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implement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this?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Challenge: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spc="50" dirty="0">
                <a:solidFill>
                  <a:schemeClr val="tx1"/>
                </a:solidFill>
              </a:rPr>
              <a:t>Arbitrary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sparse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matrix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multiplication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is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not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supported</a:t>
            </a:r>
            <a:r>
              <a:rPr lang="en-US" sz="1800" spc="-16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in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85" dirty="0">
                <a:solidFill>
                  <a:schemeClr val="tx1"/>
                </a:solidFill>
              </a:rPr>
              <a:t>DL</a:t>
            </a:r>
            <a:r>
              <a:rPr lang="en-US" sz="1800" spc="-170" dirty="0">
                <a:solidFill>
                  <a:schemeClr val="tx1"/>
                </a:solidFill>
              </a:rPr>
              <a:t> </a:t>
            </a:r>
            <a:r>
              <a:rPr lang="en-US" sz="1800" spc="-10" dirty="0">
                <a:solidFill>
                  <a:schemeClr val="tx1"/>
                </a:solidFill>
              </a:rPr>
              <a:t>libraries </a:t>
            </a:r>
          </a:p>
          <a:p>
            <a:endParaRPr lang="en-US" sz="1800" spc="-10" dirty="0">
              <a:solidFill>
                <a:schemeClr val="tx1"/>
              </a:solidFill>
            </a:endParaRPr>
          </a:p>
          <a:p>
            <a:r>
              <a:rPr lang="en-US" sz="1800" b="1" spc="-10" dirty="0">
                <a:solidFill>
                  <a:schemeClr val="tx1"/>
                </a:solidFill>
              </a:rPr>
              <a:t>A solution:</a:t>
            </a:r>
            <a:r>
              <a:rPr lang="en-US" sz="1800" spc="-1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Perform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computations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in</a:t>
            </a:r>
            <a:r>
              <a:rPr lang="en-US" sz="1800" spc="-95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blocks</a:t>
            </a:r>
            <a:endParaRPr lang="en-US" sz="1800" spc="-10" dirty="0">
              <a:solidFill>
                <a:schemeClr val="tx1"/>
              </a:solidFill>
            </a:endParaRPr>
          </a:p>
          <a:p>
            <a:pPr lvl="1"/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3692045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Efﬁcient </a:t>
            </a:r>
            <a:r>
              <a:rPr lang="en-US" sz="1800" dirty="0" err="1"/>
              <a:t>blockiﬁed</a:t>
            </a:r>
            <a:r>
              <a:rPr lang="en-US" sz="1800" dirty="0"/>
              <a:t> implementation</a:t>
            </a:r>
          </a:p>
          <a:p>
            <a:pPr marL="114300" indent="0">
              <a:buNone/>
            </a:pPr>
            <a:br>
              <a:rPr lang="en-US" sz="1800" b="1" dirty="0"/>
            </a:br>
            <a:endParaRPr lang="en-US" sz="1800" b="1" dirty="0"/>
          </a:p>
          <a:p>
            <a:r>
              <a:rPr lang="en-US" sz="1800" dirty="0"/>
              <a:t>There are libraries for implementing </a:t>
            </a:r>
            <a:br>
              <a:rPr lang="en-US" sz="1800" dirty="0"/>
            </a:br>
            <a:r>
              <a:rPr lang="en-US" sz="1800" dirty="0" err="1"/>
              <a:t>blockified</a:t>
            </a:r>
            <a:r>
              <a:rPr lang="en-US" sz="1800" dirty="0"/>
              <a:t> sparse matrix multiplication. 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hardware</a:t>
            </a:r>
            <a:r>
              <a:rPr lang="en-US" sz="1800" spc="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speciﬁc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Sparse (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Gray et al., 2017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TVM toolkit (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Chen et al., 2018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z="1800" spc="-1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cuSPARSE</a:t>
            </a:r>
            <a:endParaRPr lang="en-US" sz="1800" spc="-10" dirty="0">
              <a:solidFill>
                <a:srgbClr val="30374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rbel" panose="020B0503020204020204" pitchFamily="34" charset="0"/>
                <a:sym typeface="Corbel"/>
              </a:rPr>
              <a:t>[</a:t>
            </a:r>
            <a:r>
              <a:rPr lang="en-US" sz="1000" dirty="0">
                <a:latin typeface="Corbel" panose="020B0503020204020204" pitchFamily="34" charset="0"/>
              </a:rPr>
              <a:t>Big Bird (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Zaheer et al., 2020</a:t>
            </a:r>
            <a:r>
              <a:rPr lang="en-US" sz="1000" dirty="0">
                <a:latin typeface="Corbel" panose="020B0503020204020204" pitchFamily="34" charset="0"/>
              </a:rPr>
              <a:t>)</a:t>
            </a:r>
            <a:r>
              <a:rPr lang="en" sz="1000" dirty="0">
                <a:latin typeface="Corbel" panose="020B0503020204020204" pitchFamily="34" charset="0"/>
                <a:sym typeface="Corbel"/>
              </a:rPr>
              <a:t>]</a:t>
            </a:r>
            <a:endParaRPr sz="1000" dirty="0">
              <a:latin typeface="Corbel" panose="020B0503020204020204" pitchFamily="34" charset="0"/>
              <a:sym typeface="Corbel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0D0D3C55-6C41-E11F-E179-0993960E41D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5932" y="1313854"/>
            <a:ext cx="3199861" cy="14494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DFBEB1-4479-72F6-DDC9-66A23DA6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</p:spTree>
    <p:extLst>
      <p:ext uri="{BB962C8B-B14F-4D97-AF65-F5344CB8AC3E}">
        <p14:creationId xmlns:p14="http://schemas.microsoft.com/office/powerpoint/2010/main" val="111082960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BECD-7763-6C26-FB3F-949F0BEE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A17C-9225-325B-0145-5DF7B121F9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been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explored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past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Beltagy et al., 2020</a:t>
            </a:r>
            <a:r>
              <a:rPr lang="en-US" dirty="0"/>
              <a:t>), Sparse Transformer (</a:t>
            </a:r>
            <a:r>
              <a:rPr lang="en-US" dirty="0">
                <a:hlinkClick r:id="rId3"/>
              </a:rPr>
              <a:t>Child et al., 2019</a:t>
            </a:r>
            <a:r>
              <a:rPr lang="en-US" dirty="0"/>
              <a:t>), …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365508E-45E1-C2AD-FF11-3FDC6EB0691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470" y="2601346"/>
            <a:ext cx="1239338" cy="1240971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30208E7-5804-CFF9-29BD-A3E6121006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8932" y="2601207"/>
            <a:ext cx="1223729" cy="1234671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11CA648-2BE0-44B2-AE5F-BC21B4D90C64}"/>
              </a:ext>
            </a:extLst>
          </p:cNvPr>
          <p:cNvSpPr txBox="1"/>
          <p:nvPr/>
        </p:nvSpPr>
        <p:spPr>
          <a:xfrm>
            <a:off x="626065" y="2241954"/>
            <a:ext cx="10280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Sliding</a:t>
            </a:r>
            <a:r>
              <a:rPr sz="12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window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7E7485-306D-B827-0674-7FB47008BBED}"/>
              </a:ext>
            </a:extLst>
          </p:cNvPr>
          <p:cNvSpPr txBox="1"/>
          <p:nvPr/>
        </p:nvSpPr>
        <p:spPr>
          <a:xfrm>
            <a:off x="2598117" y="2272854"/>
            <a:ext cx="5175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Dilated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EA3E53-34F6-4934-9439-9C7878A7C9DA}"/>
              </a:ext>
            </a:extLst>
          </p:cNvPr>
          <p:cNvSpPr txBox="1"/>
          <p:nvPr/>
        </p:nvSpPr>
        <p:spPr>
          <a:xfrm>
            <a:off x="4342486" y="2241954"/>
            <a:ext cx="4629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EC692BE-E93B-5A3D-236C-4373D52084F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3711" y="2614017"/>
            <a:ext cx="1207098" cy="1228435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0D57FFC0-9075-15C5-0DEB-34ED1F4AAE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2758" y="2626428"/>
            <a:ext cx="1192304" cy="121615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6EB777D4-7E74-82BD-97B2-AE63EF69A2AB}"/>
              </a:ext>
            </a:extLst>
          </p:cNvPr>
          <p:cNvSpPr txBox="1"/>
          <p:nvPr/>
        </p:nvSpPr>
        <p:spPr>
          <a:xfrm>
            <a:off x="6092524" y="2241954"/>
            <a:ext cx="559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5974982-0400-0171-B8EF-C432E3A25FF6}"/>
              </a:ext>
            </a:extLst>
          </p:cNvPr>
          <p:cNvSpPr txBox="1"/>
          <p:nvPr/>
        </p:nvSpPr>
        <p:spPr>
          <a:xfrm>
            <a:off x="619389" y="3981404"/>
            <a:ext cx="10064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14999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9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8130D11-BFDC-4305-14DD-BAD460139A30}"/>
              </a:ext>
            </a:extLst>
          </p:cNvPr>
          <p:cNvSpPr txBox="1"/>
          <p:nvPr/>
        </p:nvSpPr>
        <p:spPr>
          <a:xfrm>
            <a:off x="2410800" y="4001978"/>
            <a:ext cx="6159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9F6ADD3-0154-7C10-342A-F566ED90CBCB}"/>
              </a:ext>
            </a:extLst>
          </p:cNvPr>
          <p:cNvSpPr txBox="1"/>
          <p:nvPr/>
        </p:nvSpPr>
        <p:spPr>
          <a:xfrm>
            <a:off x="4252482" y="3934154"/>
            <a:ext cx="615950" cy="162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101600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15" name="object 16">
            <a:extLst>
              <a:ext uri="{FF2B5EF4-FFF2-40B4-BE49-F238E27FC236}">
                <a16:creationId xmlns:a16="http://schemas.microsoft.com/office/drawing/2014/main" id="{1F462FBB-88FA-8975-E84F-FDA737C890A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31175" y="2595574"/>
            <a:ext cx="1261808" cy="1252410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2BD2BD0D-87C4-4123-49BD-44886006EACF}"/>
              </a:ext>
            </a:extLst>
          </p:cNvPr>
          <p:cNvSpPr txBox="1"/>
          <p:nvPr/>
        </p:nvSpPr>
        <p:spPr>
          <a:xfrm>
            <a:off x="7894220" y="3955375"/>
            <a:ext cx="4222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5307B82-F464-797F-A071-2F313914967C}"/>
              </a:ext>
            </a:extLst>
          </p:cNvPr>
          <p:cNvSpPr txBox="1"/>
          <p:nvPr/>
        </p:nvSpPr>
        <p:spPr>
          <a:xfrm>
            <a:off x="7794032" y="2272854"/>
            <a:ext cx="5810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B841988-9231-6A23-B4EC-FF5ED865ADDC}"/>
              </a:ext>
            </a:extLst>
          </p:cNvPr>
          <p:cNvSpPr txBox="1"/>
          <p:nvPr/>
        </p:nvSpPr>
        <p:spPr>
          <a:xfrm>
            <a:off x="5922166" y="3971158"/>
            <a:ext cx="741833" cy="322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2705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9" name="Google Shape;138;g1501cc781cf_0_0">
            <a:extLst>
              <a:ext uri="{FF2B5EF4-FFF2-40B4-BE49-F238E27FC236}">
                <a16:creationId xmlns:a16="http://schemas.microsoft.com/office/drawing/2014/main" id="{DAC2F2EC-6AE2-E43D-D8DB-1C63D8362E3B}"/>
              </a:ext>
            </a:extLst>
          </p:cNvPr>
          <p:cNvSpPr txBox="1"/>
          <p:nvPr/>
        </p:nvSpPr>
        <p:spPr>
          <a:xfrm>
            <a:off x="2856879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9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5817898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FB6F-555D-FE14-5CD5-8E5BADC6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7EA84-D0FA-4600-81C6-82BFFB0C61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5442338" cy="3077573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</a:rPr>
              <a:t>Different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layers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and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attention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25" dirty="0">
                <a:solidFill>
                  <a:srgbClr val="303745"/>
                </a:solidFill>
              </a:rPr>
              <a:t>heads</a:t>
            </a:r>
            <a:r>
              <a:rPr lang="en-US" sz="1800" spc="-1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can</a:t>
            </a:r>
            <a:r>
              <a:rPr lang="en-US" sz="1800" spc="-114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follow </a:t>
            </a:r>
            <a:r>
              <a:rPr lang="en-US" sz="1800" dirty="0">
                <a:solidFill>
                  <a:srgbClr val="303745"/>
                </a:solidFill>
              </a:rPr>
              <a:t>different</a:t>
            </a:r>
            <a:r>
              <a:rPr lang="en-US" sz="1800" spc="-2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patterns</a:t>
            </a:r>
            <a:endParaRPr lang="en-US" sz="1800" dirty="0">
              <a:solidFill>
                <a:srgbClr val="303745"/>
              </a:solidFill>
            </a:endParaRPr>
          </a:p>
          <a:p>
            <a:endParaRPr lang="en-US" dirty="0">
              <a:solidFill>
                <a:srgbClr val="303745"/>
              </a:solidFill>
            </a:endParaRPr>
          </a:p>
          <a:p>
            <a:endParaRPr lang="en-US" dirty="0"/>
          </a:p>
          <a:p>
            <a:r>
              <a:rPr lang="en-US" dirty="0"/>
              <a:t>A common setup is to have earlier layers with sparser attention pattern. </a:t>
            </a:r>
          </a:p>
          <a:p>
            <a:pPr lvl="1"/>
            <a:r>
              <a:rPr lang="en-US" sz="1400" dirty="0" err="1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Longformer</a:t>
            </a:r>
            <a:r>
              <a:rPr lang="en-US" sz="1400" spc="-17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Beltagy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et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85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al.,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359C50F-16A6-74A4-1A23-1878748636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275" y="1017725"/>
            <a:ext cx="2366199" cy="38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867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BD321-74F9-A09C-37DE-59CDC35153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sym typeface="Corbel"/>
              </a:rPr>
              <a:t>[</a:t>
            </a:r>
            <a:r>
              <a:rPr lang="en-US" sz="900" dirty="0" err="1"/>
              <a:t>Longformer</a:t>
            </a:r>
            <a:r>
              <a:rPr lang="en-US" sz="900" dirty="0"/>
              <a:t> (</a:t>
            </a:r>
            <a:r>
              <a:rPr lang="en-US" sz="900" dirty="0">
                <a:hlinkClick r:id="rId2"/>
              </a:rPr>
              <a:t>Beltagy et al., 2020</a:t>
            </a:r>
            <a:r>
              <a:rPr lang="en-US" sz="900" dirty="0"/>
              <a:t>)</a:t>
            </a:r>
            <a:r>
              <a:rPr lang="en" sz="900" dirty="0">
                <a:sym typeface="Corbel"/>
              </a:rPr>
              <a:t>]</a:t>
            </a:r>
            <a:endParaRPr sz="900" dirty="0">
              <a:sym typeface="Corbel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44B5ABF1-894D-617B-B07B-5F4015069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610" y="1819555"/>
            <a:ext cx="5991633" cy="26122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A2A439-B1D9-D9DA-07C5-BFCAD28A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5971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</p:spTree>
    <p:extLst>
      <p:ext uri="{BB962C8B-B14F-4D97-AF65-F5344CB8AC3E}">
        <p14:creationId xmlns:p14="http://schemas.microsoft.com/office/powerpoint/2010/main" val="3001681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5BCA3-DD5C-6384-33EF-9E279E0A94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632"/>
          <a:stretch/>
        </p:blipFill>
        <p:spPr>
          <a:xfrm>
            <a:off x="1058356" y="3162347"/>
            <a:ext cx="6781800" cy="1776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3505E-9AAD-C7E7-32A5-140CFE31EA8D}"/>
                  </a:ext>
                </a:extLst>
              </p:cNvPr>
              <p:cNvSpPr txBox="1"/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3505E-9AAD-C7E7-32A5-140CFE31E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14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13C8-D0C6-FCED-286C-69793DF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Notable Adoption: GPT-3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164-35DE-95A8-ACA3-7809FC8FE0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spc="-10" dirty="0">
                <a:solidFill>
                  <a:srgbClr val="303745"/>
                </a:solidFill>
              </a:rPr>
              <a:t>Sparse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patterns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also</a:t>
            </a:r>
            <a:r>
              <a:rPr lang="en-US" sz="1800" spc="-170" dirty="0">
                <a:solidFill>
                  <a:srgbClr val="303745"/>
                </a:solidFill>
              </a:rPr>
              <a:t> </a:t>
            </a:r>
            <a:r>
              <a:rPr lang="en-US" sz="1800" spc="-10" dirty="0">
                <a:solidFill>
                  <a:srgbClr val="303745"/>
                </a:solidFill>
              </a:rPr>
              <a:t>used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in</a:t>
            </a:r>
            <a:r>
              <a:rPr lang="en-US" sz="1800" spc="-170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GPT-3</a:t>
            </a:r>
            <a:r>
              <a:rPr lang="en-US" sz="1800" spc="-175" dirty="0">
                <a:solidFill>
                  <a:srgbClr val="303745"/>
                </a:solidFill>
              </a:rPr>
              <a:t> </a:t>
            </a:r>
            <a:r>
              <a:rPr lang="en-US" sz="1800" dirty="0">
                <a:solidFill>
                  <a:srgbClr val="303745"/>
                </a:solidFill>
              </a:rPr>
              <a:t>(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Brown</a:t>
            </a:r>
            <a:r>
              <a:rPr lang="en-US"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</a:rPr>
              <a:t>)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9AC4D1-11C5-4517-C927-FD92DE0F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1"/>
          <a:stretch/>
        </p:blipFill>
        <p:spPr>
          <a:xfrm>
            <a:off x="323052" y="2251604"/>
            <a:ext cx="8509248" cy="1357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3520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45A3-4448-93C6-845B-D257658F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2EFB-F974-2C0F-50BF-DE8C5C9E7E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well do Transformers work on long sequences? Not so well. </a:t>
            </a:r>
          </a:p>
          <a:p>
            <a:endParaRPr lang="en-US" dirty="0"/>
          </a:p>
          <a:p>
            <a:r>
              <a:rPr lang="en-US" dirty="0"/>
              <a:t>How can we make them more efficient? Induce sparsity. </a:t>
            </a:r>
          </a:p>
          <a:p>
            <a:endParaRPr lang="en-US" dirty="0"/>
          </a:p>
          <a:p>
            <a:r>
              <a:rPr lang="en-US" dirty="0"/>
              <a:t>Many open questions we did not get into: </a:t>
            </a:r>
          </a:p>
          <a:p>
            <a:pPr lvl="1"/>
            <a:r>
              <a:rPr lang="en-US" dirty="0"/>
              <a:t>Limitations of sportifying Transformers </a:t>
            </a:r>
          </a:p>
          <a:p>
            <a:pPr lvl="1"/>
            <a:r>
              <a:rPr lang="en-US" dirty="0"/>
              <a:t>Alternatives to Transformers (e.g., state-space models) 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951978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 dirty="0"/>
              <a:t>Retrieval-Augmented LMs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3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B87B-1956-7933-3368-F8BB01D8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/>
              <a:t>Retrieval-</a:t>
            </a:r>
            <a:r>
              <a:rPr lang="en-US" spc="30" dirty="0"/>
              <a:t>based</a:t>
            </a:r>
            <a:r>
              <a:rPr lang="en-US" spc="155" dirty="0"/>
              <a:t> </a:t>
            </a:r>
            <a:r>
              <a:rPr lang="en-US" dirty="0"/>
              <a:t>Language</a:t>
            </a:r>
            <a:r>
              <a:rPr lang="en-US" spc="155" dirty="0"/>
              <a:t> </a:t>
            </a:r>
            <a:r>
              <a:rPr lang="en-US" spc="118" dirty="0"/>
              <a:t>Models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C940E35-EC14-A1E1-1F81-EBA1073B4670}"/>
              </a:ext>
            </a:extLst>
          </p:cNvPr>
          <p:cNvSpPr txBox="1"/>
          <p:nvPr/>
        </p:nvSpPr>
        <p:spPr>
          <a:xfrm>
            <a:off x="789701" y="1375989"/>
            <a:ext cx="2170320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203603" indent="-197827">
              <a:spcBef>
                <a:spcPts val="43"/>
              </a:spcBef>
              <a:buSzPct val="143939"/>
              <a:buChar char="•"/>
              <a:tabLst>
                <a:tab pos="203603" algn="l"/>
              </a:tabLst>
            </a:pPr>
            <a:r>
              <a:rPr sz="1501" dirty="0"/>
              <a:t>It</a:t>
            </a:r>
            <a:r>
              <a:rPr sz="1501" spc="-23" dirty="0"/>
              <a:t> </a:t>
            </a:r>
            <a:r>
              <a:rPr sz="1501" dirty="0"/>
              <a:t>is</a:t>
            </a:r>
            <a:r>
              <a:rPr sz="1501" spc="-20" dirty="0"/>
              <a:t> </a:t>
            </a:r>
            <a:r>
              <a:rPr sz="1501" dirty="0"/>
              <a:t>a</a:t>
            </a:r>
            <a:r>
              <a:rPr sz="1501" spc="-23" dirty="0"/>
              <a:t> </a:t>
            </a:r>
            <a:r>
              <a:rPr sz="1501" b="1" dirty="0"/>
              <a:t>language</a:t>
            </a:r>
            <a:r>
              <a:rPr sz="1501" b="1" spc="-20" dirty="0"/>
              <a:t> </a:t>
            </a:r>
            <a:r>
              <a:rPr sz="1501" b="1" spc="-5" dirty="0"/>
              <a:t>model</a:t>
            </a:r>
            <a:endParaRPr sz="1501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38B3F19-40F5-5D8E-E16E-D07B38E1EFC7}"/>
              </a:ext>
            </a:extLst>
          </p:cNvPr>
          <p:cNvSpPr txBox="1"/>
          <p:nvPr/>
        </p:nvSpPr>
        <p:spPr>
          <a:xfrm>
            <a:off x="3062688" y="1338673"/>
            <a:ext cx="3046246" cy="1202846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69312">
              <a:spcBef>
                <a:spcPts val="59"/>
              </a:spcBef>
            </a:pPr>
            <a:r>
              <a:rPr sz="1933" i="1" spc="-23" dirty="0">
                <a:latin typeface="STIXGeneral"/>
                <a:cs typeface="STIXGeneral"/>
              </a:rPr>
              <a:t>P</a:t>
            </a:r>
            <a:r>
              <a:rPr sz="1933" spc="-23" dirty="0">
                <a:latin typeface="STIXGeneral"/>
                <a:cs typeface="STIXGeneral"/>
              </a:rPr>
              <a:t>(</a:t>
            </a:r>
            <a:r>
              <a:rPr sz="1933" i="1" spc="-23" dirty="0">
                <a:latin typeface="STIXGeneral"/>
                <a:cs typeface="STIXGeneral"/>
              </a:rPr>
              <a:t>x</a:t>
            </a:r>
            <a:r>
              <a:rPr sz="2081" i="1" spc="-34" baseline="-19125" dirty="0">
                <a:latin typeface="STIXGeneral"/>
                <a:cs typeface="STIXGeneral"/>
              </a:rPr>
              <a:t>n</a:t>
            </a:r>
            <a:r>
              <a:rPr sz="2081" i="1" spc="-191" baseline="-19125" dirty="0">
                <a:latin typeface="STIXGeneral"/>
                <a:cs typeface="STIXGeneral"/>
              </a:rPr>
              <a:t> </a:t>
            </a:r>
            <a:r>
              <a:rPr sz="1933" dirty="0">
                <a:latin typeface="STIXVariants"/>
                <a:cs typeface="STIXVariants"/>
              </a:rPr>
              <a:t>|</a:t>
            </a:r>
            <a:r>
              <a:rPr sz="1933" spc="-264" dirty="0">
                <a:latin typeface="STIXVariants"/>
                <a:cs typeface="STIXVariants"/>
              </a:rPr>
              <a:t> </a:t>
            </a:r>
            <a:r>
              <a:rPr sz="1933" i="1" spc="-30" dirty="0">
                <a:latin typeface="STIXGeneral"/>
                <a:cs typeface="STIXGeneral"/>
              </a:rPr>
              <a:t>x</a:t>
            </a:r>
            <a:r>
              <a:rPr sz="2081" spc="-44" baseline="-19125" dirty="0">
                <a:latin typeface="STIXGeneral"/>
                <a:cs typeface="STIXGeneral"/>
              </a:rPr>
              <a:t>1</a:t>
            </a:r>
            <a:r>
              <a:rPr sz="1933" spc="-30" dirty="0">
                <a:latin typeface="STIXGeneral"/>
                <a:cs typeface="STIXGeneral"/>
              </a:rPr>
              <a:t>,</a:t>
            </a:r>
            <a:r>
              <a:rPr sz="1933" spc="-152" dirty="0">
                <a:latin typeface="STIXGeneral"/>
                <a:cs typeface="STIXGeneral"/>
              </a:rPr>
              <a:t> </a:t>
            </a:r>
            <a:r>
              <a:rPr sz="1933" i="1" spc="-25" dirty="0">
                <a:latin typeface="STIXGeneral"/>
                <a:cs typeface="STIXGeneral"/>
              </a:rPr>
              <a:t>x</a:t>
            </a:r>
            <a:r>
              <a:rPr sz="2081" spc="-37" baseline="-19125" dirty="0">
                <a:latin typeface="STIXGeneral"/>
                <a:cs typeface="STIXGeneral"/>
              </a:rPr>
              <a:t>2</a:t>
            </a:r>
            <a:r>
              <a:rPr sz="1933" spc="-25" dirty="0">
                <a:latin typeface="STIXGeneral"/>
                <a:cs typeface="STIXGeneral"/>
              </a:rPr>
              <a:t>,</a:t>
            </a:r>
            <a:r>
              <a:rPr sz="1933" spc="-150" dirty="0">
                <a:latin typeface="STIXGeneral"/>
                <a:cs typeface="STIXGeneral"/>
              </a:rPr>
              <a:t> </a:t>
            </a:r>
            <a:r>
              <a:rPr sz="1933" dirty="0">
                <a:latin typeface="STIXGeneral"/>
                <a:cs typeface="STIXGeneral"/>
              </a:rPr>
              <a:t>⋯,</a:t>
            </a:r>
            <a:r>
              <a:rPr sz="1933" spc="-152" dirty="0">
                <a:latin typeface="STIXGeneral"/>
                <a:cs typeface="STIXGeneral"/>
              </a:rPr>
              <a:t> </a:t>
            </a:r>
            <a:r>
              <a:rPr sz="1933" i="1" spc="-5" dirty="0">
                <a:latin typeface="STIXGeneral"/>
                <a:cs typeface="STIXGeneral"/>
              </a:rPr>
              <a:t>x</a:t>
            </a:r>
            <a:r>
              <a:rPr sz="2081" i="1" spc="-7" baseline="-19125" dirty="0">
                <a:latin typeface="STIXGeneral"/>
                <a:cs typeface="STIXGeneral"/>
              </a:rPr>
              <a:t>n</a:t>
            </a:r>
            <a:r>
              <a:rPr sz="2081" spc="-7" baseline="-19125" dirty="0">
                <a:latin typeface="STIXGeneral"/>
                <a:cs typeface="STIXGeneral"/>
              </a:rPr>
              <a:t>−1</a:t>
            </a:r>
            <a:r>
              <a:rPr sz="1933" spc="-5" dirty="0">
                <a:latin typeface="STIXGeneral"/>
                <a:cs typeface="STIXGeneral"/>
              </a:rPr>
              <a:t>)</a:t>
            </a:r>
            <a:endParaRPr sz="1933" dirty="0">
              <a:latin typeface="STIXGeneral"/>
              <a:cs typeface="STIXGeneral"/>
            </a:endParaRPr>
          </a:p>
          <a:p>
            <a:pPr marL="17328">
              <a:spcBef>
                <a:spcPts val="1080"/>
              </a:spcBef>
              <a:tabLst>
                <a:tab pos="2733762" algn="l"/>
              </a:tabLst>
            </a:pPr>
            <a:r>
              <a:rPr sz="1501" dirty="0">
                <a:solidFill>
                  <a:srgbClr val="017100"/>
                </a:solidFill>
              </a:rPr>
              <a:t>The capital city </a:t>
            </a:r>
            <a:r>
              <a:rPr sz="1501" spc="25" dirty="0">
                <a:solidFill>
                  <a:srgbClr val="017100"/>
                </a:solidFill>
              </a:rPr>
              <a:t>of </a:t>
            </a:r>
            <a:r>
              <a:rPr sz="1501" dirty="0">
                <a:solidFill>
                  <a:srgbClr val="017100"/>
                </a:solidFill>
              </a:rPr>
              <a:t>Ontario is </a:t>
            </a:r>
            <a:r>
              <a:rPr sz="1501" u="sng" dirty="0">
                <a:solidFill>
                  <a:srgbClr val="017100"/>
                </a:solidFill>
                <a:uFill>
                  <a:solidFill>
                    <a:srgbClr val="007000"/>
                  </a:solidFill>
                </a:uFill>
              </a:rPr>
              <a:t>	</a:t>
            </a:r>
            <a:endParaRPr sz="1501" dirty="0"/>
          </a:p>
          <a:p>
            <a:pPr marL="388722" marR="13862" indent="-294863">
              <a:lnSpc>
                <a:spcPts val="1464"/>
              </a:lnSpc>
              <a:spcBef>
                <a:spcPts val="1110"/>
              </a:spcBef>
            </a:pPr>
            <a:r>
              <a:rPr sz="1273" spc="-98" dirty="0">
                <a:solidFill>
                  <a:srgbClr val="CB297B"/>
                </a:solidFill>
              </a:rPr>
              <a:t>(can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84" dirty="0">
                <a:solidFill>
                  <a:srgbClr val="CB297B"/>
                </a:solidFill>
              </a:rPr>
              <a:t>be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70" dirty="0">
                <a:solidFill>
                  <a:srgbClr val="CB297B"/>
                </a:solidFill>
              </a:rPr>
              <a:t>broadly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66" dirty="0">
                <a:solidFill>
                  <a:srgbClr val="CB297B"/>
                </a:solidFill>
              </a:rPr>
              <a:t>extended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dirty="0">
                <a:solidFill>
                  <a:srgbClr val="CB297B"/>
                </a:solidFill>
              </a:rPr>
              <a:t>to</a:t>
            </a:r>
            <a:r>
              <a:rPr sz="1273" spc="2" dirty="0">
                <a:solidFill>
                  <a:srgbClr val="CB297B"/>
                </a:solidFill>
              </a:rPr>
              <a:t> </a:t>
            </a:r>
            <a:r>
              <a:rPr sz="1273" spc="-121" dirty="0">
                <a:solidFill>
                  <a:srgbClr val="CB297B"/>
                </a:solidFill>
              </a:rPr>
              <a:t>masked</a:t>
            </a:r>
            <a:r>
              <a:rPr sz="1273" spc="5" dirty="0">
                <a:solidFill>
                  <a:srgbClr val="CB297B"/>
                </a:solidFill>
              </a:rPr>
              <a:t> </a:t>
            </a:r>
            <a:r>
              <a:rPr sz="1273" spc="-134" dirty="0">
                <a:solidFill>
                  <a:srgbClr val="CB297B"/>
                </a:solidFill>
              </a:rPr>
              <a:t>language </a:t>
            </a:r>
            <a:r>
              <a:rPr sz="1273" spc="-86" dirty="0">
                <a:solidFill>
                  <a:srgbClr val="CB297B"/>
                </a:solidFill>
              </a:rPr>
              <a:t>models</a:t>
            </a:r>
            <a:r>
              <a:rPr sz="1273" spc="-2" dirty="0">
                <a:solidFill>
                  <a:srgbClr val="CB297B"/>
                </a:solidFill>
              </a:rPr>
              <a:t> </a:t>
            </a:r>
            <a:r>
              <a:rPr sz="1273" dirty="0">
                <a:solidFill>
                  <a:srgbClr val="CB297B"/>
                </a:solidFill>
              </a:rPr>
              <a:t>or</a:t>
            </a:r>
            <a:r>
              <a:rPr sz="1273" spc="-2" dirty="0">
                <a:solidFill>
                  <a:srgbClr val="CB297B"/>
                </a:solidFill>
              </a:rPr>
              <a:t> </a:t>
            </a:r>
            <a:r>
              <a:rPr sz="1273" spc="-86" dirty="0">
                <a:solidFill>
                  <a:srgbClr val="CB297B"/>
                </a:solidFill>
              </a:rPr>
              <a:t>encoder-</a:t>
            </a:r>
            <a:r>
              <a:rPr sz="1273" spc="-64" dirty="0">
                <a:solidFill>
                  <a:srgbClr val="CB297B"/>
                </a:solidFill>
              </a:rPr>
              <a:t>decoder</a:t>
            </a:r>
            <a:r>
              <a:rPr sz="1273" dirty="0">
                <a:solidFill>
                  <a:srgbClr val="CB297B"/>
                </a:solidFill>
              </a:rPr>
              <a:t> </a:t>
            </a:r>
            <a:r>
              <a:rPr sz="1273" spc="-5" dirty="0">
                <a:solidFill>
                  <a:srgbClr val="CB297B"/>
                </a:solidFill>
              </a:rPr>
              <a:t>models)</a:t>
            </a:r>
            <a:endParaRPr sz="1273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00389D93-7758-B9B5-06EF-9DA065C513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3037" y="1460002"/>
            <a:ext cx="2308301" cy="916332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D4A53500-192C-6BF5-EEAE-E9E1BA805E0E}"/>
              </a:ext>
            </a:extLst>
          </p:cNvPr>
          <p:cNvSpPr txBox="1"/>
          <p:nvPr/>
        </p:nvSpPr>
        <p:spPr>
          <a:xfrm>
            <a:off x="767252" y="2767261"/>
            <a:ext cx="6122527" cy="236501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203603" indent="-197827">
              <a:spcBef>
                <a:spcPts val="43"/>
              </a:spcBef>
              <a:buSzPct val="143939"/>
              <a:buChar char="•"/>
              <a:tabLst>
                <a:tab pos="203603" algn="l"/>
              </a:tabLst>
            </a:pPr>
            <a:r>
              <a:rPr sz="1501" dirty="0"/>
              <a:t>It</a:t>
            </a:r>
            <a:r>
              <a:rPr sz="1501" spc="-16" dirty="0"/>
              <a:t> </a:t>
            </a:r>
            <a:r>
              <a:rPr sz="1501" dirty="0"/>
              <a:t>retrieves</a:t>
            </a:r>
            <a:r>
              <a:rPr sz="1501" spc="-14" dirty="0"/>
              <a:t> </a:t>
            </a:r>
            <a:r>
              <a:rPr sz="1501" dirty="0"/>
              <a:t>from</a:t>
            </a:r>
            <a:r>
              <a:rPr sz="1501" spc="-14" dirty="0"/>
              <a:t> </a:t>
            </a:r>
            <a:r>
              <a:rPr sz="1501" dirty="0"/>
              <a:t>an</a:t>
            </a:r>
            <a:r>
              <a:rPr sz="1501" spc="-16" dirty="0"/>
              <a:t> </a:t>
            </a:r>
            <a:r>
              <a:rPr sz="1501" b="1" dirty="0"/>
              <a:t>external</a:t>
            </a:r>
            <a:r>
              <a:rPr sz="1501" b="1" spc="-14" dirty="0"/>
              <a:t> </a:t>
            </a:r>
            <a:r>
              <a:rPr sz="1501" b="1" dirty="0"/>
              <a:t>datastore</a:t>
            </a:r>
            <a:r>
              <a:rPr sz="1501" b="1" spc="-14" dirty="0"/>
              <a:t> </a:t>
            </a:r>
            <a:r>
              <a:rPr sz="1501" dirty="0"/>
              <a:t>(at</a:t>
            </a:r>
            <a:r>
              <a:rPr sz="1501" spc="-16" dirty="0"/>
              <a:t> </a:t>
            </a:r>
            <a:r>
              <a:rPr sz="1501" dirty="0"/>
              <a:t>least</a:t>
            </a:r>
            <a:r>
              <a:rPr sz="1501" spc="-14" dirty="0"/>
              <a:t> </a:t>
            </a:r>
            <a:r>
              <a:rPr sz="1501" dirty="0"/>
              <a:t>during</a:t>
            </a:r>
            <a:r>
              <a:rPr sz="1501" spc="-14" dirty="0"/>
              <a:t> </a:t>
            </a:r>
            <a:r>
              <a:rPr sz="1501" dirty="0"/>
              <a:t>inference</a:t>
            </a:r>
            <a:r>
              <a:rPr sz="1501" spc="-16" dirty="0"/>
              <a:t> </a:t>
            </a:r>
            <a:r>
              <a:rPr sz="1501" spc="-5" dirty="0"/>
              <a:t>time)</a:t>
            </a:r>
            <a:endParaRPr sz="1501"/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83F42389-50D0-3BC1-50A5-57FC58DFAF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2388" y="3211804"/>
            <a:ext cx="3982176" cy="1583516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AB76D17D-22E8-D3E1-198A-1DA85E818932}"/>
              </a:ext>
            </a:extLst>
          </p:cNvPr>
          <p:cNvSpPr txBox="1"/>
          <p:nvPr/>
        </p:nvSpPr>
        <p:spPr>
          <a:xfrm>
            <a:off x="6350605" y="3779726"/>
            <a:ext cx="2299991" cy="432532"/>
          </a:xfrm>
          <a:prstGeom prst="rect">
            <a:avLst/>
          </a:prstGeom>
        </p:spPr>
        <p:txBody>
          <a:bodyPr vert="horz" wrap="square" lIns="0" tIns="21949" rIns="0" bIns="0" rtlCol="0">
            <a:spAutoFit/>
          </a:bodyPr>
          <a:lstStyle/>
          <a:p>
            <a:pPr marL="160283" marR="2310" indent="-154796">
              <a:lnSpc>
                <a:spcPts val="1574"/>
              </a:lnSpc>
              <a:spcBef>
                <a:spcPts val="173"/>
              </a:spcBef>
            </a:pPr>
            <a:r>
              <a:rPr sz="1387" spc="-48" dirty="0">
                <a:solidFill>
                  <a:srgbClr val="CB297B"/>
                </a:solidFill>
              </a:rPr>
              <a:t>(Also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spc="-52" dirty="0">
                <a:solidFill>
                  <a:srgbClr val="CB297B"/>
                </a:solidFill>
              </a:rPr>
              <a:t>referred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dirty="0">
                <a:solidFill>
                  <a:srgbClr val="CB297B"/>
                </a:solidFill>
              </a:rPr>
              <a:t>to</a:t>
            </a:r>
            <a:r>
              <a:rPr sz="1387" spc="-23" dirty="0">
                <a:solidFill>
                  <a:srgbClr val="CB297B"/>
                </a:solidFill>
              </a:rPr>
              <a:t> </a:t>
            </a:r>
            <a:r>
              <a:rPr sz="1387" spc="-82" dirty="0">
                <a:solidFill>
                  <a:srgbClr val="CB297B"/>
                </a:solidFill>
              </a:rPr>
              <a:t>semiparametric </a:t>
            </a:r>
            <a:r>
              <a:rPr sz="1387" spc="-121" dirty="0">
                <a:solidFill>
                  <a:srgbClr val="CB297B"/>
                </a:solidFill>
              </a:rPr>
              <a:t>and</a:t>
            </a:r>
            <a:r>
              <a:rPr sz="1387" spc="14" dirty="0">
                <a:solidFill>
                  <a:srgbClr val="CB297B"/>
                </a:solidFill>
              </a:rPr>
              <a:t> </a:t>
            </a:r>
            <a:r>
              <a:rPr sz="1387" spc="-70" dirty="0">
                <a:solidFill>
                  <a:srgbClr val="CB297B"/>
                </a:solidFill>
              </a:rPr>
              <a:t>non-parametric</a:t>
            </a:r>
            <a:r>
              <a:rPr sz="1387" spc="11" dirty="0">
                <a:solidFill>
                  <a:srgbClr val="CB297B"/>
                </a:solidFill>
              </a:rPr>
              <a:t> </a:t>
            </a:r>
            <a:r>
              <a:rPr sz="1387" spc="-9" dirty="0">
                <a:solidFill>
                  <a:srgbClr val="CB297B"/>
                </a:solidFill>
              </a:rPr>
              <a:t>models)</a:t>
            </a:r>
            <a:endParaRPr sz="1387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C455D233-7370-6C84-DB15-71CE453443D5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2689342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6616" y="1113990"/>
            <a:ext cx="6726115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622937">
              <a:spcBef>
                <a:spcPts val="57"/>
              </a:spcBef>
            </a:pPr>
            <a:r>
              <a:rPr sz="1637" dirty="0">
                <a:solidFill>
                  <a:srgbClr val="CB297B"/>
                </a:solidFill>
              </a:rPr>
              <a:t>LLMs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30" dirty="0">
                <a:solidFill>
                  <a:srgbClr val="CB297B"/>
                </a:solidFill>
              </a:rPr>
              <a:t>can’t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memorize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all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-11" dirty="0">
                <a:solidFill>
                  <a:srgbClr val="CB297B"/>
                </a:solidFill>
              </a:rPr>
              <a:t>(long-</a:t>
            </a:r>
            <a:r>
              <a:rPr sz="1637" dirty="0">
                <a:solidFill>
                  <a:srgbClr val="CB297B"/>
                </a:solidFill>
              </a:rPr>
              <a:t>tail)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knowledge</a:t>
            </a:r>
            <a:r>
              <a:rPr sz="1637" spc="34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in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their</a:t>
            </a:r>
            <a:r>
              <a:rPr sz="1637" spc="32" dirty="0">
                <a:solidFill>
                  <a:srgbClr val="CB297B"/>
                </a:solidFill>
              </a:rPr>
              <a:t> </a:t>
            </a:r>
            <a:r>
              <a:rPr sz="1637" spc="-5" dirty="0">
                <a:solidFill>
                  <a:srgbClr val="CB297B"/>
                </a:solidFill>
              </a:rPr>
              <a:t>parameters</a:t>
            </a:r>
            <a:endParaRPr sz="1637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39" y="1635183"/>
            <a:ext cx="318662" cy="347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988" y="2108789"/>
            <a:ext cx="304996" cy="3652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4836" y="2089276"/>
            <a:ext cx="3796833" cy="1330461"/>
          </a:xfrm>
          <a:prstGeom prst="rect">
            <a:avLst/>
          </a:prstGeom>
        </p:spPr>
        <p:txBody>
          <a:bodyPr vert="horz" wrap="square" lIns="0" tIns="15018" rIns="0" bIns="0" rtlCol="0">
            <a:spAutoFit/>
          </a:bodyPr>
          <a:lstStyle/>
          <a:p>
            <a:pPr marL="5776" marR="2310">
              <a:lnSpc>
                <a:spcPts val="1501"/>
              </a:lnSpc>
              <a:spcBef>
                <a:spcPts val="118"/>
              </a:spcBef>
            </a:pPr>
            <a:r>
              <a:rPr sz="1273" dirty="0"/>
              <a:t>Geoffrey</a:t>
            </a:r>
            <a:r>
              <a:rPr sz="1273" spc="20" dirty="0"/>
              <a:t> </a:t>
            </a:r>
            <a:r>
              <a:rPr sz="1273" dirty="0"/>
              <a:t>Hinton</a:t>
            </a:r>
            <a:r>
              <a:rPr sz="1273" spc="20" dirty="0"/>
              <a:t> </a:t>
            </a:r>
            <a:r>
              <a:rPr sz="1273" dirty="0"/>
              <a:t>is</a:t>
            </a:r>
            <a:r>
              <a:rPr sz="1273" spc="20" dirty="0"/>
              <a:t> </a:t>
            </a:r>
            <a:r>
              <a:rPr sz="1273" dirty="0"/>
              <a:t>a</a:t>
            </a:r>
            <a:r>
              <a:rPr sz="1273" spc="20" dirty="0"/>
              <a:t> </a:t>
            </a:r>
            <a:r>
              <a:rPr sz="1273" dirty="0"/>
              <a:t>renowned</a:t>
            </a:r>
            <a:r>
              <a:rPr sz="1273" spc="20" dirty="0"/>
              <a:t> </a:t>
            </a:r>
            <a:r>
              <a:rPr sz="1273" dirty="0"/>
              <a:t>computer</a:t>
            </a:r>
            <a:r>
              <a:rPr sz="1273" spc="20" dirty="0"/>
              <a:t> </a:t>
            </a:r>
            <a:r>
              <a:rPr sz="1273" dirty="0"/>
              <a:t>scientist</a:t>
            </a:r>
            <a:r>
              <a:rPr sz="1273" spc="20" dirty="0"/>
              <a:t> </a:t>
            </a:r>
            <a:r>
              <a:rPr sz="1273" spc="-23" dirty="0"/>
              <a:t>… </a:t>
            </a:r>
            <a:r>
              <a:rPr sz="1273" spc="-5" dirty="0"/>
              <a:t>Here</a:t>
            </a:r>
            <a:r>
              <a:rPr sz="1273" dirty="0"/>
              <a:t> are five important papers authored by </a:t>
            </a:r>
            <a:r>
              <a:rPr sz="1273" spc="-9" dirty="0"/>
              <a:t>him:</a:t>
            </a:r>
            <a:endParaRPr sz="1273"/>
          </a:p>
          <a:p>
            <a:pPr marL="27147" marR="224685" indent="179632">
              <a:lnSpc>
                <a:spcPct val="100600"/>
              </a:lnSpc>
              <a:spcBef>
                <a:spcPts val="591"/>
              </a:spcBef>
              <a:buAutoNum type="arabicPeriod"/>
              <a:tabLst>
                <a:tab pos="206779" algn="l"/>
              </a:tabLst>
            </a:pPr>
            <a:r>
              <a:rPr sz="1273" dirty="0"/>
              <a:t>"</a:t>
            </a:r>
            <a:r>
              <a:rPr sz="1273" b="1" dirty="0"/>
              <a:t>Learning</a:t>
            </a:r>
            <a:r>
              <a:rPr sz="1273" b="1" spc="-11" dirty="0"/>
              <a:t> </a:t>
            </a:r>
            <a:r>
              <a:rPr sz="1273" b="1" dirty="0"/>
              <a:t>Internal</a:t>
            </a:r>
            <a:r>
              <a:rPr sz="1273" b="1" spc="-11" dirty="0"/>
              <a:t> </a:t>
            </a:r>
            <a:r>
              <a:rPr sz="1273" b="1" spc="-5" dirty="0"/>
              <a:t>Representations</a:t>
            </a:r>
            <a:r>
              <a:rPr sz="1273" b="1" spc="-11" dirty="0"/>
              <a:t> </a:t>
            </a:r>
            <a:r>
              <a:rPr sz="1273" b="1" dirty="0"/>
              <a:t>by</a:t>
            </a:r>
            <a:r>
              <a:rPr sz="1273" b="1" spc="-11" dirty="0"/>
              <a:t> </a:t>
            </a:r>
            <a:r>
              <a:rPr sz="1273" b="1" spc="-5" dirty="0"/>
              <a:t>Error </a:t>
            </a:r>
            <a:r>
              <a:rPr sz="1273" b="1" dirty="0"/>
              <a:t>Propagation</a:t>
            </a:r>
            <a:r>
              <a:rPr sz="1273" dirty="0"/>
              <a:t>"</a:t>
            </a:r>
            <a:r>
              <a:rPr sz="1273" spc="5" dirty="0"/>
              <a:t> </a:t>
            </a:r>
            <a:r>
              <a:rPr sz="1273" dirty="0"/>
              <a:t>(with</a:t>
            </a:r>
            <a:r>
              <a:rPr sz="1273" spc="5" dirty="0"/>
              <a:t> </a:t>
            </a:r>
            <a:r>
              <a:rPr sz="1273" b="1" dirty="0"/>
              <a:t>D.</a:t>
            </a:r>
            <a:r>
              <a:rPr sz="1273" b="1" spc="5" dirty="0"/>
              <a:t> </a:t>
            </a:r>
            <a:r>
              <a:rPr sz="1273" b="1" dirty="0"/>
              <a:t>E.</a:t>
            </a:r>
            <a:r>
              <a:rPr sz="1273" b="1" spc="7" dirty="0"/>
              <a:t> </a:t>
            </a:r>
            <a:r>
              <a:rPr sz="1273" b="1" dirty="0"/>
              <a:t>Rumelhart</a:t>
            </a:r>
            <a:r>
              <a:rPr sz="1273" b="1" spc="5" dirty="0"/>
              <a:t> </a:t>
            </a:r>
            <a:r>
              <a:rPr sz="1273" dirty="0"/>
              <a:t>and</a:t>
            </a:r>
            <a:r>
              <a:rPr sz="1273" spc="5" dirty="0"/>
              <a:t> </a:t>
            </a:r>
            <a:r>
              <a:rPr sz="1273" b="1" dirty="0"/>
              <a:t>R.</a:t>
            </a:r>
            <a:r>
              <a:rPr sz="1273" b="1" spc="5" dirty="0"/>
              <a:t> </a:t>
            </a:r>
            <a:r>
              <a:rPr sz="1273" b="1" spc="-11" dirty="0"/>
              <a:t>J. </a:t>
            </a:r>
            <a:r>
              <a:rPr sz="1273" b="1" spc="-16" dirty="0"/>
              <a:t>Williams</a:t>
            </a:r>
            <a:r>
              <a:rPr sz="1273" spc="-16" dirty="0"/>
              <a:t>)</a:t>
            </a:r>
            <a:r>
              <a:rPr sz="1273" spc="-27" dirty="0"/>
              <a:t> </a:t>
            </a:r>
            <a:r>
              <a:rPr sz="1273" spc="68" dirty="0"/>
              <a:t>-</a:t>
            </a:r>
            <a:r>
              <a:rPr sz="1273" spc="-25" dirty="0"/>
              <a:t> </a:t>
            </a:r>
            <a:r>
              <a:rPr sz="1273" dirty="0"/>
              <a:t>This</a:t>
            </a:r>
            <a:r>
              <a:rPr sz="1273" spc="-27" dirty="0"/>
              <a:t> </a:t>
            </a:r>
            <a:r>
              <a:rPr sz="1273" spc="-5" dirty="0"/>
              <a:t>paper,</a:t>
            </a:r>
            <a:r>
              <a:rPr sz="1273" spc="-25" dirty="0"/>
              <a:t> </a:t>
            </a:r>
            <a:r>
              <a:rPr sz="1273" dirty="0"/>
              <a:t>published</a:t>
            </a:r>
            <a:r>
              <a:rPr sz="1273" spc="-25" dirty="0"/>
              <a:t> </a:t>
            </a:r>
            <a:r>
              <a:rPr sz="1273" dirty="0"/>
              <a:t>in</a:t>
            </a:r>
            <a:r>
              <a:rPr sz="1273" spc="-27" dirty="0"/>
              <a:t> </a:t>
            </a:r>
            <a:r>
              <a:rPr sz="1273" b="1" dirty="0"/>
              <a:t>1986</a:t>
            </a:r>
            <a:r>
              <a:rPr sz="1273" dirty="0"/>
              <a:t>,</a:t>
            </a:r>
            <a:r>
              <a:rPr sz="1273" spc="-25" dirty="0"/>
              <a:t> </a:t>
            </a:r>
            <a:r>
              <a:rPr sz="1273" spc="-11" dirty="0"/>
              <a:t>..</a:t>
            </a:r>
            <a:endParaRPr sz="1273"/>
          </a:p>
          <a:p>
            <a:pPr marL="206779" indent="-179632">
              <a:spcBef>
                <a:spcPts val="514"/>
              </a:spcBef>
              <a:buAutoNum type="arabicPeriod"/>
              <a:tabLst>
                <a:tab pos="206779" algn="l"/>
              </a:tabLst>
            </a:pPr>
            <a:r>
              <a:rPr sz="1273" spc="30" dirty="0"/>
              <a:t>"</a:t>
            </a:r>
            <a:r>
              <a:rPr sz="1273" b="1" spc="30" dirty="0"/>
              <a:t>Deep </a:t>
            </a:r>
            <a:r>
              <a:rPr sz="1273" b="1" dirty="0"/>
              <a:t>Boltzmann</a:t>
            </a:r>
            <a:r>
              <a:rPr sz="1273" b="1" spc="30" dirty="0"/>
              <a:t> </a:t>
            </a:r>
            <a:r>
              <a:rPr sz="1273" b="1" dirty="0"/>
              <a:t>Machines</a:t>
            </a:r>
            <a:r>
              <a:rPr sz="1273" dirty="0"/>
              <a:t>"</a:t>
            </a:r>
            <a:r>
              <a:rPr sz="1273" spc="30" dirty="0"/>
              <a:t> </a:t>
            </a:r>
            <a:r>
              <a:rPr sz="1273" dirty="0"/>
              <a:t>(with</a:t>
            </a:r>
            <a:r>
              <a:rPr sz="1273" spc="30" dirty="0"/>
              <a:t> </a:t>
            </a:r>
            <a:r>
              <a:rPr sz="1273" b="1" spc="-11" dirty="0"/>
              <a:t>R.</a:t>
            </a:r>
            <a:endParaRPr sz="1273"/>
          </a:p>
        </p:txBody>
      </p:sp>
      <p:sp>
        <p:nvSpPr>
          <p:cNvPr id="7" name="object 7"/>
          <p:cNvSpPr txBox="1"/>
          <p:nvPr/>
        </p:nvSpPr>
        <p:spPr>
          <a:xfrm>
            <a:off x="1076370" y="3400948"/>
            <a:ext cx="27741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>
              <a:spcBef>
                <a:spcPts val="45"/>
              </a:spcBef>
            </a:pPr>
            <a:r>
              <a:rPr sz="1273" b="1" spc="-16" dirty="0"/>
              <a:t>Salakhutdinov</a:t>
            </a:r>
            <a:r>
              <a:rPr sz="1273" spc="-16" dirty="0"/>
              <a:t>)</a:t>
            </a:r>
            <a:r>
              <a:rPr sz="1273" spc="-18" dirty="0"/>
              <a:t> </a:t>
            </a:r>
            <a:r>
              <a:rPr sz="1273" spc="68" dirty="0"/>
              <a:t>-</a:t>
            </a:r>
            <a:r>
              <a:rPr sz="1273" spc="-18" dirty="0"/>
              <a:t> </a:t>
            </a:r>
            <a:r>
              <a:rPr sz="1273" dirty="0"/>
              <a:t>Published</a:t>
            </a:r>
            <a:r>
              <a:rPr sz="1273" spc="-18" dirty="0"/>
              <a:t> </a:t>
            </a:r>
            <a:r>
              <a:rPr sz="1273" dirty="0"/>
              <a:t>in</a:t>
            </a:r>
            <a:r>
              <a:rPr sz="1273" spc="-16" dirty="0"/>
              <a:t> </a:t>
            </a:r>
            <a:r>
              <a:rPr sz="1273" b="1" dirty="0"/>
              <a:t>2009</a:t>
            </a:r>
            <a:r>
              <a:rPr sz="1273" dirty="0"/>
              <a:t>,</a:t>
            </a:r>
            <a:r>
              <a:rPr sz="1273" spc="-18" dirty="0"/>
              <a:t> </a:t>
            </a:r>
            <a:r>
              <a:rPr sz="1273" spc="-11" dirty="0"/>
              <a:t>..</a:t>
            </a:r>
            <a:endParaRPr sz="1273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4330" y="3954211"/>
            <a:ext cx="253547" cy="25354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76371" y="3514716"/>
            <a:ext cx="3911197" cy="1326194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362838">
              <a:spcBef>
                <a:spcPts val="45"/>
              </a:spcBef>
            </a:pPr>
            <a:r>
              <a:rPr sz="1273" spc="-23" dirty="0"/>
              <a:t>…</a:t>
            </a:r>
            <a:endParaRPr sz="1273"/>
          </a:p>
          <a:p>
            <a:pPr marL="5776" marR="2310" indent="179632">
              <a:lnSpc>
                <a:spcPct val="100600"/>
              </a:lnSpc>
              <a:spcBef>
                <a:spcPts val="55"/>
              </a:spcBef>
              <a:buAutoNum type="arabicPeriod" startAt="4"/>
              <a:tabLst>
                <a:tab pos="185408" algn="l"/>
              </a:tabLst>
            </a:pPr>
            <a:r>
              <a:rPr sz="1273" spc="30" dirty="0"/>
              <a:t>"</a:t>
            </a:r>
            <a:r>
              <a:rPr sz="1273" b="1" spc="30" dirty="0"/>
              <a:t>Deep</a:t>
            </a:r>
            <a:r>
              <a:rPr sz="1273" b="1" spc="-18" dirty="0"/>
              <a:t> </a:t>
            </a:r>
            <a:r>
              <a:rPr sz="1273" b="1" dirty="0"/>
              <a:t>Learning</a:t>
            </a:r>
            <a:r>
              <a:rPr sz="1273" dirty="0"/>
              <a:t>"</a:t>
            </a:r>
            <a:r>
              <a:rPr sz="1273" spc="-9" dirty="0"/>
              <a:t> </a:t>
            </a:r>
            <a:r>
              <a:rPr sz="1273" dirty="0"/>
              <a:t>(with</a:t>
            </a:r>
            <a:r>
              <a:rPr sz="1273" spc="-7" dirty="0"/>
              <a:t> </a:t>
            </a:r>
            <a:r>
              <a:rPr sz="1273" spc="-102" dirty="0"/>
              <a:t>Y.</a:t>
            </a:r>
            <a:r>
              <a:rPr sz="1273" dirty="0"/>
              <a:t> Bengio</a:t>
            </a:r>
            <a:r>
              <a:rPr sz="1273" spc="-9" dirty="0"/>
              <a:t> </a:t>
            </a:r>
            <a:r>
              <a:rPr sz="1273" dirty="0"/>
              <a:t>and</a:t>
            </a:r>
            <a:r>
              <a:rPr sz="1273" spc="-9" dirty="0"/>
              <a:t> </a:t>
            </a:r>
            <a:r>
              <a:rPr sz="1273" dirty="0"/>
              <a:t>A.</a:t>
            </a:r>
            <a:r>
              <a:rPr sz="1273" spc="-9" dirty="0"/>
              <a:t> </a:t>
            </a:r>
            <a:r>
              <a:rPr sz="1273" spc="-11" dirty="0"/>
              <a:t>Courville)</a:t>
            </a:r>
            <a:r>
              <a:rPr sz="1273" spc="-7" dirty="0"/>
              <a:t> </a:t>
            </a:r>
            <a:r>
              <a:rPr sz="1273" spc="45" dirty="0"/>
              <a:t>- </a:t>
            </a:r>
            <a:r>
              <a:rPr sz="1273" dirty="0"/>
              <a:t>Published</a:t>
            </a:r>
            <a:r>
              <a:rPr sz="1273" spc="-14" dirty="0"/>
              <a:t> </a:t>
            </a:r>
            <a:r>
              <a:rPr sz="1273" dirty="0"/>
              <a:t>as</a:t>
            </a:r>
            <a:r>
              <a:rPr sz="1273" spc="-14" dirty="0"/>
              <a:t> </a:t>
            </a:r>
            <a:r>
              <a:rPr sz="1273" dirty="0"/>
              <a:t>a</a:t>
            </a:r>
            <a:r>
              <a:rPr sz="1273" spc="-11" dirty="0"/>
              <a:t> </a:t>
            </a:r>
            <a:r>
              <a:rPr sz="1273" spc="27" dirty="0"/>
              <a:t>book</a:t>
            </a:r>
            <a:r>
              <a:rPr sz="1273" spc="-14" dirty="0"/>
              <a:t> </a:t>
            </a:r>
            <a:r>
              <a:rPr sz="1273" dirty="0"/>
              <a:t>in</a:t>
            </a:r>
            <a:r>
              <a:rPr sz="1273" spc="-14" dirty="0"/>
              <a:t> </a:t>
            </a:r>
            <a:r>
              <a:rPr sz="1273" b="1" spc="-5" dirty="0"/>
              <a:t>2016</a:t>
            </a:r>
            <a:r>
              <a:rPr sz="1273" spc="-5" dirty="0"/>
              <a:t>,…</a:t>
            </a:r>
            <a:endParaRPr sz="1273"/>
          </a:p>
          <a:p>
            <a:pPr marL="5776" marR="231905" indent="179632">
              <a:lnSpc>
                <a:spcPct val="99600"/>
              </a:lnSpc>
              <a:spcBef>
                <a:spcPts val="962"/>
              </a:spcBef>
              <a:buAutoNum type="arabicPeriod" startAt="4"/>
              <a:tabLst>
                <a:tab pos="185408" algn="l"/>
              </a:tabLst>
            </a:pPr>
            <a:r>
              <a:rPr sz="1273" dirty="0"/>
              <a:t>"</a:t>
            </a:r>
            <a:r>
              <a:rPr sz="1273" b="1" dirty="0"/>
              <a:t>Attention</a:t>
            </a:r>
            <a:r>
              <a:rPr sz="1273" b="1" spc="-45" dirty="0"/>
              <a:t> </a:t>
            </a:r>
            <a:r>
              <a:rPr sz="1273" b="1" dirty="0"/>
              <a:t>Is</a:t>
            </a:r>
            <a:r>
              <a:rPr sz="1273" b="1" spc="-20" dirty="0"/>
              <a:t> </a:t>
            </a:r>
            <a:r>
              <a:rPr sz="1273" b="1" spc="-9" dirty="0"/>
              <a:t>All</a:t>
            </a:r>
            <a:r>
              <a:rPr sz="1273" b="1" spc="-23" dirty="0"/>
              <a:t> </a:t>
            </a:r>
            <a:r>
              <a:rPr sz="1273" b="1" spc="-45" dirty="0"/>
              <a:t>You</a:t>
            </a:r>
            <a:r>
              <a:rPr sz="1273" b="1" spc="-20" dirty="0"/>
              <a:t> </a:t>
            </a:r>
            <a:r>
              <a:rPr sz="1273" b="1" spc="30" dirty="0"/>
              <a:t>Need</a:t>
            </a:r>
            <a:r>
              <a:rPr sz="1273" spc="30" dirty="0"/>
              <a:t>"</a:t>
            </a:r>
            <a:r>
              <a:rPr sz="1273" spc="-23" dirty="0"/>
              <a:t> </a:t>
            </a:r>
            <a:r>
              <a:rPr sz="1273" dirty="0"/>
              <a:t>(with</a:t>
            </a:r>
            <a:r>
              <a:rPr sz="1273" spc="-20" dirty="0"/>
              <a:t> </a:t>
            </a:r>
            <a:r>
              <a:rPr sz="1273" spc="-123" dirty="0"/>
              <a:t>V.</a:t>
            </a:r>
            <a:r>
              <a:rPr sz="1273" dirty="0"/>
              <a:t> </a:t>
            </a:r>
            <a:r>
              <a:rPr sz="1273" spc="-16" dirty="0"/>
              <a:t>Vaswani,</a:t>
            </a:r>
            <a:r>
              <a:rPr sz="1273" spc="-23" dirty="0"/>
              <a:t> </a:t>
            </a:r>
            <a:r>
              <a:rPr sz="1273" spc="-11" dirty="0"/>
              <a:t>N. </a:t>
            </a:r>
            <a:r>
              <a:rPr sz="1273" spc="-25" dirty="0"/>
              <a:t>Shazeer,</a:t>
            </a:r>
            <a:r>
              <a:rPr sz="1273" spc="-11" dirty="0"/>
              <a:t> </a:t>
            </a:r>
            <a:r>
              <a:rPr sz="1273" dirty="0"/>
              <a:t>et</a:t>
            </a:r>
            <a:r>
              <a:rPr sz="1273" spc="-11" dirty="0"/>
              <a:t> </a:t>
            </a:r>
            <a:r>
              <a:rPr sz="1273" spc="-16" dirty="0"/>
              <a:t>al.)</a:t>
            </a:r>
            <a:r>
              <a:rPr sz="1273" spc="-11" dirty="0"/>
              <a:t> </a:t>
            </a:r>
            <a:r>
              <a:rPr sz="1273" spc="68" dirty="0"/>
              <a:t>-</a:t>
            </a:r>
            <a:r>
              <a:rPr sz="1273" spc="-11" dirty="0"/>
              <a:t> </a:t>
            </a:r>
            <a:r>
              <a:rPr sz="1273" dirty="0"/>
              <a:t>Published</a:t>
            </a:r>
            <a:r>
              <a:rPr sz="1273" spc="-11" dirty="0"/>
              <a:t> </a:t>
            </a:r>
            <a:r>
              <a:rPr sz="1273" dirty="0"/>
              <a:t>in</a:t>
            </a:r>
            <a:r>
              <a:rPr sz="1273" spc="-11" dirty="0"/>
              <a:t> </a:t>
            </a:r>
            <a:r>
              <a:rPr sz="1273" b="1" dirty="0"/>
              <a:t>2017</a:t>
            </a:r>
            <a:r>
              <a:rPr sz="1273" dirty="0"/>
              <a:t>,</a:t>
            </a:r>
            <a:r>
              <a:rPr sz="1273" spc="-11" dirty="0"/>
              <a:t> </a:t>
            </a:r>
            <a:r>
              <a:rPr sz="1273" dirty="0"/>
              <a:t>this</a:t>
            </a:r>
            <a:r>
              <a:rPr sz="1273" spc="-11" dirty="0"/>
              <a:t> </a:t>
            </a:r>
            <a:r>
              <a:rPr sz="1273" spc="-5" dirty="0"/>
              <a:t>paper </a:t>
            </a:r>
            <a:r>
              <a:rPr sz="1273" dirty="0"/>
              <a:t>introduced</a:t>
            </a:r>
            <a:r>
              <a:rPr sz="1273" spc="34" dirty="0"/>
              <a:t> </a:t>
            </a:r>
            <a:r>
              <a:rPr sz="1273" dirty="0"/>
              <a:t>the</a:t>
            </a:r>
            <a:r>
              <a:rPr sz="1273" spc="36" dirty="0"/>
              <a:t> </a:t>
            </a:r>
            <a:r>
              <a:rPr sz="1273" spc="-11" dirty="0"/>
              <a:t>Transformer</a:t>
            </a:r>
            <a:r>
              <a:rPr sz="1273" spc="34" dirty="0"/>
              <a:t> </a:t>
            </a:r>
            <a:r>
              <a:rPr sz="1273" spc="-5" dirty="0"/>
              <a:t>model,…</a:t>
            </a:r>
            <a:endParaRPr sz="1273"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5227" y="4531410"/>
            <a:ext cx="253546" cy="2535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00524" y="3707580"/>
            <a:ext cx="3066751" cy="53649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61514" algn="ctr">
              <a:spcBef>
                <a:spcPts val="45"/>
              </a:spcBef>
            </a:pPr>
            <a:r>
              <a:rPr sz="1273" spc="-9" dirty="0"/>
              <a:t>(Mallen</a:t>
            </a:r>
            <a:r>
              <a:rPr sz="1273" spc="-25" dirty="0"/>
              <a:t> </a:t>
            </a:r>
            <a:r>
              <a:rPr sz="1273" dirty="0"/>
              <a:t>et</a:t>
            </a:r>
            <a:r>
              <a:rPr sz="1273" spc="-25" dirty="0"/>
              <a:t> </a:t>
            </a:r>
            <a:r>
              <a:rPr sz="1273" dirty="0"/>
              <a:t>al.,</a:t>
            </a:r>
            <a:r>
              <a:rPr sz="1273" spc="-25" dirty="0"/>
              <a:t> </a:t>
            </a:r>
            <a:r>
              <a:rPr sz="1273" spc="-5" dirty="0"/>
              <a:t>2023)</a:t>
            </a:r>
            <a:endParaRPr sz="1273"/>
          </a:p>
          <a:p>
            <a:pPr marL="5776">
              <a:spcBef>
                <a:spcPts val="1037"/>
              </a:spcBef>
            </a:pPr>
            <a:r>
              <a:rPr sz="1342" spc="-68" dirty="0">
                <a:solidFill>
                  <a:srgbClr val="0076BA"/>
                </a:solidFill>
              </a:rPr>
              <a:t>GPT-</a:t>
            </a:r>
            <a:r>
              <a:rPr sz="1342" spc="43" dirty="0">
                <a:solidFill>
                  <a:srgbClr val="0076BA"/>
                </a:solidFill>
              </a:rPr>
              <a:t>3</a:t>
            </a:r>
            <a:r>
              <a:rPr sz="1342" spc="59" dirty="0">
                <a:solidFill>
                  <a:srgbClr val="0076BA"/>
                </a:solidFill>
              </a:rPr>
              <a:t> </a:t>
            </a:r>
            <a:r>
              <a:rPr sz="1342" dirty="0">
                <a:solidFill>
                  <a:srgbClr val="0076BA"/>
                </a:solidFill>
              </a:rPr>
              <a:t>davinci-003:</a:t>
            </a:r>
            <a:r>
              <a:rPr sz="1342" spc="57" dirty="0">
                <a:solidFill>
                  <a:srgbClr val="0076BA"/>
                </a:solidFill>
              </a:rPr>
              <a:t> </a:t>
            </a:r>
            <a:r>
              <a:rPr sz="1342" spc="55" dirty="0">
                <a:solidFill>
                  <a:srgbClr val="0076BA"/>
                </a:solidFill>
              </a:rPr>
              <a:t>20%-</a:t>
            </a:r>
            <a:r>
              <a:rPr sz="1342" spc="61" dirty="0">
                <a:solidFill>
                  <a:srgbClr val="0076BA"/>
                </a:solidFill>
              </a:rPr>
              <a:t>30%</a:t>
            </a:r>
            <a:r>
              <a:rPr sz="1342" spc="57" dirty="0">
                <a:solidFill>
                  <a:srgbClr val="0076BA"/>
                </a:solidFill>
              </a:rPr>
              <a:t> </a:t>
            </a:r>
            <a:r>
              <a:rPr sz="1342" spc="-5" dirty="0">
                <a:solidFill>
                  <a:srgbClr val="0076BA"/>
                </a:solidFill>
              </a:rPr>
              <a:t>accuracy</a:t>
            </a:r>
            <a:endParaRPr sz="1342"/>
          </a:p>
        </p:txBody>
      </p:sp>
      <p:sp>
        <p:nvSpPr>
          <p:cNvPr id="12" name="object 12"/>
          <p:cNvSpPr txBox="1"/>
          <p:nvPr/>
        </p:nvSpPr>
        <p:spPr>
          <a:xfrm>
            <a:off x="5725240" y="1675692"/>
            <a:ext cx="3115557" cy="22456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>
              <a:spcBef>
                <a:spcPts val="59"/>
              </a:spcBef>
            </a:pPr>
            <a:r>
              <a:rPr sz="1410" dirty="0">
                <a:solidFill>
                  <a:srgbClr val="017100"/>
                </a:solidFill>
              </a:rPr>
              <a:t>What</a:t>
            </a:r>
            <a:r>
              <a:rPr sz="1410" spc="16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is</a:t>
            </a:r>
            <a:r>
              <a:rPr sz="1410" spc="18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Kathy</a:t>
            </a:r>
            <a:r>
              <a:rPr sz="1410" spc="16" dirty="0">
                <a:solidFill>
                  <a:srgbClr val="017100"/>
                </a:solidFill>
              </a:rPr>
              <a:t> </a:t>
            </a:r>
            <a:r>
              <a:rPr sz="1410" dirty="0">
                <a:solidFill>
                  <a:srgbClr val="017100"/>
                </a:solidFill>
              </a:rPr>
              <a:t>Saltzman’s</a:t>
            </a:r>
            <a:r>
              <a:rPr sz="1410" spc="18" dirty="0">
                <a:solidFill>
                  <a:srgbClr val="017100"/>
                </a:solidFill>
              </a:rPr>
              <a:t> </a:t>
            </a:r>
            <a:r>
              <a:rPr sz="1410" spc="23" dirty="0">
                <a:solidFill>
                  <a:srgbClr val="017100"/>
                </a:solidFill>
              </a:rPr>
              <a:t>occupation?</a:t>
            </a:r>
            <a:endParaRPr sz="1410"/>
          </a:p>
        </p:txBody>
      </p:sp>
      <p:grpSp>
        <p:nvGrpSpPr>
          <p:cNvPr id="13" name="object 13"/>
          <p:cNvGrpSpPr/>
          <p:nvPr/>
        </p:nvGrpSpPr>
        <p:grpSpPr>
          <a:xfrm>
            <a:off x="5535563" y="2006602"/>
            <a:ext cx="3265733" cy="1569331"/>
            <a:chOff x="12170700" y="4412048"/>
            <a:chExt cx="7180580" cy="345059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0700" y="4412048"/>
              <a:ext cx="7180165" cy="34502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258235" y="5755678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51432" y="608342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01243" y="6110264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94440" y="643801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01948" y="5967378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h="354329">
                  <a:moveTo>
                    <a:pt x="0" y="0"/>
                  </a:moveTo>
                  <a:lnTo>
                    <a:pt x="0" y="327754"/>
                  </a:lnTo>
                  <a:lnTo>
                    <a:pt x="0" y="353931"/>
                  </a:lnTo>
                </a:path>
              </a:pathLst>
            </a:custGeom>
            <a:ln w="5235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637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95145" y="6295138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8409" y="2844074"/>
            <a:ext cx="387180" cy="37992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8409" y="3273107"/>
            <a:ext cx="387180" cy="3799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97E500-F4AE-ACEF-0C94-D0853E96381C}"/>
              </a:ext>
            </a:extLst>
          </p:cNvPr>
          <p:cNvSpPr txBox="1"/>
          <p:nvPr/>
        </p:nvSpPr>
        <p:spPr>
          <a:xfrm>
            <a:off x="896984" y="16258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76"/>
            <a:r>
              <a:rPr lang="en-US" sz="1400" dirty="0"/>
              <a:t>List</a:t>
            </a:r>
            <a:r>
              <a:rPr lang="en-US" sz="1400" spc="18" dirty="0"/>
              <a:t> </a:t>
            </a:r>
            <a:r>
              <a:rPr lang="en-US" sz="1400" dirty="0"/>
              <a:t>5</a:t>
            </a:r>
            <a:r>
              <a:rPr lang="en-US" sz="1400" spc="18" dirty="0"/>
              <a:t> </a:t>
            </a:r>
            <a:r>
              <a:rPr lang="en-US" sz="1400" dirty="0"/>
              <a:t>important</a:t>
            </a:r>
            <a:r>
              <a:rPr lang="en-US" sz="1400" spc="18" dirty="0"/>
              <a:t> </a:t>
            </a:r>
            <a:r>
              <a:rPr lang="en-US" sz="1400" dirty="0"/>
              <a:t>papers</a:t>
            </a:r>
            <a:r>
              <a:rPr lang="en-US" sz="1400" spc="18" dirty="0"/>
              <a:t> </a:t>
            </a:r>
            <a:r>
              <a:rPr lang="en-US" sz="1400" dirty="0"/>
              <a:t>authored</a:t>
            </a:r>
            <a:r>
              <a:rPr lang="en-US" sz="1400" spc="18" dirty="0"/>
              <a:t> </a:t>
            </a:r>
            <a:r>
              <a:rPr lang="en-US" sz="1400" dirty="0"/>
              <a:t>by</a:t>
            </a:r>
            <a:r>
              <a:rPr lang="en-US" sz="1400" spc="18" dirty="0"/>
              <a:t> </a:t>
            </a:r>
            <a:r>
              <a:rPr lang="en-US" sz="1400" dirty="0"/>
              <a:t>Geoffrey</a:t>
            </a:r>
            <a:r>
              <a:rPr lang="en-US" sz="1400" spc="18" dirty="0"/>
              <a:t> </a:t>
            </a:r>
            <a:r>
              <a:rPr lang="en-US" sz="1400" spc="-5" dirty="0"/>
              <a:t>Hinton</a:t>
            </a:r>
            <a:endParaRPr lang="en-US" sz="1400" dirty="0"/>
          </a:p>
        </p:txBody>
      </p:sp>
      <p:sp>
        <p:nvSpPr>
          <p:cNvPr id="27" name="Google Shape;138;g1501cc781cf_0_0">
            <a:extLst>
              <a:ext uri="{FF2B5EF4-FFF2-40B4-BE49-F238E27FC236}">
                <a16:creationId xmlns:a16="http://schemas.microsoft.com/office/drawing/2014/main" id="{9ED0F79F-5238-FD16-245D-0C43E03C8ECD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166455">
              <a:lnSpc>
                <a:spcPct val="100000"/>
              </a:lnSpc>
              <a:spcBef>
                <a:spcPts val="45"/>
              </a:spcBef>
            </a:pPr>
            <a:r>
              <a:rPr spc="271" dirty="0"/>
              <a:t>Why</a:t>
            </a:r>
            <a:r>
              <a:rPr spc="141" dirty="0"/>
              <a:t> </a:t>
            </a:r>
            <a:r>
              <a:rPr spc="127" dirty="0"/>
              <a:t>retrieval-</a:t>
            </a:r>
            <a:r>
              <a:rPr spc="30" dirty="0"/>
              <a:t>based</a:t>
            </a:r>
            <a:r>
              <a:rPr spc="143" dirty="0"/>
              <a:t> </a:t>
            </a:r>
            <a:r>
              <a:rPr spc="-9" dirty="0"/>
              <a:t>LMs?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147" y="1287726"/>
            <a:ext cx="6270103" cy="1366702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>
              <a:spcBef>
                <a:spcPts val="537"/>
              </a:spcBef>
            </a:pPr>
            <a:endParaRPr sz="1637" dirty="0"/>
          </a:p>
          <a:p>
            <a:pPr marL="5776"/>
            <a:r>
              <a:rPr sz="1273" dirty="0"/>
              <a:t>Who</a:t>
            </a:r>
            <a:r>
              <a:rPr sz="1273" spc="-7" dirty="0"/>
              <a:t> </a:t>
            </a:r>
            <a:r>
              <a:rPr sz="1273" dirty="0"/>
              <a:t>is</a:t>
            </a:r>
            <a:r>
              <a:rPr sz="1273" spc="-5" dirty="0"/>
              <a:t> </a:t>
            </a:r>
            <a:r>
              <a:rPr sz="1273" dirty="0"/>
              <a:t>the</a:t>
            </a:r>
            <a:r>
              <a:rPr sz="1273" spc="-5" dirty="0"/>
              <a:t> </a:t>
            </a:r>
            <a:r>
              <a:rPr sz="1273" spc="-11" dirty="0"/>
              <a:t>CEO</a:t>
            </a:r>
            <a:r>
              <a:rPr sz="1273" spc="-5" dirty="0"/>
              <a:t> </a:t>
            </a:r>
            <a:r>
              <a:rPr sz="1273" dirty="0"/>
              <a:t>of</a:t>
            </a:r>
            <a:r>
              <a:rPr sz="1273" spc="-7" dirty="0"/>
              <a:t> </a:t>
            </a:r>
            <a:r>
              <a:rPr sz="1273" spc="-5" dirty="0"/>
              <a:t>Twitter?</a:t>
            </a:r>
            <a:endParaRPr sz="1273" dirty="0"/>
          </a:p>
          <a:p>
            <a:pPr>
              <a:spcBef>
                <a:spcPts val="377"/>
              </a:spcBef>
            </a:pPr>
            <a:endParaRPr sz="1273" dirty="0"/>
          </a:p>
          <a:p>
            <a:pPr marL="28013" marR="3712498">
              <a:lnSpc>
                <a:spcPct val="100899"/>
              </a:lnSpc>
            </a:pPr>
            <a:r>
              <a:rPr sz="1455" dirty="0"/>
              <a:t>As</a:t>
            </a:r>
            <a:r>
              <a:rPr sz="1455" spc="14" dirty="0"/>
              <a:t> </a:t>
            </a:r>
            <a:r>
              <a:rPr sz="1455" spc="30" dirty="0"/>
              <a:t>of</a:t>
            </a:r>
            <a:r>
              <a:rPr sz="1455" spc="14" dirty="0"/>
              <a:t> </a:t>
            </a:r>
            <a:r>
              <a:rPr sz="1455" dirty="0"/>
              <a:t>my</a:t>
            </a:r>
            <a:r>
              <a:rPr sz="1455" spc="16" dirty="0"/>
              <a:t> </a:t>
            </a:r>
            <a:r>
              <a:rPr sz="1455" b="1" dirty="0"/>
              <a:t>knowledge</a:t>
            </a:r>
            <a:r>
              <a:rPr sz="1455" b="1" spc="14" dirty="0"/>
              <a:t> </a:t>
            </a:r>
            <a:r>
              <a:rPr sz="1455" b="1" dirty="0"/>
              <a:t>cutoff</a:t>
            </a:r>
            <a:r>
              <a:rPr sz="1455" b="1" spc="16" dirty="0"/>
              <a:t> </a:t>
            </a:r>
            <a:r>
              <a:rPr sz="1455" b="1" spc="-11" dirty="0"/>
              <a:t>in </a:t>
            </a:r>
            <a:r>
              <a:rPr sz="1455" b="1" dirty="0"/>
              <a:t>September</a:t>
            </a:r>
            <a:r>
              <a:rPr sz="1455" b="1" spc="5" dirty="0"/>
              <a:t> </a:t>
            </a:r>
            <a:r>
              <a:rPr sz="1455" b="1" dirty="0"/>
              <a:t>2021</a:t>
            </a:r>
            <a:r>
              <a:rPr sz="1455" dirty="0"/>
              <a:t>,</a:t>
            </a:r>
            <a:r>
              <a:rPr sz="1455" spc="5" dirty="0"/>
              <a:t> </a:t>
            </a:r>
            <a:r>
              <a:rPr sz="1455" dirty="0"/>
              <a:t>the</a:t>
            </a:r>
            <a:r>
              <a:rPr sz="1455" spc="5" dirty="0"/>
              <a:t> </a:t>
            </a:r>
            <a:r>
              <a:rPr sz="1455" dirty="0"/>
              <a:t>CEO</a:t>
            </a:r>
            <a:r>
              <a:rPr sz="1455" spc="7" dirty="0"/>
              <a:t> </a:t>
            </a:r>
            <a:r>
              <a:rPr sz="1455" spc="18" dirty="0"/>
              <a:t>of </a:t>
            </a:r>
            <a:r>
              <a:rPr sz="1455" dirty="0"/>
              <a:t>Twitter</a:t>
            </a:r>
            <a:r>
              <a:rPr sz="1455" spc="-25" dirty="0"/>
              <a:t> </a:t>
            </a:r>
            <a:r>
              <a:rPr sz="1455" dirty="0"/>
              <a:t>is</a:t>
            </a:r>
            <a:r>
              <a:rPr sz="1455" spc="-25" dirty="0"/>
              <a:t> </a:t>
            </a:r>
            <a:r>
              <a:rPr sz="1455" b="1" spc="23" dirty="0"/>
              <a:t>Jack</a:t>
            </a:r>
            <a:r>
              <a:rPr sz="1455" b="1" spc="-23" dirty="0"/>
              <a:t> </a:t>
            </a:r>
            <a:r>
              <a:rPr sz="1455" b="1" spc="-5" dirty="0"/>
              <a:t>Dorsey</a:t>
            </a:r>
            <a:r>
              <a:rPr sz="1455" spc="-5" dirty="0"/>
              <a:t>….</a:t>
            </a:r>
            <a:endParaRPr sz="145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39" y="1525455"/>
            <a:ext cx="318662" cy="347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00" y="2153724"/>
            <a:ext cx="291293" cy="348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770" y="1471818"/>
            <a:ext cx="4035821" cy="18706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1064" y="3365113"/>
            <a:ext cx="4189888" cy="48936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91260" marR="2310" indent="-85773">
              <a:spcBef>
                <a:spcPts val="50"/>
              </a:spcBef>
              <a:buChar char="•"/>
              <a:tabLst>
                <a:tab pos="91260" algn="l"/>
                <a:tab pos="146709" algn="l"/>
              </a:tabLst>
            </a:pPr>
            <a:r>
              <a:rPr sz="1569" dirty="0"/>
              <a:t>	Existing</a:t>
            </a:r>
            <a:r>
              <a:rPr sz="1569" spc="14" dirty="0"/>
              <a:t> </a:t>
            </a:r>
            <a:r>
              <a:rPr sz="1569" b="1" dirty="0"/>
              <a:t>knowledge</a:t>
            </a:r>
            <a:r>
              <a:rPr sz="1569" b="1" spc="14" dirty="0"/>
              <a:t> </a:t>
            </a:r>
            <a:r>
              <a:rPr sz="1569" b="1" dirty="0"/>
              <a:t>editing</a:t>
            </a:r>
            <a:r>
              <a:rPr sz="1569" b="1" spc="11" dirty="0"/>
              <a:t> </a:t>
            </a:r>
            <a:r>
              <a:rPr sz="1569" dirty="0"/>
              <a:t>methods</a:t>
            </a:r>
            <a:r>
              <a:rPr sz="1569" spc="14" dirty="0"/>
              <a:t> </a:t>
            </a:r>
            <a:r>
              <a:rPr sz="1569" dirty="0"/>
              <a:t>are</a:t>
            </a:r>
            <a:r>
              <a:rPr sz="1569" spc="14" dirty="0"/>
              <a:t> </a:t>
            </a:r>
            <a:r>
              <a:rPr sz="1569" spc="-5" dirty="0"/>
              <a:t>still </a:t>
            </a:r>
            <a:r>
              <a:rPr sz="1569" dirty="0"/>
              <a:t>NOT</a:t>
            </a:r>
            <a:r>
              <a:rPr sz="1569" spc="-41" dirty="0"/>
              <a:t> </a:t>
            </a:r>
            <a:r>
              <a:rPr sz="1569" dirty="0"/>
              <a:t>scalable</a:t>
            </a:r>
            <a:r>
              <a:rPr sz="1569" spc="-41" dirty="0"/>
              <a:t> </a:t>
            </a:r>
            <a:r>
              <a:rPr sz="1569" dirty="0"/>
              <a:t>(</a:t>
            </a:r>
            <a:r>
              <a:rPr sz="1569" dirty="0">
                <a:solidFill>
                  <a:srgbClr val="FF9300"/>
                </a:solidFill>
              </a:rPr>
              <a:t>active</a:t>
            </a:r>
            <a:r>
              <a:rPr sz="1569" spc="-41" dirty="0">
                <a:solidFill>
                  <a:srgbClr val="FF9300"/>
                </a:solidFill>
              </a:rPr>
              <a:t> </a:t>
            </a:r>
            <a:r>
              <a:rPr sz="1569" spc="-5" dirty="0">
                <a:solidFill>
                  <a:srgbClr val="FF9300"/>
                </a:solidFill>
              </a:rPr>
              <a:t>research!</a:t>
            </a:r>
            <a:r>
              <a:rPr sz="1569" spc="-5" dirty="0"/>
              <a:t>)</a:t>
            </a:r>
            <a:endParaRPr sz="1569"/>
          </a:p>
        </p:txBody>
      </p:sp>
      <p:grpSp>
        <p:nvGrpSpPr>
          <p:cNvPr id="8" name="object 8"/>
          <p:cNvGrpSpPr/>
          <p:nvPr/>
        </p:nvGrpSpPr>
        <p:grpSpPr>
          <a:xfrm>
            <a:off x="5152763" y="3564870"/>
            <a:ext cx="3492439" cy="1388832"/>
            <a:chOff x="11329011" y="7416097"/>
            <a:chExt cx="7679055" cy="30537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9011" y="7416097"/>
              <a:ext cx="7678632" cy="30534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979111" y="8834157"/>
              <a:ext cx="2200275" cy="714375"/>
            </a:xfrm>
            <a:custGeom>
              <a:avLst/>
              <a:gdLst/>
              <a:ahLst/>
              <a:cxnLst/>
              <a:rect l="l" t="t" r="r" b="b"/>
              <a:pathLst>
                <a:path w="2200275" h="714375">
                  <a:moveTo>
                    <a:pt x="2200236" y="0"/>
                  </a:moveTo>
                  <a:lnTo>
                    <a:pt x="0" y="0"/>
                  </a:lnTo>
                  <a:lnTo>
                    <a:pt x="0" y="713791"/>
                  </a:lnTo>
                  <a:lnTo>
                    <a:pt x="2200236" y="713791"/>
                  </a:lnTo>
                  <a:lnTo>
                    <a:pt x="2200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3964" y="4054407"/>
            <a:ext cx="3842752" cy="489369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marL="146998" indent="-141222">
              <a:spcBef>
                <a:spcPts val="50"/>
              </a:spcBef>
              <a:buChar char="•"/>
              <a:tabLst>
                <a:tab pos="146998" algn="l"/>
              </a:tabLst>
            </a:pPr>
            <a:r>
              <a:rPr sz="1569" dirty="0"/>
              <a:t>The</a:t>
            </a:r>
            <a:r>
              <a:rPr sz="1569" spc="18" dirty="0"/>
              <a:t> </a:t>
            </a:r>
            <a:r>
              <a:rPr sz="1569" dirty="0"/>
              <a:t>datastore</a:t>
            </a:r>
            <a:r>
              <a:rPr sz="1569" spc="20" dirty="0"/>
              <a:t> </a:t>
            </a:r>
            <a:r>
              <a:rPr sz="1569" dirty="0"/>
              <a:t>can</a:t>
            </a:r>
            <a:r>
              <a:rPr sz="1569" spc="18" dirty="0"/>
              <a:t> </a:t>
            </a:r>
            <a:r>
              <a:rPr sz="1569" dirty="0"/>
              <a:t>be</a:t>
            </a:r>
            <a:r>
              <a:rPr sz="1569" spc="20" dirty="0"/>
              <a:t> </a:t>
            </a:r>
            <a:r>
              <a:rPr sz="1569" dirty="0"/>
              <a:t>easily</a:t>
            </a:r>
            <a:r>
              <a:rPr sz="1569" spc="18" dirty="0"/>
              <a:t> </a:t>
            </a:r>
            <a:r>
              <a:rPr sz="1569" b="1" dirty="0"/>
              <a:t>updated</a:t>
            </a:r>
            <a:r>
              <a:rPr sz="1569" b="1" spc="18" dirty="0"/>
              <a:t> </a:t>
            </a:r>
            <a:r>
              <a:rPr sz="1569" spc="-11" dirty="0"/>
              <a:t>and</a:t>
            </a:r>
            <a:endParaRPr sz="1569"/>
          </a:p>
          <a:p>
            <a:pPr marL="91260">
              <a:spcBef>
                <a:spcPts val="30"/>
              </a:spcBef>
            </a:pPr>
            <a:r>
              <a:rPr sz="1569" b="1" dirty="0"/>
              <a:t>expanded</a:t>
            </a:r>
            <a:r>
              <a:rPr sz="1569" b="1" spc="-16" dirty="0"/>
              <a:t> </a:t>
            </a:r>
            <a:r>
              <a:rPr sz="1569" spc="89" dirty="0"/>
              <a:t>-</a:t>
            </a:r>
            <a:r>
              <a:rPr sz="1569" spc="-16" dirty="0"/>
              <a:t> </a:t>
            </a:r>
            <a:r>
              <a:rPr sz="1569" dirty="0"/>
              <a:t>even</a:t>
            </a:r>
            <a:r>
              <a:rPr sz="1569" spc="-14" dirty="0"/>
              <a:t> </a:t>
            </a:r>
            <a:r>
              <a:rPr sz="1569" spc="27" dirty="0"/>
              <a:t>without</a:t>
            </a:r>
            <a:r>
              <a:rPr sz="1569" spc="-16" dirty="0"/>
              <a:t> </a:t>
            </a:r>
            <a:r>
              <a:rPr sz="1569" spc="-5" dirty="0"/>
              <a:t>retraining!</a:t>
            </a:r>
            <a:endParaRPr sz="1569"/>
          </a:p>
        </p:txBody>
      </p:sp>
      <p:sp>
        <p:nvSpPr>
          <p:cNvPr id="12" name="object 12"/>
          <p:cNvSpPr txBox="1"/>
          <p:nvPr/>
        </p:nvSpPr>
        <p:spPr>
          <a:xfrm>
            <a:off x="5675380" y="4216531"/>
            <a:ext cx="546695" cy="28248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</a:pPr>
            <a:r>
              <a:rPr sz="1796" b="1" spc="-20" dirty="0">
                <a:solidFill>
                  <a:srgbClr val="EF5FA7"/>
                </a:solidFill>
                <a:latin typeface="Trebuchet MS"/>
                <a:cs typeface="Trebuchet MS"/>
              </a:rPr>
              <a:t>New!</a:t>
            </a:r>
            <a:endParaRPr sz="1796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2944" y="3856441"/>
            <a:ext cx="1604101" cy="1097434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82EDEFCC-1692-3971-4069-DE655A4D5F3A}"/>
              </a:ext>
            </a:extLst>
          </p:cNvPr>
          <p:cNvSpPr txBox="1"/>
          <p:nvPr/>
        </p:nvSpPr>
        <p:spPr>
          <a:xfrm>
            <a:off x="703964" y="1079627"/>
            <a:ext cx="6270103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062777">
              <a:spcBef>
                <a:spcPts val="57"/>
              </a:spcBef>
            </a:pPr>
            <a:r>
              <a:rPr sz="1637" spc="34" dirty="0">
                <a:solidFill>
                  <a:srgbClr val="CB297B"/>
                </a:solidFill>
              </a:rPr>
              <a:t>LLMs’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knowledge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is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easily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spc="32" dirty="0">
                <a:solidFill>
                  <a:srgbClr val="CB297B"/>
                </a:solidFill>
              </a:rPr>
              <a:t>outdated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and</a:t>
            </a:r>
            <a:r>
              <a:rPr sz="1637" spc="20" dirty="0">
                <a:solidFill>
                  <a:srgbClr val="CB297B"/>
                </a:solidFill>
              </a:rPr>
              <a:t> </a:t>
            </a:r>
            <a:r>
              <a:rPr sz="1637" dirty="0">
                <a:solidFill>
                  <a:srgbClr val="CB297B"/>
                </a:solidFill>
              </a:rPr>
              <a:t>hard</a:t>
            </a:r>
            <a:r>
              <a:rPr sz="1637" spc="23" dirty="0">
                <a:solidFill>
                  <a:srgbClr val="CB297B"/>
                </a:solidFill>
              </a:rPr>
              <a:t> </a:t>
            </a:r>
            <a:r>
              <a:rPr sz="1637" spc="48" dirty="0">
                <a:solidFill>
                  <a:srgbClr val="CB297B"/>
                </a:solidFill>
              </a:rPr>
              <a:t>to</a:t>
            </a:r>
            <a:r>
              <a:rPr sz="1637" spc="20" dirty="0">
                <a:solidFill>
                  <a:srgbClr val="CB297B"/>
                </a:solidFill>
              </a:rPr>
              <a:t> update</a:t>
            </a:r>
            <a:endParaRPr sz="1637" dirty="0"/>
          </a:p>
        </p:txBody>
      </p:sp>
      <p:sp>
        <p:nvSpPr>
          <p:cNvPr id="17" name="Google Shape;138;g1501cc781cf_0_0">
            <a:extLst>
              <a:ext uri="{FF2B5EF4-FFF2-40B4-BE49-F238E27FC236}">
                <a16:creationId xmlns:a16="http://schemas.microsoft.com/office/drawing/2014/main" id="{AFB3825B-F541-3256-237E-CE3166A71914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2" y="4474107"/>
            <a:ext cx="7396523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lang="en-US"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 similarity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key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337023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919" y="487607"/>
            <a:ext cx="8085415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Similarity via Sentence Embeddings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DFCE8-167E-8DE4-1336-7C6052AB76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31881" y="1637538"/>
            <a:ext cx="3665760" cy="3077573"/>
          </a:xfrm>
        </p:spPr>
        <p:txBody>
          <a:bodyPr/>
          <a:lstStyle/>
          <a:p>
            <a:r>
              <a:rPr lang="en-US" b="1" dirty="0"/>
              <a:t>Advantages: </a:t>
            </a:r>
          </a:p>
          <a:p>
            <a:pPr lvl="1"/>
            <a:r>
              <a:rPr lang="en-US" dirty="0"/>
              <a:t>Differentiable -- can optimize with gradient descent.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Disadvantages: </a:t>
            </a:r>
          </a:p>
          <a:p>
            <a:pPr lvl="1"/>
            <a:r>
              <a:rPr lang="en-US" dirty="0"/>
              <a:t>Works well for data on which your LM is pre-trained on. 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11526" y="1319650"/>
            <a:ext cx="505163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lang="en-US" sz="2100" b="1" spc="-5" dirty="0">
                <a:latin typeface="Consolas"/>
                <a:cs typeface="Consolas"/>
              </a:rPr>
              <a:t>sim</a:t>
            </a:r>
            <a:r>
              <a:rPr sz="2100" b="1" spc="-5" dirty="0">
                <a:latin typeface="Consolas"/>
                <a:cs typeface="Consolas"/>
              </a:rPr>
              <a:t>(</a:t>
            </a:r>
            <a:r>
              <a:rPr lang="en-US" sz="2100" b="1" spc="-5" dirty="0">
                <a:latin typeface="Consolas"/>
                <a:cs typeface="Consolas"/>
              </a:rPr>
              <a:t>I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lang="en-US" sz="2100" b="1" dirty="0">
                <a:latin typeface="Consolas"/>
                <a:cs typeface="Consolas"/>
              </a:rPr>
              <a:t>M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lang="en-US" sz="2100" b="1" dirty="0">
                <a:latin typeface="Consolas"/>
                <a:cs typeface="Consolas"/>
              </a:rPr>
              <a:t>= Encoder(I) x Encoder(M)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7D5D9-C9A6-F762-DA2F-16CD16029022}"/>
              </a:ext>
            </a:extLst>
          </p:cNvPr>
          <p:cNvGrpSpPr/>
          <p:nvPr/>
        </p:nvGrpSpPr>
        <p:grpSpPr>
          <a:xfrm>
            <a:off x="907706" y="1903328"/>
            <a:ext cx="3663950" cy="2545991"/>
            <a:chOff x="255445" y="1296987"/>
            <a:chExt cx="4653398" cy="3121967"/>
          </a:xfrm>
        </p:grpSpPr>
        <p:pic>
          <p:nvPicPr>
            <p:cNvPr id="28" name="object 3">
              <a:extLst>
                <a:ext uri="{FF2B5EF4-FFF2-40B4-BE49-F238E27FC236}">
                  <a16:creationId xmlns:a16="http://schemas.microsoft.com/office/drawing/2014/main" id="{39711174-84FB-F464-6289-4B6F0ECBDE2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445" y="2813506"/>
              <a:ext cx="2115273" cy="1082569"/>
            </a:xfrm>
            <a:prstGeom prst="rect">
              <a:avLst/>
            </a:prstGeom>
          </p:spPr>
        </p:pic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4CD75E9C-B644-D2C1-836B-511119755078}"/>
                </a:ext>
              </a:extLst>
            </p:cNvPr>
            <p:cNvSpPr txBox="1"/>
            <p:nvPr/>
          </p:nvSpPr>
          <p:spPr>
            <a:xfrm>
              <a:off x="805763" y="4097374"/>
              <a:ext cx="926466" cy="321580"/>
            </a:xfrm>
            <a:prstGeom prst="rect">
              <a:avLst/>
            </a:prstGeom>
            <a:solidFill>
              <a:srgbClr val="EEEEEE"/>
            </a:solidFill>
            <a:ln w="9524">
              <a:solidFill>
                <a:srgbClr val="595959"/>
              </a:solidFill>
            </a:ln>
          </p:spPr>
          <p:txBody>
            <a:bodyPr vert="horz" wrap="square" lIns="0" tIns="76835" rIns="0" bIns="0" rtlCol="0" anchor="ctr">
              <a:spAutoFit/>
            </a:bodyPr>
            <a:lstStyle/>
            <a:p>
              <a:pPr marL="239395">
                <a:lnSpc>
                  <a:spcPct val="100000"/>
                </a:lnSpc>
                <a:spcBef>
                  <a:spcPts val="605"/>
                </a:spcBef>
              </a:pPr>
              <a:r>
                <a:rPr sz="1200" spc="-35" dirty="0">
                  <a:latin typeface="Corbel" panose="020B0503020204020204" pitchFamily="34" charset="0"/>
                  <a:cs typeface="Tahoma"/>
                </a:rPr>
                <a:t>input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30" name="object 5">
              <a:extLst>
                <a:ext uri="{FF2B5EF4-FFF2-40B4-BE49-F238E27FC236}">
                  <a16:creationId xmlns:a16="http://schemas.microsoft.com/office/drawing/2014/main" id="{0F988DFD-B801-7576-5CF4-AB8F6EF6943C}"/>
                </a:ext>
              </a:extLst>
            </p:cNvPr>
            <p:cNvGrpSpPr/>
            <p:nvPr/>
          </p:nvGrpSpPr>
          <p:grpSpPr>
            <a:xfrm>
              <a:off x="591451" y="2295062"/>
              <a:ext cx="1355090" cy="1821814"/>
              <a:chOff x="717912" y="2295062"/>
              <a:chExt cx="1355090" cy="1821814"/>
            </a:xfrm>
          </p:grpSpPr>
          <p:sp>
            <p:nvSpPr>
              <p:cNvPr id="31" name="object 6">
                <a:extLst>
                  <a:ext uri="{FF2B5EF4-FFF2-40B4-BE49-F238E27FC236}">
                    <a16:creationId xmlns:a16="http://schemas.microsoft.com/office/drawing/2014/main" id="{56937351-0D89-C7A1-CDC3-E0A8150E96B8}"/>
                  </a:ext>
                </a:extLst>
              </p:cNvPr>
              <p:cNvSpPr/>
              <p:nvPr/>
            </p:nvSpPr>
            <p:spPr>
              <a:xfrm>
                <a:off x="1395424" y="39608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29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2" name="object 7">
                <a:extLst>
                  <a:ext uri="{FF2B5EF4-FFF2-40B4-BE49-F238E27FC236}">
                    <a16:creationId xmlns:a16="http://schemas.microsoft.com/office/drawing/2014/main" id="{0236C54F-449D-84FF-4441-51AC3FE52134}"/>
                  </a:ext>
                </a:extLst>
              </p:cNvPr>
              <p:cNvSpPr/>
              <p:nvPr/>
            </p:nvSpPr>
            <p:spPr>
              <a:xfrm>
                <a:off x="1379692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3" name="object 8">
                <a:extLst>
                  <a:ext uri="{FF2B5EF4-FFF2-40B4-BE49-F238E27FC236}">
                    <a16:creationId xmlns:a16="http://schemas.microsoft.com/office/drawing/2014/main" id="{9C42A1C5-156A-C6FB-CBE4-1C9102C25078}"/>
                  </a:ext>
                </a:extLst>
              </p:cNvPr>
              <p:cNvSpPr/>
              <p:nvPr/>
            </p:nvSpPr>
            <p:spPr>
              <a:xfrm>
                <a:off x="1379692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4" name="object 9">
                <a:extLst>
                  <a:ext uri="{FF2B5EF4-FFF2-40B4-BE49-F238E27FC236}">
                    <a16:creationId xmlns:a16="http://schemas.microsoft.com/office/drawing/2014/main" id="{3DD188F4-555A-587A-6C1D-78CFA4252684}"/>
                  </a:ext>
                </a:extLst>
              </p:cNvPr>
              <p:cNvSpPr/>
              <p:nvPr/>
            </p:nvSpPr>
            <p:spPr>
              <a:xfrm>
                <a:off x="1395424" y="26654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281B08DA-2FD0-B3A5-B088-BBC30C12C413}"/>
                  </a:ext>
                </a:extLst>
              </p:cNvPr>
              <p:cNvSpPr/>
              <p:nvPr/>
            </p:nvSpPr>
            <p:spPr>
              <a:xfrm>
                <a:off x="13796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6" name="object 11">
                <a:extLst>
                  <a:ext uri="{FF2B5EF4-FFF2-40B4-BE49-F238E27FC236}">
                    <a16:creationId xmlns:a16="http://schemas.microsoft.com/office/drawing/2014/main" id="{BB35D383-98A4-590E-F642-081AB8C3BF02}"/>
                  </a:ext>
                </a:extLst>
              </p:cNvPr>
              <p:cNvSpPr/>
              <p:nvPr/>
            </p:nvSpPr>
            <p:spPr>
              <a:xfrm>
                <a:off x="13796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7" name="object 12">
                <a:extLst>
                  <a:ext uri="{FF2B5EF4-FFF2-40B4-BE49-F238E27FC236}">
                    <a16:creationId xmlns:a16="http://schemas.microsoft.com/office/drawing/2014/main" id="{64861D80-93BA-9E22-CF1B-64DF6201BD47}"/>
                  </a:ext>
                </a:extLst>
              </p:cNvPr>
              <p:cNvSpPr/>
              <p:nvPr/>
            </p:nvSpPr>
            <p:spPr>
              <a:xfrm>
                <a:off x="722674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1290448" y="330299"/>
                    </a:move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close/>
                  </a:path>
                </a:pathLst>
              </a:custGeom>
              <a:solidFill>
                <a:srgbClr val="EEEEEE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38" name="object 13">
                <a:extLst>
                  <a:ext uri="{FF2B5EF4-FFF2-40B4-BE49-F238E27FC236}">
                    <a16:creationId xmlns:a16="http://schemas.microsoft.com/office/drawing/2014/main" id="{8606A73A-B1C2-E29D-F762-9A946C16DDC1}"/>
                  </a:ext>
                </a:extLst>
              </p:cNvPr>
              <p:cNvSpPr/>
              <p:nvPr/>
            </p:nvSpPr>
            <p:spPr>
              <a:xfrm>
                <a:off x="722674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0" y="55051"/>
                    </a:move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sp>
          <p:nvSpPr>
            <p:cNvPr id="39" name="object 14">
              <a:extLst>
                <a:ext uri="{FF2B5EF4-FFF2-40B4-BE49-F238E27FC236}">
                  <a16:creationId xmlns:a16="http://schemas.microsoft.com/office/drawing/2014/main" id="{02B93BB1-7FCB-70A0-67FD-453971435457}"/>
                </a:ext>
              </a:extLst>
            </p:cNvPr>
            <p:cNvSpPr txBox="1"/>
            <p:nvPr/>
          </p:nvSpPr>
          <p:spPr>
            <a:xfrm>
              <a:off x="731427" y="2333438"/>
              <a:ext cx="1076325" cy="242168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30" dirty="0">
                  <a:latin typeface="Corbel" panose="020B0503020204020204" pitchFamily="34" charset="0"/>
                  <a:cs typeface="Tahoma"/>
                </a:rPr>
                <a:t>in</a:t>
              </a:r>
              <a:r>
                <a:rPr sz="1200" spc="-50" dirty="0">
                  <a:latin typeface="Corbel" panose="020B0503020204020204" pitchFamily="34" charset="0"/>
                  <a:cs typeface="Tahoma"/>
                </a:rPr>
                <a:t>p</a:t>
              </a:r>
              <a:r>
                <a:rPr sz="1200" spc="-55" dirty="0">
                  <a:latin typeface="Corbel" panose="020B0503020204020204" pitchFamily="34" charset="0"/>
                  <a:cs typeface="Tahoma"/>
                </a:rPr>
                <a:t>u</a:t>
              </a:r>
              <a:r>
                <a:rPr sz="1200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85" dirty="0">
                  <a:latin typeface="Corbel" panose="020B0503020204020204" pitchFamily="34" charset="0"/>
                  <a:cs typeface="Tahoma"/>
                </a:rPr>
                <a:t>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v</a:t>
              </a:r>
              <a:r>
                <a:rPr sz="1200" spc="-5" dirty="0">
                  <a:latin typeface="Corbel" panose="020B0503020204020204" pitchFamily="34" charset="0"/>
                  <a:cs typeface="Tahoma"/>
                </a:rPr>
                <a:t>e</a:t>
              </a:r>
              <a:r>
                <a:rPr sz="1200" spc="50" dirty="0">
                  <a:latin typeface="Corbel" panose="020B0503020204020204" pitchFamily="34" charset="0"/>
                  <a:cs typeface="Tahoma"/>
                </a:rPr>
                <a:t>c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20" dirty="0">
                  <a:latin typeface="Corbel" panose="020B0503020204020204" pitchFamily="34" charset="0"/>
                  <a:cs typeface="Tahoma"/>
                </a:rPr>
                <a:t>o</a:t>
              </a:r>
              <a:r>
                <a:rPr sz="1200" spc="-10" dirty="0">
                  <a:latin typeface="Corbel" panose="020B0503020204020204" pitchFamily="34" charset="0"/>
                  <a:cs typeface="Tahoma"/>
                </a:rPr>
                <a:t>r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6153B670-8313-6E78-E593-4527C6127F6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3570" y="2813506"/>
              <a:ext cx="2115273" cy="1082569"/>
            </a:xfrm>
            <a:prstGeom prst="rect">
              <a:avLst/>
            </a:prstGeom>
          </p:spPr>
        </p:pic>
        <p:sp>
          <p:nvSpPr>
            <p:cNvPr id="41" name="object 16">
              <a:extLst>
                <a:ext uri="{FF2B5EF4-FFF2-40B4-BE49-F238E27FC236}">
                  <a16:creationId xmlns:a16="http://schemas.microsoft.com/office/drawing/2014/main" id="{9CDDAE80-1D74-D922-8EF6-9815FD372F36}"/>
                </a:ext>
              </a:extLst>
            </p:cNvPr>
            <p:cNvSpPr txBox="1"/>
            <p:nvPr/>
          </p:nvSpPr>
          <p:spPr>
            <a:xfrm>
              <a:off x="3343888" y="4097374"/>
              <a:ext cx="926466" cy="321580"/>
            </a:xfrm>
            <a:prstGeom prst="rect">
              <a:avLst/>
            </a:prstGeom>
            <a:solidFill>
              <a:srgbClr val="D9EAD3"/>
            </a:solidFill>
            <a:ln w="9524">
              <a:solidFill>
                <a:srgbClr val="595959"/>
              </a:solidFill>
            </a:ln>
          </p:spPr>
          <p:txBody>
            <a:bodyPr vert="horz" wrap="square" lIns="0" tIns="76835" rIns="0" bIns="0" rtlCol="0" anchor="ctr">
              <a:spAutoFit/>
            </a:bodyPr>
            <a:lstStyle/>
            <a:p>
              <a:pPr marL="104139">
                <a:lnSpc>
                  <a:spcPct val="100000"/>
                </a:lnSpc>
                <a:spcBef>
                  <a:spcPts val="605"/>
                </a:spcBef>
              </a:pPr>
              <a:r>
                <a:rPr lang="en-US" sz="1200" spc="-25" dirty="0">
                  <a:latin typeface="Corbel" panose="020B0503020204020204" pitchFamily="34" charset="0"/>
                  <a:cs typeface="Tahoma"/>
                </a:rPr>
                <a:t> 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memory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42" name="object 17">
              <a:extLst>
                <a:ext uri="{FF2B5EF4-FFF2-40B4-BE49-F238E27FC236}">
                  <a16:creationId xmlns:a16="http://schemas.microsoft.com/office/drawing/2014/main" id="{451FD79A-640A-5AA9-E62B-10FAF7E2A5FA}"/>
                </a:ext>
              </a:extLst>
            </p:cNvPr>
            <p:cNvGrpSpPr/>
            <p:nvPr/>
          </p:nvGrpSpPr>
          <p:grpSpPr>
            <a:xfrm>
              <a:off x="3106051" y="2295062"/>
              <a:ext cx="1355090" cy="1821814"/>
              <a:chOff x="3232512" y="2295062"/>
              <a:chExt cx="1355090" cy="1821814"/>
            </a:xfrm>
          </p:grpSpPr>
          <p:sp>
            <p:nvSpPr>
              <p:cNvPr id="43" name="object 18">
                <a:extLst>
                  <a:ext uri="{FF2B5EF4-FFF2-40B4-BE49-F238E27FC236}">
                    <a16:creationId xmlns:a16="http://schemas.microsoft.com/office/drawing/2014/main" id="{648D7A57-C4AA-AAC2-5755-3982C523E104}"/>
                  </a:ext>
                </a:extLst>
              </p:cNvPr>
              <p:cNvSpPr/>
              <p:nvPr/>
            </p:nvSpPr>
            <p:spPr>
              <a:xfrm>
                <a:off x="3933550" y="39608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29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4" name="object 19">
                <a:extLst>
                  <a:ext uri="{FF2B5EF4-FFF2-40B4-BE49-F238E27FC236}">
                    <a16:creationId xmlns:a16="http://schemas.microsoft.com/office/drawing/2014/main" id="{8192279C-D0A5-F6CD-8A8D-979F4E2DD1BF}"/>
                  </a:ext>
                </a:extLst>
              </p:cNvPr>
              <p:cNvSpPr/>
              <p:nvPr/>
            </p:nvSpPr>
            <p:spPr>
              <a:xfrm>
                <a:off x="3917817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5" name="object 20">
                <a:extLst>
                  <a:ext uri="{FF2B5EF4-FFF2-40B4-BE49-F238E27FC236}">
                    <a16:creationId xmlns:a16="http://schemas.microsoft.com/office/drawing/2014/main" id="{04D5B0B1-02F7-F5B8-87E0-939362893809}"/>
                  </a:ext>
                </a:extLst>
              </p:cNvPr>
              <p:cNvSpPr/>
              <p:nvPr/>
            </p:nvSpPr>
            <p:spPr>
              <a:xfrm>
                <a:off x="3917817" y="39176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6" name="object 21">
                <a:extLst>
                  <a:ext uri="{FF2B5EF4-FFF2-40B4-BE49-F238E27FC236}">
                    <a16:creationId xmlns:a16="http://schemas.microsoft.com/office/drawing/2014/main" id="{D0A2BCD4-559F-594F-D9EC-81181E62C308}"/>
                  </a:ext>
                </a:extLst>
              </p:cNvPr>
              <p:cNvSpPr/>
              <p:nvPr/>
            </p:nvSpPr>
            <p:spPr>
              <a:xfrm>
                <a:off x="3910025" y="2665499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7" name="object 22">
                <a:extLst>
                  <a:ext uri="{FF2B5EF4-FFF2-40B4-BE49-F238E27FC236}">
                    <a16:creationId xmlns:a16="http://schemas.microsoft.com/office/drawing/2014/main" id="{556730E1-3B29-FB06-56E6-868CE368CFAC}"/>
                  </a:ext>
                </a:extLst>
              </p:cNvPr>
              <p:cNvSpPr/>
              <p:nvPr/>
            </p:nvSpPr>
            <p:spPr>
              <a:xfrm>
                <a:off x="38942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8" name="object 23">
                <a:extLst>
                  <a:ext uri="{FF2B5EF4-FFF2-40B4-BE49-F238E27FC236}">
                    <a16:creationId xmlns:a16="http://schemas.microsoft.com/office/drawing/2014/main" id="{83ED3684-A23A-D159-3B8C-AA1DE3E33993}"/>
                  </a:ext>
                </a:extLst>
              </p:cNvPr>
              <p:cNvSpPr/>
              <p:nvPr/>
            </p:nvSpPr>
            <p:spPr>
              <a:xfrm>
                <a:off x="3894292" y="26222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4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49" name="object 24">
                <a:extLst>
                  <a:ext uri="{FF2B5EF4-FFF2-40B4-BE49-F238E27FC236}">
                    <a16:creationId xmlns:a16="http://schemas.microsoft.com/office/drawing/2014/main" id="{F51AB95E-955D-C75B-72EF-512ADDC1AFAF}"/>
                  </a:ext>
                </a:extLst>
              </p:cNvPr>
              <p:cNvSpPr/>
              <p:nvPr/>
            </p:nvSpPr>
            <p:spPr>
              <a:xfrm>
                <a:off x="3237275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1290448" y="330299"/>
                    </a:move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close/>
                  </a:path>
                </a:pathLst>
              </a:custGeom>
              <a:solidFill>
                <a:srgbClr val="D9EAD3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0" name="object 25">
                <a:extLst>
                  <a:ext uri="{FF2B5EF4-FFF2-40B4-BE49-F238E27FC236}">
                    <a16:creationId xmlns:a16="http://schemas.microsoft.com/office/drawing/2014/main" id="{D6291DFB-784A-CFB3-5030-2591F5543365}"/>
                  </a:ext>
                </a:extLst>
              </p:cNvPr>
              <p:cNvSpPr/>
              <p:nvPr/>
            </p:nvSpPr>
            <p:spPr>
              <a:xfrm>
                <a:off x="3237275" y="2299824"/>
                <a:ext cx="1345565" cy="330835"/>
              </a:xfrm>
              <a:custGeom>
                <a:avLst/>
                <a:gdLst/>
                <a:ahLst/>
                <a:cxnLst/>
                <a:rect l="l" t="t" r="r" b="b"/>
                <a:pathLst>
                  <a:path w="1345564" h="330835">
                    <a:moveTo>
                      <a:pt x="0" y="55051"/>
                    </a:moveTo>
                    <a:lnTo>
                      <a:pt x="4326" y="33622"/>
                    </a:lnTo>
                    <a:lnTo>
                      <a:pt x="16124" y="16124"/>
                    </a:lnTo>
                    <a:lnTo>
                      <a:pt x="33622" y="4326"/>
                    </a:lnTo>
                    <a:lnTo>
                      <a:pt x="55051" y="0"/>
                    </a:lnTo>
                    <a:lnTo>
                      <a:pt x="1290448" y="0"/>
                    </a:lnTo>
                    <a:lnTo>
                      <a:pt x="1329375" y="16123"/>
                    </a:lnTo>
                    <a:lnTo>
                      <a:pt x="1345499" y="55051"/>
                    </a:lnTo>
                    <a:lnTo>
                      <a:pt x="1345499" y="275248"/>
                    </a:lnTo>
                    <a:lnTo>
                      <a:pt x="1341173" y="296677"/>
                    </a:lnTo>
                    <a:lnTo>
                      <a:pt x="1329375" y="314175"/>
                    </a:lnTo>
                    <a:lnTo>
                      <a:pt x="1311877" y="325973"/>
                    </a:lnTo>
                    <a:lnTo>
                      <a:pt x="1290448" y="330299"/>
                    </a:lnTo>
                    <a:lnTo>
                      <a:pt x="55051" y="330299"/>
                    </a:lnTo>
                    <a:lnTo>
                      <a:pt x="33622" y="325973"/>
                    </a:lnTo>
                    <a:lnTo>
                      <a:pt x="16124" y="314175"/>
                    </a:lnTo>
                    <a:lnTo>
                      <a:pt x="4326" y="296677"/>
                    </a:lnTo>
                    <a:lnTo>
                      <a:pt x="0" y="275248"/>
                    </a:lnTo>
                    <a:lnTo>
                      <a:pt x="0" y="550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sp>
          <p:nvSpPr>
            <p:cNvPr id="51" name="object 26">
              <a:extLst>
                <a:ext uri="{FF2B5EF4-FFF2-40B4-BE49-F238E27FC236}">
                  <a16:creationId xmlns:a16="http://schemas.microsoft.com/office/drawing/2014/main" id="{9537AB35-6D5F-19AA-9310-3C730B591885}"/>
                </a:ext>
              </a:extLst>
            </p:cNvPr>
            <p:cNvSpPr txBox="1"/>
            <p:nvPr/>
          </p:nvSpPr>
          <p:spPr>
            <a:xfrm>
              <a:off x="3255889" y="2333438"/>
              <a:ext cx="1056641" cy="242168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45" dirty="0">
                  <a:latin typeface="Corbel" panose="020B0503020204020204" pitchFamily="34" charset="0"/>
                  <a:cs typeface="Tahoma"/>
                </a:rPr>
                <a:t>mem</a:t>
              </a:r>
              <a:r>
                <a:rPr sz="1200" spc="-85" dirty="0">
                  <a:latin typeface="Corbel" panose="020B0503020204020204" pitchFamily="34" charset="0"/>
                  <a:cs typeface="Tahoma"/>
                </a:rPr>
                <a:t> 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v</a:t>
              </a:r>
              <a:r>
                <a:rPr sz="1200" spc="-5" dirty="0">
                  <a:latin typeface="Corbel" panose="020B0503020204020204" pitchFamily="34" charset="0"/>
                  <a:cs typeface="Tahoma"/>
                </a:rPr>
                <a:t>e</a:t>
              </a:r>
              <a:r>
                <a:rPr sz="1200" spc="50" dirty="0">
                  <a:latin typeface="Corbel" panose="020B0503020204020204" pitchFamily="34" charset="0"/>
                  <a:cs typeface="Tahoma"/>
                </a:rPr>
                <a:t>c</a:t>
              </a:r>
              <a:r>
                <a:rPr sz="1200" spc="-25" dirty="0">
                  <a:latin typeface="Corbel" panose="020B0503020204020204" pitchFamily="34" charset="0"/>
                  <a:cs typeface="Tahoma"/>
                </a:rPr>
                <a:t>t</a:t>
              </a:r>
              <a:r>
                <a:rPr sz="1200" spc="-20" dirty="0">
                  <a:latin typeface="Corbel" panose="020B0503020204020204" pitchFamily="34" charset="0"/>
                  <a:cs typeface="Tahoma"/>
                </a:rPr>
                <a:t>o</a:t>
              </a:r>
              <a:r>
                <a:rPr sz="1200" spc="-10" dirty="0">
                  <a:latin typeface="Corbel" panose="020B0503020204020204" pitchFamily="34" charset="0"/>
                  <a:cs typeface="Tahoma"/>
                </a:rPr>
                <a:t>r</a:t>
              </a:r>
              <a:endParaRPr sz="1200" dirty="0">
                <a:latin typeface="Corbel" panose="020B0503020204020204" pitchFamily="34" charset="0"/>
                <a:cs typeface="Tahoma"/>
              </a:endParaRPr>
            </a:p>
          </p:txBody>
        </p:sp>
        <p:grpSp>
          <p:nvGrpSpPr>
            <p:cNvPr id="52" name="object 27">
              <a:extLst>
                <a:ext uri="{FF2B5EF4-FFF2-40B4-BE49-F238E27FC236}">
                  <a16:creationId xmlns:a16="http://schemas.microsoft.com/office/drawing/2014/main" id="{D041107A-CA23-52AB-E8F2-58A9040D0875}"/>
                </a:ext>
              </a:extLst>
            </p:cNvPr>
            <p:cNvGrpSpPr/>
            <p:nvPr/>
          </p:nvGrpSpPr>
          <p:grpSpPr>
            <a:xfrm>
              <a:off x="1936951" y="1528725"/>
              <a:ext cx="1200785" cy="467995"/>
              <a:chOff x="2063412" y="1528725"/>
              <a:chExt cx="1200785" cy="467995"/>
            </a:xfrm>
          </p:grpSpPr>
          <p:sp>
            <p:nvSpPr>
              <p:cNvPr id="53" name="object 28">
                <a:extLst>
                  <a:ext uri="{FF2B5EF4-FFF2-40B4-BE49-F238E27FC236}">
                    <a16:creationId xmlns:a16="http://schemas.microsoft.com/office/drawing/2014/main" id="{D73C34F2-45C5-3535-8E40-09E969F6BB6A}"/>
                  </a:ext>
                </a:extLst>
              </p:cNvPr>
              <p:cNvSpPr/>
              <p:nvPr/>
            </p:nvSpPr>
            <p:spPr>
              <a:xfrm>
                <a:off x="2068174" y="1533487"/>
                <a:ext cx="1191260" cy="45847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458469">
                    <a:moveTo>
                      <a:pt x="1114348" y="458099"/>
                    </a:moveTo>
                    <a:lnTo>
                      <a:pt x="76351" y="458099"/>
                    </a:lnTo>
                    <a:lnTo>
                      <a:pt x="46632" y="452099"/>
                    </a:lnTo>
                    <a:lnTo>
                      <a:pt x="22362" y="435737"/>
                    </a:lnTo>
                    <a:lnTo>
                      <a:pt x="6000" y="411467"/>
                    </a:lnTo>
                    <a:lnTo>
                      <a:pt x="0" y="381748"/>
                    </a:lnTo>
                    <a:lnTo>
                      <a:pt x="0" y="76351"/>
                    </a:lnTo>
                    <a:lnTo>
                      <a:pt x="6000" y="46632"/>
                    </a:lnTo>
                    <a:lnTo>
                      <a:pt x="22362" y="22362"/>
                    </a:lnTo>
                    <a:lnTo>
                      <a:pt x="46632" y="6000"/>
                    </a:lnTo>
                    <a:lnTo>
                      <a:pt x="76351" y="0"/>
                    </a:lnTo>
                    <a:lnTo>
                      <a:pt x="1114348" y="0"/>
                    </a:lnTo>
                    <a:lnTo>
                      <a:pt x="1156708" y="12827"/>
                    </a:lnTo>
                    <a:lnTo>
                      <a:pt x="1184888" y="47133"/>
                    </a:lnTo>
                    <a:lnTo>
                      <a:pt x="1190699" y="76351"/>
                    </a:lnTo>
                    <a:lnTo>
                      <a:pt x="1190699" y="381748"/>
                    </a:lnTo>
                    <a:lnTo>
                      <a:pt x="1184699" y="411467"/>
                    </a:lnTo>
                    <a:lnTo>
                      <a:pt x="1168337" y="435737"/>
                    </a:lnTo>
                    <a:lnTo>
                      <a:pt x="1144067" y="452099"/>
                    </a:lnTo>
                    <a:lnTo>
                      <a:pt x="1114348" y="4580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sz="1200" b="1" spc="-5" dirty="0">
                    <a:latin typeface="Arial"/>
                    <a:cs typeface="Arial"/>
                  </a:rPr>
                  <a:t>dot </a:t>
                </a:r>
                <a:r>
                  <a:rPr lang="en-US" sz="1200" b="1" dirty="0">
                    <a:latin typeface="Arial"/>
                    <a:cs typeface="Arial"/>
                  </a:rPr>
                  <a:t> </a:t>
                </a:r>
                <a:r>
                  <a:rPr lang="en-US" sz="1200" b="1" spc="-5" dirty="0">
                    <a:latin typeface="Arial"/>
                    <a:cs typeface="Arial"/>
                  </a:rPr>
                  <a:t>product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54" name="object 29">
                <a:extLst>
                  <a:ext uri="{FF2B5EF4-FFF2-40B4-BE49-F238E27FC236}">
                    <a16:creationId xmlns:a16="http://schemas.microsoft.com/office/drawing/2014/main" id="{61D2DB12-BBE7-1908-AD28-015A389C46E9}"/>
                  </a:ext>
                </a:extLst>
              </p:cNvPr>
              <p:cNvSpPr/>
              <p:nvPr/>
            </p:nvSpPr>
            <p:spPr>
              <a:xfrm>
                <a:off x="2068174" y="1533487"/>
                <a:ext cx="1191260" cy="45847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458469">
                    <a:moveTo>
                      <a:pt x="0" y="76351"/>
                    </a:moveTo>
                    <a:lnTo>
                      <a:pt x="6000" y="46632"/>
                    </a:lnTo>
                    <a:lnTo>
                      <a:pt x="22362" y="22362"/>
                    </a:lnTo>
                    <a:lnTo>
                      <a:pt x="46632" y="6000"/>
                    </a:lnTo>
                    <a:lnTo>
                      <a:pt x="76351" y="0"/>
                    </a:lnTo>
                    <a:lnTo>
                      <a:pt x="1114348" y="0"/>
                    </a:lnTo>
                    <a:lnTo>
                      <a:pt x="1156708" y="12827"/>
                    </a:lnTo>
                    <a:lnTo>
                      <a:pt x="1184888" y="47133"/>
                    </a:lnTo>
                    <a:lnTo>
                      <a:pt x="1190699" y="76351"/>
                    </a:lnTo>
                    <a:lnTo>
                      <a:pt x="1190699" y="381748"/>
                    </a:lnTo>
                    <a:lnTo>
                      <a:pt x="1184699" y="411467"/>
                    </a:lnTo>
                    <a:lnTo>
                      <a:pt x="1168337" y="435737"/>
                    </a:lnTo>
                    <a:lnTo>
                      <a:pt x="1144067" y="452099"/>
                    </a:lnTo>
                    <a:lnTo>
                      <a:pt x="1114348" y="458099"/>
                    </a:lnTo>
                    <a:lnTo>
                      <a:pt x="76351" y="458099"/>
                    </a:lnTo>
                    <a:lnTo>
                      <a:pt x="46632" y="452099"/>
                    </a:lnTo>
                    <a:lnTo>
                      <a:pt x="22362" y="435737"/>
                    </a:lnTo>
                    <a:lnTo>
                      <a:pt x="6000" y="411467"/>
                    </a:lnTo>
                    <a:lnTo>
                      <a:pt x="0" y="381748"/>
                    </a:lnTo>
                    <a:lnTo>
                      <a:pt x="0" y="76351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  <p:grpSp>
          <p:nvGrpSpPr>
            <p:cNvPr id="56" name="object 31">
              <a:extLst>
                <a:ext uri="{FF2B5EF4-FFF2-40B4-BE49-F238E27FC236}">
                  <a16:creationId xmlns:a16="http://schemas.microsoft.com/office/drawing/2014/main" id="{EA7CC117-09E1-F5BC-B0FD-5A30EF87785D}"/>
                </a:ext>
              </a:extLst>
            </p:cNvPr>
            <p:cNvGrpSpPr/>
            <p:nvPr/>
          </p:nvGrpSpPr>
          <p:grpSpPr>
            <a:xfrm>
              <a:off x="1264201" y="1296987"/>
              <a:ext cx="2524125" cy="1007744"/>
              <a:chOff x="1390662" y="1296987"/>
              <a:chExt cx="2524125" cy="1007744"/>
            </a:xfrm>
          </p:grpSpPr>
          <p:sp>
            <p:nvSpPr>
              <p:cNvPr id="57" name="object 32">
                <a:extLst>
                  <a:ext uri="{FF2B5EF4-FFF2-40B4-BE49-F238E27FC236}">
                    <a16:creationId xmlns:a16="http://schemas.microsoft.com/office/drawing/2014/main" id="{4010B1AA-ECB3-AD51-0AE0-E195E238A2B2}"/>
                  </a:ext>
                </a:extLst>
              </p:cNvPr>
              <p:cNvSpPr/>
              <p:nvPr/>
            </p:nvSpPr>
            <p:spPr>
              <a:xfrm>
                <a:off x="1395424" y="2005217"/>
                <a:ext cx="1212850" cy="29464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94639">
                    <a:moveTo>
                      <a:pt x="0" y="294607"/>
                    </a:moveTo>
                    <a:lnTo>
                      <a:pt x="1212565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8" name="object 33">
                <a:extLst>
                  <a:ext uri="{FF2B5EF4-FFF2-40B4-BE49-F238E27FC236}">
                    <a16:creationId xmlns:a16="http://schemas.microsoft.com/office/drawing/2014/main" id="{DDEF8463-09E8-551A-D3A0-20B8D3351765}"/>
                  </a:ext>
                </a:extLst>
              </p:cNvPr>
              <p:cNvSpPr/>
              <p:nvPr/>
            </p:nvSpPr>
            <p:spPr>
              <a:xfrm>
                <a:off x="2604276" y="1989929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7428" y="30575"/>
                    </a:moveTo>
                    <a:lnTo>
                      <a:pt x="0" y="0"/>
                    </a:lnTo>
                    <a:lnTo>
                      <a:pt x="45717" y="5082"/>
                    </a:lnTo>
                    <a:lnTo>
                      <a:pt x="7428" y="3057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59" name="object 34">
                <a:extLst>
                  <a:ext uri="{FF2B5EF4-FFF2-40B4-BE49-F238E27FC236}">
                    <a16:creationId xmlns:a16="http://schemas.microsoft.com/office/drawing/2014/main" id="{C875E19D-CFC6-63FB-96D2-173EA088D435}"/>
                  </a:ext>
                </a:extLst>
              </p:cNvPr>
              <p:cNvSpPr/>
              <p:nvPr/>
            </p:nvSpPr>
            <p:spPr>
              <a:xfrm>
                <a:off x="2604276" y="1989929"/>
                <a:ext cx="45720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31114">
                    <a:moveTo>
                      <a:pt x="7428" y="30575"/>
                    </a:moveTo>
                    <a:lnTo>
                      <a:pt x="45717" y="5082"/>
                    </a:lnTo>
                    <a:lnTo>
                      <a:pt x="0" y="0"/>
                    </a:lnTo>
                    <a:lnTo>
                      <a:pt x="7428" y="3057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0" name="object 35">
                <a:extLst>
                  <a:ext uri="{FF2B5EF4-FFF2-40B4-BE49-F238E27FC236}">
                    <a16:creationId xmlns:a16="http://schemas.microsoft.com/office/drawing/2014/main" id="{046A3703-45D8-1A3E-5E32-11374F01AA08}"/>
                  </a:ext>
                </a:extLst>
              </p:cNvPr>
              <p:cNvSpPr/>
              <p:nvPr/>
            </p:nvSpPr>
            <p:spPr>
              <a:xfrm>
                <a:off x="2719005" y="2005438"/>
                <a:ext cx="1191260" cy="294640"/>
              </a:xfrm>
              <a:custGeom>
                <a:avLst/>
                <a:gdLst/>
                <a:ahLst/>
                <a:cxnLst/>
                <a:rect l="l" t="t" r="r" b="b"/>
                <a:pathLst>
                  <a:path w="1191260" h="294639">
                    <a:moveTo>
                      <a:pt x="1191019" y="294386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1" name="object 36">
                <a:extLst>
                  <a:ext uri="{FF2B5EF4-FFF2-40B4-BE49-F238E27FC236}">
                    <a16:creationId xmlns:a16="http://schemas.microsoft.com/office/drawing/2014/main" id="{442CBB79-5D53-49CE-32CB-519A9D805147}"/>
                  </a:ext>
                </a:extLst>
              </p:cNvPr>
              <p:cNvSpPr/>
              <p:nvPr/>
            </p:nvSpPr>
            <p:spPr>
              <a:xfrm>
                <a:off x="2677042" y="1990165"/>
                <a:ext cx="4635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6355" h="31114">
                    <a:moveTo>
                      <a:pt x="38187" y="30546"/>
                    </a:moveTo>
                    <a:lnTo>
                      <a:pt x="0" y="4901"/>
                    </a:lnTo>
                    <a:lnTo>
                      <a:pt x="45737" y="0"/>
                    </a:lnTo>
                    <a:lnTo>
                      <a:pt x="38187" y="30546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2" name="object 37">
                <a:extLst>
                  <a:ext uri="{FF2B5EF4-FFF2-40B4-BE49-F238E27FC236}">
                    <a16:creationId xmlns:a16="http://schemas.microsoft.com/office/drawing/2014/main" id="{44304DA1-9222-7DE1-8A04-A069AE987691}"/>
                  </a:ext>
                </a:extLst>
              </p:cNvPr>
              <p:cNvSpPr/>
              <p:nvPr/>
            </p:nvSpPr>
            <p:spPr>
              <a:xfrm>
                <a:off x="2677042" y="1990165"/>
                <a:ext cx="4635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6355" h="31114">
                    <a:moveTo>
                      <a:pt x="45737" y="0"/>
                    </a:moveTo>
                    <a:lnTo>
                      <a:pt x="0" y="4901"/>
                    </a:lnTo>
                    <a:lnTo>
                      <a:pt x="38187" y="30546"/>
                    </a:lnTo>
                    <a:lnTo>
                      <a:pt x="45737" y="0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3" name="object 38">
                <a:extLst>
                  <a:ext uri="{FF2B5EF4-FFF2-40B4-BE49-F238E27FC236}">
                    <a16:creationId xmlns:a16="http://schemas.microsoft.com/office/drawing/2014/main" id="{E6A5C9CD-2D7D-D1C9-EAC4-6886BE4C2E7C}"/>
                  </a:ext>
                </a:extLst>
              </p:cNvPr>
              <p:cNvSpPr/>
              <p:nvPr/>
            </p:nvSpPr>
            <p:spPr>
              <a:xfrm>
                <a:off x="2621499" y="1344975"/>
                <a:ext cx="0" cy="151130"/>
              </a:xfrm>
              <a:custGeom>
                <a:avLst/>
                <a:gdLst/>
                <a:ahLst/>
                <a:cxnLst/>
                <a:rect l="l" t="t" r="r" b="b"/>
                <a:pathLst>
                  <a:path h="151130">
                    <a:moveTo>
                      <a:pt x="0" y="150749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4" name="object 39">
                <a:extLst>
                  <a:ext uri="{FF2B5EF4-FFF2-40B4-BE49-F238E27FC236}">
                    <a16:creationId xmlns:a16="http://schemas.microsoft.com/office/drawing/2014/main" id="{C003CDE6-D504-C263-1030-2B1EC8F269AF}"/>
                  </a:ext>
                </a:extLst>
              </p:cNvPr>
              <p:cNvSpPr/>
              <p:nvPr/>
            </p:nvSpPr>
            <p:spPr>
              <a:xfrm>
                <a:off x="2605767" y="1301749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65" y="43225"/>
                    </a:moveTo>
                    <a:lnTo>
                      <a:pt x="0" y="43225"/>
                    </a:lnTo>
                    <a:lnTo>
                      <a:pt x="15732" y="0"/>
                    </a:lnTo>
                    <a:lnTo>
                      <a:pt x="31465" y="43225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  <p:sp>
            <p:nvSpPr>
              <p:cNvPr id="65" name="object 40">
                <a:extLst>
                  <a:ext uri="{FF2B5EF4-FFF2-40B4-BE49-F238E27FC236}">
                    <a16:creationId xmlns:a16="http://schemas.microsoft.com/office/drawing/2014/main" id="{A8374BCC-04DE-D9EC-A3F9-2078F3676AF2}"/>
                  </a:ext>
                </a:extLst>
              </p:cNvPr>
              <p:cNvSpPr/>
              <p:nvPr/>
            </p:nvSpPr>
            <p:spPr>
              <a:xfrm>
                <a:off x="2605767" y="1301749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65" y="43225"/>
                    </a:moveTo>
                    <a:lnTo>
                      <a:pt x="15732" y="0"/>
                    </a:lnTo>
                    <a:lnTo>
                      <a:pt x="0" y="43225"/>
                    </a:lnTo>
                    <a:lnTo>
                      <a:pt x="31465" y="43225"/>
                    </a:lnTo>
                    <a:close/>
                  </a:path>
                </a:pathLst>
              </a:custGeom>
              <a:ln w="9524">
                <a:solidFill>
                  <a:srgbClr val="595959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endParaRPr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90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8B09-DFC3-F941-1ABD-BCF4152E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Nearest Neighbors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0D0F2-3CBF-CE40-2F5A-34451BA9AD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 descr="A black and white diagram with text&#10;&#10;Description automatically generated">
            <a:extLst>
              <a:ext uri="{FF2B5EF4-FFF2-40B4-BE49-F238E27FC236}">
                <a16:creationId xmlns:a16="http://schemas.microsoft.com/office/drawing/2014/main" id="{9B5A509F-240D-9C60-70AE-05B9680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7983"/>
            <a:ext cx="7772400" cy="3602906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98AD1B7E-F1D4-4A3F-6CAA-F098F4DA998C}"/>
              </a:ext>
            </a:extLst>
          </p:cNvPr>
          <p:cNvSpPr txBox="1"/>
          <p:nvPr/>
        </p:nvSpPr>
        <p:spPr>
          <a:xfrm>
            <a:off x="3247114" y="487403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1052492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912C-1C67-57E3-7118-1C15DAFF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Approximate</a:t>
            </a:r>
            <a:r>
              <a:rPr lang="en-US" dirty="0"/>
              <a:t> Finding Nearest Neighbors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783E-5167-AC99-5FEF-5A3918419D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787FBE4-0111-4DF8-B0C7-6732A813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1142316"/>
            <a:ext cx="7772400" cy="3574239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28755AE1-51BF-D337-5A1F-8972EEE449C8}"/>
              </a:ext>
            </a:extLst>
          </p:cNvPr>
          <p:cNvSpPr txBox="1"/>
          <p:nvPr/>
        </p:nvSpPr>
        <p:spPr>
          <a:xfrm>
            <a:off x="3247114" y="487403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6360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4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F0B944-FD77-E917-FF17-3FDAA1C9F8A4}"/>
                  </a:ext>
                </a:extLst>
              </p:cNvPr>
              <p:cNvSpPr txBox="1"/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F0B944-FD77-E917-FF17-3FDAA1C9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191708"/>
                <a:ext cx="8616521" cy="779957"/>
              </a:xfrm>
              <a:prstGeom prst="rect">
                <a:avLst/>
              </a:prstGeom>
              <a:blipFill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3" name="object 3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" name="object 4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17470" y="4745812"/>
            <a:ext cx="25241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29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97918" y="2842070"/>
            <a:ext cx="1091565" cy="520065"/>
            <a:chOff x="8263890" y="3789426"/>
            <a:chExt cx="1455420" cy="693420"/>
          </a:xfrm>
        </p:grpSpPr>
        <p:sp>
          <p:nvSpPr>
            <p:cNvPr id="9" name="object 9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282940" y="3808476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505099" y="2978753"/>
            <a:ext cx="47720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69952" y="1923097"/>
            <a:ext cx="1091565" cy="520065"/>
            <a:chOff x="8626602" y="2564129"/>
            <a:chExt cx="1455420" cy="693420"/>
          </a:xfrm>
        </p:grpSpPr>
        <p:sp>
          <p:nvSpPr>
            <p:cNvPr id="13" name="object 13"/>
            <p:cNvSpPr/>
            <p:nvPr/>
          </p:nvSpPr>
          <p:spPr>
            <a:xfrm>
              <a:off x="8645652" y="258317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645652" y="258317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87312" y="2058639"/>
            <a:ext cx="6572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Pinecone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750111" y="2508313"/>
            <a:ext cx="1091565" cy="520065"/>
            <a:chOff x="10333481" y="3344417"/>
            <a:chExt cx="1455420" cy="693420"/>
          </a:xfrm>
        </p:grpSpPr>
        <p:sp>
          <p:nvSpPr>
            <p:cNvPr id="17" name="object 17"/>
            <p:cNvSpPr/>
            <p:nvPr/>
          </p:nvSpPr>
          <p:spPr>
            <a:xfrm>
              <a:off x="10352531" y="3363467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52531" y="3363467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043100" y="2644483"/>
            <a:ext cx="50434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Qdrant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2898" y="3923347"/>
            <a:ext cx="1544479" cy="650558"/>
            <a:chOff x="430530" y="5231129"/>
            <a:chExt cx="2059305" cy="867410"/>
          </a:xfrm>
        </p:grpSpPr>
        <p:sp>
          <p:nvSpPr>
            <p:cNvPr id="21" name="object 21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3273" y="4022978"/>
            <a:ext cx="132159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5724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ScaNN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(4-</a:t>
            </a:r>
            <a:r>
              <a:rPr sz="1350" dirty="0">
                <a:latin typeface="Calibri"/>
                <a:cs typeface="Calibri"/>
              </a:rPr>
              <a:t>bit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PQ)</a:t>
            </a:r>
            <a:endParaRPr sz="1350">
              <a:latin typeface="Calibri"/>
              <a:cs typeface="Calibri"/>
            </a:endParaRPr>
          </a:p>
          <a:p>
            <a:pPr marL="9525"/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7835" y="633984"/>
            <a:ext cx="1930718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100" spc="-8" dirty="0">
                <a:latin typeface="Calibri"/>
                <a:cs typeface="Calibri"/>
              </a:rPr>
              <a:t>Algorithm</a:t>
            </a:r>
            <a:endParaRPr sz="2100">
              <a:latin typeface="Calibri"/>
              <a:cs typeface="Calibri"/>
            </a:endParaRPr>
          </a:p>
          <a:p>
            <a:pPr marL="267653" indent="-258128">
              <a:spcBef>
                <a:spcPts val="41"/>
              </a:spcBef>
              <a:buFont typeface="Wingdings"/>
              <a:buChar char=""/>
              <a:tabLst>
                <a:tab pos="267653" algn="l"/>
              </a:tabLst>
            </a:pP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endParaRPr sz="1500">
              <a:latin typeface="Calibri"/>
              <a:cs typeface="Calibri"/>
            </a:endParaRPr>
          </a:p>
          <a:p>
            <a:pPr marL="267653" indent="-258128">
              <a:spcBef>
                <a:spcPts val="4"/>
              </a:spcBef>
              <a:buFont typeface="Wingdings"/>
              <a:buChar char=""/>
              <a:tabLst>
                <a:tab pos="267653" algn="l"/>
              </a:tabLst>
            </a:pPr>
            <a:r>
              <a:rPr sz="1500" spc="-15" dirty="0">
                <a:latin typeface="Calibri"/>
                <a:cs typeface="Calibri"/>
              </a:rPr>
              <a:t>Math</a:t>
            </a:r>
            <a:endParaRPr sz="1500">
              <a:latin typeface="Calibri"/>
              <a:cs typeface="Calibri"/>
            </a:endParaRPr>
          </a:p>
          <a:p>
            <a:pPr marL="267653" indent="-258128">
              <a:buFont typeface="Wingdings"/>
              <a:buChar char=""/>
              <a:tabLst>
                <a:tab pos="267653" algn="l"/>
              </a:tabLst>
            </a:pP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69164" y="633984"/>
            <a:ext cx="2626519" cy="102576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100" dirty="0">
                <a:latin typeface="Calibri"/>
                <a:cs typeface="Calibri"/>
              </a:rPr>
              <a:t>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>
              <a:latin typeface="Calibri"/>
              <a:cs typeface="Calibri"/>
            </a:endParaRPr>
          </a:p>
          <a:p>
            <a:pPr marL="258128" marR="40958" indent="-258128" algn="r">
              <a:spcBef>
                <a:spcPts val="41"/>
              </a:spcBef>
              <a:buFont typeface="Wingdings"/>
              <a:buChar char=""/>
              <a:tabLst>
                <a:tab pos="258128" algn="l"/>
              </a:tabLst>
            </a:pP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>
              <a:latin typeface="Calibri"/>
              <a:cs typeface="Calibri"/>
            </a:endParaRPr>
          </a:p>
          <a:p>
            <a:pPr marR="3810" algn="r">
              <a:spcBef>
                <a:spcPts val="4"/>
              </a:spcBef>
            </a:pPr>
            <a:r>
              <a:rPr sz="1500" dirty="0">
                <a:latin typeface="Calibri"/>
                <a:cs typeface="Calibri"/>
              </a:rPr>
              <a:t>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>
              <a:latin typeface="Calibri"/>
              <a:cs typeface="Calibri"/>
            </a:endParaRPr>
          </a:p>
          <a:p>
            <a:pPr marL="267653" indent="-258128">
              <a:buFont typeface="Wingdings"/>
              <a:buChar char=""/>
              <a:tabLst>
                <a:tab pos="267653" algn="l"/>
              </a:tabLst>
            </a:pPr>
            <a:r>
              <a:rPr sz="1500" spc="-8" dirty="0">
                <a:latin typeface="Calibri"/>
                <a:cs typeface="Calibri"/>
              </a:rPr>
              <a:t>Usually,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2051" y="1891093"/>
            <a:ext cx="2156936" cy="771525"/>
            <a:chOff x="549401" y="2521457"/>
            <a:chExt cx="2875915" cy="1028700"/>
          </a:xfrm>
        </p:grpSpPr>
        <p:sp>
          <p:nvSpPr>
            <p:cNvPr id="27" name="object 27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5287" y="1947958"/>
            <a:ext cx="188690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8" algn="ctr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 </a:t>
            </a:r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 </a:t>
            </a:r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31" name="object 31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15621" y="4444555"/>
            <a:ext cx="1091565" cy="520065"/>
            <a:chOff x="8154161" y="5926073"/>
            <a:chExt cx="1455420" cy="693420"/>
          </a:xfrm>
        </p:grpSpPr>
        <p:sp>
          <p:nvSpPr>
            <p:cNvPr id="35" name="object 35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29076" y="4581449"/>
            <a:ext cx="6667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Weaviate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66648" y="3683318"/>
            <a:ext cx="1430179" cy="607219"/>
            <a:chOff x="9955530" y="4911090"/>
            <a:chExt cx="1906905" cy="809625"/>
          </a:xfrm>
        </p:grpSpPr>
        <p:sp>
          <p:nvSpPr>
            <p:cNvPr id="39" name="object 39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592567" y="3761232"/>
            <a:ext cx="118110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6479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 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15271" y="2108263"/>
            <a:ext cx="4010978" cy="2223135"/>
            <a:chOff x="4420361" y="2811017"/>
            <a:chExt cx="5347970" cy="2964180"/>
          </a:xfrm>
        </p:grpSpPr>
        <p:sp>
          <p:nvSpPr>
            <p:cNvPr id="43" name="object 43"/>
            <p:cNvSpPr/>
            <p:nvPr/>
          </p:nvSpPr>
          <p:spPr>
            <a:xfrm>
              <a:off x="4808219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808219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774436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774436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439411" y="4939283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39411" y="4939283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331708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0" name="object 50"/>
            <p:cNvSpPr/>
            <p:nvPr/>
          </p:nvSpPr>
          <p:spPr>
            <a:xfrm>
              <a:off x="8331708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621685" y="3725609"/>
            <a:ext cx="31956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Vald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939349" y="4467415"/>
            <a:ext cx="952500" cy="481489"/>
            <a:chOff x="5252465" y="5956553"/>
            <a:chExt cx="1270000" cy="641985"/>
          </a:xfrm>
        </p:grpSpPr>
        <p:sp>
          <p:nvSpPr>
            <p:cNvPr id="53" name="object 53"/>
            <p:cNvSpPr/>
            <p:nvPr/>
          </p:nvSpPr>
          <p:spPr>
            <a:xfrm>
              <a:off x="5271515" y="5975603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271515" y="5975603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900933" y="612647"/>
            <a:ext cx="2914650" cy="4191853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143828">
              <a:spcBef>
                <a:spcPts val="248"/>
              </a:spcBef>
            </a:pPr>
            <a:r>
              <a:rPr sz="2100" spc="-8" dirty="0">
                <a:latin typeface="Calibri"/>
                <a:cs typeface="Calibri"/>
              </a:rPr>
              <a:t>Library</a:t>
            </a:r>
            <a:endParaRPr sz="2100">
              <a:latin typeface="Calibri"/>
              <a:cs typeface="Calibri"/>
            </a:endParaRPr>
          </a:p>
          <a:p>
            <a:pPr marL="402431" indent="-258604">
              <a:spcBef>
                <a:spcPts val="41"/>
              </a:spcBef>
              <a:buFont typeface="Wingdings"/>
              <a:buChar char=""/>
              <a:tabLst>
                <a:tab pos="402431" algn="l"/>
              </a:tabLst>
            </a:pP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endParaRPr sz="1500">
              <a:latin typeface="Calibri"/>
              <a:cs typeface="Calibri"/>
            </a:endParaRPr>
          </a:p>
          <a:p>
            <a:pPr marL="402431" indent="-258604">
              <a:spcBef>
                <a:spcPts val="4"/>
              </a:spcBef>
              <a:buFont typeface="Wingdings"/>
              <a:buChar char=""/>
              <a:tabLst>
                <a:tab pos="402431" algn="l"/>
              </a:tabLst>
            </a:pP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endParaRPr sz="1500">
              <a:latin typeface="Calibri"/>
              <a:cs typeface="Calibri"/>
            </a:endParaRPr>
          </a:p>
          <a:p>
            <a:pPr marL="402431" indent="-258604">
              <a:buFont typeface="Wingdings"/>
              <a:buChar char=""/>
              <a:tabLst>
                <a:tab pos="402431" algn="l"/>
              </a:tabLst>
            </a:pP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Calibri"/>
              <a:cs typeface="Calibri"/>
            </a:endParaRPr>
          </a:p>
          <a:p>
            <a:pPr>
              <a:spcBef>
                <a:spcPts val="1523"/>
              </a:spcBef>
            </a:pPr>
            <a:endParaRPr sz="1500">
              <a:latin typeface="Calibri"/>
              <a:cs typeface="Calibri"/>
            </a:endParaRPr>
          </a:p>
          <a:p>
            <a:pPr marR="575310" algn="ctr"/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461"/>
              </a:spcBef>
            </a:pPr>
            <a:endParaRPr sz="1350">
              <a:latin typeface="Calibri"/>
              <a:cs typeface="Calibri"/>
            </a:endParaRPr>
          </a:p>
          <a:p>
            <a:pPr marL="1619250"/>
            <a:r>
              <a:rPr sz="1350" spc="-8" dirty="0">
                <a:latin typeface="Calibri"/>
                <a:cs typeface="Calibri"/>
              </a:rPr>
              <a:t>NMSLIB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518"/>
              </a:spcBef>
            </a:pPr>
            <a:endParaRPr sz="1350">
              <a:latin typeface="Calibri"/>
              <a:cs typeface="Calibri"/>
            </a:endParaRPr>
          </a:p>
          <a:p>
            <a:pPr marL="621983"/>
            <a:r>
              <a:rPr sz="1350" spc="-8" dirty="0">
                <a:latin typeface="Calibri"/>
                <a:cs typeface="Calibri"/>
              </a:rPr>
              <a:t>hnswlib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spcBef>
                <a:spcPts val="574"/>
              </a:spcBef>
            </a:pPr>
            <a:endParaRPr sz="1350">
              <a:latin typeface="Calibri"/>
              <a:cs typeface="Calibri"/>
            </a:endParaRPr>
          </a:p>
          <a:p>
            <a:pPr marL="112871" algn="ctr"/>
            <a:r>
              <a:rPr sz="1350" spc="-8" dirty="0">
                <a:latin typeface="Calibri"/>
                <a:cs typeface="Calibri"/>
              </a:rPr>
              <a:t>ScaNN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001571" y="3088957"/>
            <a:ext cx="1091565" cy="520065"/>
            <a:chOff x="10668761" y="4118609"/>
            <a:chExt cx="1455420" cy="693420"/>
          </a:xfrm>
        </p:grpSpPr>
        <p:sp>
          <p:nvSpPr>
            <p:cNvPr id="57" name="object 57"/>
            <p:cNvSpPr/>
            <p:nvPr/>
          </p:nvSpPr>
          <p:spPr>
            <a:xfrm>
              <a:off x="10687811" y="413765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87811" y="4137659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411432" y="3224688"/>
            <a:ext cx="27051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jina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0" name="Google Shape;138;g1501cc781cf_0_0">
            <a:extLst>
              <a:ext uri="{FF2B5EF4-FFF2-40B4-BE49-F238E27FC236}">
                <a16:creationId xmlns:a16="http://schemas.microsoft.com/office/drawing/2014/main" id="{B18A75B7-691F-2D1A-4524-4AEE05BE91F9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CD96A9-7D05-EF82-9FF0-A8C94608EBFD}"/>
              </a:ext>
            </a:extLst>
          </p:cNvPr>
          <p:cNvSpPr txBox="1"/>
          <p:nvPr/>
        </p:nvSpPr>
        <p:spPr>
          <a:xfrm>
            <a:off x="249619" y="45464"/>
            <a:ext cx="881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Approximate NNs: Algorithms, Libraries, Services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749" y="136989"/>
            <a:ext cx="8682514" cy="4911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0"/>
              </a:lnSpc>
            </a:pPr>
            <a:r>
              <a:rPr sz="3600" b="1" dirty="0">
                <a:latin typeface="Calibri"/>
                <a:cs typeface="Calibri"/>
              </a:rPr>
              <a:t>Three</a:t>
            </a:r>
            <a:r>
              <a:rPr sz="3600" b="1" spc="-56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levels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of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spc="-8" dirty="0">
                <a:latin typeface="Calibri"/>
                <a:cs typeface="Calibri"/>
              </a:rPr>
              <a:t>technology</a:t>
            </a:r>
            <a:endParaRPr sz="3600" dirty="0">
              <a:latin typeface="Calibri"/>
              <a:cs typeface="Calibri"/>
            </a:endParaRPr>
          </a:p>
          <a:p>
            <a:pPr marR="5239" algn="ctr">
              <a:spcBef>
                <a:spcPts val="574"/>
              </a:spcBef>
              <a:tabLst>
                <a:tab pos="2677478" algn="l"/>
                <a:tab pos="5911215" algn="l"/>
              </a:tabLst>
            </a:pPr>
            <a:r>
              <a:rPr sz="2100" spc="-8" dirty="0">
                <a:latin typeface="Calibri"/>
                <a:cs typeface="Calibri"/>
              </a:rPr>
              <a:t>Algorithm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Library</a:t>
            </a:r>
            <a:r>
              <a:rPr sz="2100" dirty="0">
                <a:latin typeface="Calibri"/>
                <a:cs typeface="Calibri"/>
              </a:rPr>
              <a:t>	Service</a:t>
            </a:r>
            <a:r>
              <a:rPr sz="2100" spc="-3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(e.g.,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vector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DB)</a:t>
            </a:r>
            <a:endParaRPr sz="2100" dirty="0">
              <a:latin typeface="Calibri"/>
              <a:cs typeface="Calibri"/>
            </a:endParaRPr>
          </a:p>
          <a:p>
            <a:pPr marL="89535">
              <a:spcBef>
                <a:spcPts val="41"/>
              </a:spcBef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Scientific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paper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8" dirty="0">
                <a:latin typeface="Calibri"/>
                <a:cs typeface="Calibri"/>
              </a:rPr>
              <a:t>Implementations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algorithms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Library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+</a:t>
            </a:r>
            <a:r>
              <a:rPr sz="1500" spc="27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(handling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metadata,</a:t>
            </a:r>
            <a:endParaRPr sz="1500" dirty="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Math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search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function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only</a:t>
            </a:r>
            <a:r>
              <a:rPr sz="1500" dirty="0">
                <a:latin typeface="Calibri"/>
                <a:cs typeface="Calibri"/>
              </a:rPr>
              <a:t>	serving,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scaling,</a:t>
            </a:r>
            <a:r>
              <a:rPr sz="1500" spc="-4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IO,</a:t>
            </a:r>
            <a:r>
              <a:rPr sz="1500" spc="-5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CRUD,</a:t>
            </a:r>
            <a:r>
              <a:rPr sz="1500" spc="-38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etc)</a:t>
            </a:r>
            <a:endParaRPr sz="1500" dirty="0">
              <a:latin typeface="Calibri"/>
              <a:cs typeface="Calibri"/>
            </a:endParaRPr>
          </a:p>
          <a:p>
            <a:pPr marL="89535">
              <a:tabLst>
                <a:tab pos="347663" algn="l"/>
                <a:tab pos="2767013" algn="l"/>
                <a:tab pos="3025616" algn="l"/>
                <a:tab pos="6000750" algn="l"/>
                <a:tab pos="6259354" algn="l"/>
              </a:tabLst>
            </a:pP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Often,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4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researchers,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developers,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etc</a:t>
            </a:r>
            <a:r>
              <a:rPr sz="1500" dirty="0">
                <a:latin typeface="Calibri"/>
                <a:cs typeface="Calibri"/>
              </a:rPr>
              <a:t>	</a:t>
            </a:r>
            <a:r>
              <a:rPr sz="1500" spc="-38" dirty="0">
                <a:latin typeface="Wingdings"/>
                <a:cs typeface="Wingdings"/>
              </a:rPr>
              <a:t>➢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spc="-15" dirty="0">
                <a:latin typeface="Calibri"/>
                <a:cs typeface="Calibri"/>
              </a:rPr>
              <a:t>Usually,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by</a:t>
            </a:r>
            <a:r>
              <a:rPr sz="1500" spc="-3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companies</a:t>
            </a:r>
            <a:endParaRPr sz="1500" dirty="0">
              <a:latin typeface="Calibri"/>
              <a:cs typeface="Calibri"/>
            </a:endParaRPr>
          </a:p>
          <a:p>
            <a:pPr>
              <a:spcBef>
                <a:spcPts val="1417"/>
              </a:spcBef>
            </a:pPr>
            <a:endParaRPr sz="1500" dirty="0">
              <a:latin typeface="Calibri"/>
              <a:cs typeface="Calibri"/>
            </a:endParaRPr>
          </a:p>
          <a:p>
            <a:pPr marL="6418898"/>
            <a:r>
              <a:rPr sz="1350" spc="-8" dirty="0">
                <a:latin typeface="Calibri"/>
                <a:cs typeface="Calibri"/>
              </a:rPr>
              <a:t>Pinecone</a:t>
            </a:r>
            <a:endParaRPr sz="1350" dirty="0">
              <a:latin typeface="Calibri"/>
              <a:cs typeface="Calibri"/>
            </a:endParaRPr>
          </a:p>
          <a:p>
            <a:pPr>
              <a:spcBef>
                <a:spcPts val="1346"/>
              </a:spcBef>
            </a:pPr>
            <a:endParaRPr sz="1350" dirty="0">
              <a:latin typeface="Calibri"/>
              <a:cs typeface="Calibri"/>
            </a:endParaRPr>
          </a:p>
          <a:p>
            <a:pPr marR="416719" algn="r"/>
            <a:r>
              <a:rPr sz="1350" spc="-8" dirty="0">
                <a:latin typeface="Calibri"/>
                <a:cs typeface="Calibri"/>
              </a:rPr>
              <a:t>Qdrant</a:t>
            </a:r>
            <a:endParaRPr sz="1350" dirty="0">
              <a:latin typeface="Calibri"/>
              <a:cs typeface="Calibri"/>
            </a:endParaRPr>
          </a:p>
          <a:p>
            <a:pPr marR="1981676" algn="r">
              <a:spcBef>
                <a:spcPts val="1013"/>
              </a:spcBef>
            </a:pPr>
            <a:r>
              <a:rPr sz="1350" spc="-8" dirty="0">
                <a:latin typeface="Calibri"/>
                <a:cs typeface="Calibri"/>
              </a:rPr>
              <a:t>Milvus</a:t>
            </a:r>
            <a:endParaRPr sz="1350" dirty="0">
              <a:latin typeface="Calibri"/>
              <a:cs typeface="Calibri"/>
            </a:endParaRPr>
          </a:p>
          <a:p>
            <a:pPr marL="4242435">
              <a:spcBef>
                <a:spcPts val="98"/>
              </a:spcBef>
              <a:tabLst>
                <a:tab pos="8142923" algn="l"/>
              </a:tabLst>
            </a:pPr>
            <a:r>
              <a:rPr sz="1350" spc="-8" dirty="0">
                <a:latin typeface="Calibri"/>
                <a:cs typeface="Calibri"/>
              </a:rPr>
              <a:t>NMSLIB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23" baseline="-9259" dirty="0">
                <a:latin typeface="Calibri"/>
                <a:cs typeface="Calibri"/>
              </a:rPr>
              <a:t>jina</a:t>
            </a:r>
            <a:endParaRPr sz="2025" baseline="-9259" dirty="0">
              <a:latin typeface="Calibri"/>
              <a:cs typeface="Calibri"/>
            </a:endParaRPr>
          </a:p>
          <a:p>
            <a:pPr>
              <a:spcBef>
                <a:spcPts val="1174"/>
              </a:spcBef>
            </a:pPr>
            <a:endParaRPr sz="1350" dirty="0">
              <a:latin typeface="Calibri"/>
              <a:cs typeface="Calibri"/>
            </a:endParaRPr>
          </a:p>
          <a:p>
            <a:pPr marL="6353175">
              <a:tabLst>
                <a:tab pos="7589044" algn="l"/>
              </a:tabLst>
            </a:pPr>
            <a:r>
              <a:rPr sz="2025" spc="-23" baseline="10802" dirty="0">
                <a:latin typeface="Calibri"/>
                <a:cs typeface="Calibri"/>
              </a:rPr>
              <a:t>Vald</a:t>
            </a:r>
            <a:r>
              <a:rPr sz="2025" baseline="10802" dirty="0">
                <a:latin typeface="Calibri"/>
                <a:cs typeface="Calibri"/>
              </a:rPr>
              <a:t>	</a:t>
            </a:r>
            <a:r>
              <a:rPr sz="1350" spc="-8" dirty="0">
                <a:latin typeface="Calibri"/>
                <a:cs typeface="Calibri"/>
              </a:rPr>
              <a:t>Vertex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AI</a:t>
            </a:r>
            <a:endParaRPr sz="1350" dirty="0">
              <a:latin typeface="Calibri"/>
              <a:cs typeface="Calibri"/>
            </a:endParaRPr>
          </a:p>
          <a:p>
            <a:pPr marL="34766" algn="ctr">
              <a:tabLst>
                <a:tab pos="3048953" algn="l"/>
                <a:tab pos="7127558" algn="l"/>
              </a:tabLst>
            </a:pPr>
            <a:r>
              <a:rPr sz="2025" baseline="-18518" dirty="0">
                <a:latin typeface="Calibri"/>
                <a:cs typeface="Calibri"/>
              </a:rPr>
              <a:t>ScaNN</a:t>
            </a:r>
            <a:r>
              <a:rPr sz="2025" spc="-17" baseline="-18518" dirty="0">
                <a:latin typeface="Calibri"/>
                <a:cs typeface="Calibri"/>
              </a:rPr>
              <a:t> </a:t>
            </a:r>
            <a:r>
              <a:rPr sz="2025" spc="-11" baseline="-18518" dirty="0">
                <a:latin typeface="Calibri"/>
                <a:cs typeface="Calibri"/>
              </a:rPr>
              <a:t>(4-</a:t>
            </a:r>
            <a:r>
              <a:rPr sz="2025" baseline="-18518" dirty="0">
                <a:latin typeface="Calibri"/>
                <a:cs typeface="Calibri"/>
              </a:rPr>
              <a:t>bit</a:t>
            </a:r>
            <a:r>
              <a:rPr sz="2025" spc="-56" baseline="-18518" dirty="0">
                <a:latin typeface="Calibri"/>
                <a:cs typeface="Calibri"/>
              </a:rPr>
              <a:t> </a:t>
            </a:r>
            <a:r>
              <a:rPr sz="2025" spc="-28" baseline="-18518" dirty="0">
                <a:latin typeface="Calibri"/>
                <a:cs typeface="Calibri"/>
              </a:rPr>
              <a:t>PQ)</a:t>
            </a:r>
            <a:r>
              <a:rPr sz="2025" baseline="-18518" dirty="0">
                <a:latin typeface="Calibri"/>
                <a:cs typeface="Calibri"/>
              </a:rPr>
              <a:t>	</a:t>
            </a:r>
            <a:r>
              <a:rPr sz="2025" spc="-11" baseline="26234" dirty="0">
                <a:latin typeface="Calibri"/>
                <a:cs typeface="Calibri"/>
              </a:rPr>
              <a:t>hnswlib</a:t>
            </a:r>
            <a:r>
              <a:rPr sz="2025" baseline="26234" dirty="0">
                <a:latin typeface="Calibri"/>
                <a:cs typeface="Calibri"/>
              </a:rPr>
              <a:t>	</a:t>
            </a:r>
            <a:r>
              <a:rPr sz="1350" dirty="0">
                <a:latin typeface="Calibri"/>
                <a:cs typeface="Calibri"/>
              </a:rPr>
              <a:t>Matching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Engine</a:t>
            </a:r>
            <a:endParaRPr sz="1350" dirty="0">
              <a:latin typeface="Calibri"/>
              <a:cs typeface="Calibri"/>
            </a:endParaRPr>
          </a:p>
          <a:p>
            <a:pPr marL="164783">
              <a:spcBef>
                <a:spcPts val="443"/>
              </a:spcBef>
            </a:pPr>
            <a:r>
              <a:rPr sz="1350" dirty="0">
                <a:latin typeface="Calibri"/>
                <a:cs typeface="Calibri"/>
              </a:rPr>
              <a:t>[Guo+,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ICML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2020]</a:t>
            </a:r>
            <a:endParaRPr sz="1350" dirty="0">
              <a:latin typeface="Calibri"/>
              <a:cs typeface="Calibri"/>
            </a:endParaRPr>
          </a:p>
          <a:p>
            <a:pPr marL="3910965">
              <a:lnSpc>
                <a:spcPts val="1448"/>
              </a:lnSpc>
              <a:spcBef>
                <a:spcPts val="1178"/>
              </a:spcBef>
              <a:tabLst>
                <a:tab pos="6060757" algn="l"/>
              </a:tabLst>
            </a:pPr>
            <a:r>
              <a:rPr sz="1350" spc="-8" dirty="0">
                <a:latin typeface="Calibri"/>
                <a:cs typeface="Calibri"/>
              </a:rPr>
              <a:t>ScaNN</a:t>
            </a:r>
            <a:r>
              <a:rPr sz="1350" dirty="0">
                <a:latin typeface="Calibri"/>
                <a:cs typeface="Calibri"/>
              </a:rPr>
              <a:t>	</a:t>
            </a:r>
            <a:r>
              <a:rPr sz="2025" spc="-11" baseline="1543" dirty="0">
                <a:latin typeface="Calibri"/>
                <a:cs typeface="Calibri"/>
              </a:rPr>
              <a:t>Weaviate</a:t>
            </a:r>
            <a:endParaRPr sz="2025" baseline="1543" dirty="0">
              <a:latin typeface="Calibri"/>
              <a:cs typeface="Calibri"/>
            </a:endParaRPr>
          </a:p>
          <a:p>
            <a:pPr algn="r">
              <a:lnSpc>
                <a:spcPts val="1988"/>
              </a:lnSpc>
            </a:pPr>
            <a:r>
              <a:rPr sz="1800" spc="-19" dirty="0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12647"/>
            <a:ext cx="9144000" cy="4531043"/>
            <a:chOff x="0" y="816863"/>
            <a:chExt cx="12192000" cy="6041390"/>
          </a:xfrm>
        </p:grpSpPr>
        <p:sp>
          <p:nvSpPr>
            <p:cNvPr id="4" name="object 4"/>
            <p:cNvSpPr/>
            <p:nvPr/>
          </p:nvSpPr>
          <p:spPr>
            <a:xfrm>
              <a:off x="7754111" y="816863"/>
              <a:ext cx="4438015" cy="6041390"/>
            </a:xfrm>
            <a:custGeom>
              <a:avLst/>
              <a:gdLst/>
              <a:ahLst/>
              <a:cxnLst/>
              <a:rect l="l" t="t" r="r" b="b"/>
              <a:pathLst>
                <a:path w="4438015" h="6041390">
                  <a:moveTo>
                    <a:pt x="4437888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4437888" y="6041136"/>
                  </a:lnTo>
                  <a:lnTo>
                    <a:pt x="44378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7911" y="816863"/>
              <a:ext cx="3886200" cy="6041390"/>
            </a:xfrm>
            <a:custGeom>
              <a:avLst/>
              <a:gdLst/>
              <a:ahLst/>
              <a:cxnLst/>
              <a:rect l="l" t="t" r="r" b="b"/>
              <a:pathLst>
                <a:path w="3886200" h="6041390">
                  <a:moveTo>
                    <a:pt x="3886199" y="0"/>
                  </a:moveTo>
                  <a:lnTo>
                    <a:pt x="0" y="0"/>
                  </a:lnTo>
                  <a:lnTo>
                    <a:pt x="0" y="6041136"/>
                  </a:lnTo>
                  <a:lnTo>
                    <a:pt x="3886199" y="6041136"/>
                  </a:lnTo>
                  <a:lnTo>
                    <a:pt x="3886199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3"/>
              <a:ext cx="3868420" cy="6041390"/>
            </a:xfrm>
            <a:custGeom>
              <a:avLst/>
              <a:gdLst/>
              <a:ahLst/>
              <a:cxnLst/>
              <a:rect l="l" t="t" r="r" b="b"/>
              <a:pathLst>
                <a:path w="3868420" h="6041390">
                  <a:moveTo>
                    <a:pt x="3867912" y="6041133"/>
                  </a:moveTo>
                  <a:lnTo>
                    <a:pt x="3867912" y="0"/>
                  </a:lnTo>
                  <a:lnTo>
                    <a:pt x="0" y="0"/>
                  </a:lnTo>
                  <a:lnTo>
                    <a:pt x="0" y="6041133"/>
                  </a:lnTo>
                  <a:lnTo>
                    <a:pt x="3867912" y="6041133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19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19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19" y="546100"/>
                  </a:lnTo>
                  <a:lnTo>
                    <a:pt x="1417319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8282940" y="3808475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19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19" y="109219"/>
                  </a:lnTo>
                  <a:lnTo>
                    <a:pt x="1417319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19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9" name="object 9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645652" y="258318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19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20"/>
                  </a:lnTo>
                  <a:lnTo>
                    <a:pt x="1308100" y="655320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20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52531" y="3363468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20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20"/>
                  </a:lnTo>
                  <a:lnTo>
                    <a:pt x="109220" y="655320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1882647" y="0"/>
                  </a:moveTo>
                  <a:lnTo>
                    <a:pt x="138176" y="0"/>
                  </a:lnTo>
                  <a:lnTo>
                    <a:pt x="94501" y="7042"/>
                  </a:lnTo>
                  <a:lnTo>
                    <a:pt x="56570" y="26655"/>
                  </a:lnTo>
                  <a:lnTo>
                    <a:pt x="26659" y="56564"/>
                  </a:lnTo>
                  <a:lnTo>
                    <a:pt x="7044" y="94496"/>
                  </a:lnTo>
                  <a:lnTo>
                    <a:pt x="0" y="138176"/>
                  </a:lnTo>
                  <a:lnTo>
                    <a:pt x="0" y="690880"/>
                  </a:lnTo>
                  <a:lnTo>
                    <a:pt x="7044" y="734554"/>
                  </a:lnTo>
                  <a:lnTo>
                    <a:pt x="26659" y="772485"/>
                  </a:lnTo>
                  <a:lnTo>
                    <a:pt x="56570" y="802396"/>
                  </a:lnTo>
                  <a:lnTo>
                    <a:pt x="94501" y="822011"/>
                  </a:lnTo>
                  <a:lnTo>
                    <a:pt x="138176" y="829056"/>
                  </a:lnTo>
                  <a:lnTo>
                    <a:pt x="1882647" y="829056"/>
                  </a:lnTo>
                  <a:lnTo>
                    <a:pt x="1926327" y="822011"/>
                  </a:lnTo>
                  <a:lnTo>
                    <a:pt x="1964259" y="802396"/>
                  </a:lnTo>
                  <a:lnTo>
                    <a:pt x="1994168" y="772485"/>
                  </a:lnTo>
                  <a:lnTo>
                    <a:pt x="2013781" y="734554"/>
                  </a:lnTo>
                  <a:lnTo>
                    <a:pt x="2020824" y="690880"/>
                  </a:lnTo>
                  <a:lnTo>
                    <a:pt x="2020824" y="138176"/>
                  </a:lnTo>
                  <a:lnTo>
                    <a:pt x="2013781" y="94496"/>
                  </a:lnTo>
                  <a:lnTo>
                    <a:pt x="1994168" y="56564"/>
                  </a:lnTo>
                  <a:lnTo>
                    <a:pt x="1964259" y="26655"/>
                  </a:lnTo>
                  <a:lnTo>
                    <a:pt x="1926327" y="7042"/>
                  </a:lnTo>
                  <a:lnTo>
                    <a:pt x="1882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49580" y="5250179"/>
              <a:ext cx="2021205" cy="829310"/>
            </a:xfrm>
            <a:custGeom>
              <a:avLst/>
              <a:gdLst/>
              <a:ahLst/>
              <a:cxnLst/>
              <a:rect l="l" t="t" r="r" b="b"/>
              <a:pathLst>
                <a:path w="2021205" h="829310">
                  <a:moveTo>
                    <a:pt x="0" y="138176"/>
                  </a:moveTo>
                  <a:lnTo>
                    <a:pt x="7044" y="94496"/>
                  </a:lnTo>
                  <a:lnTo>
                    <a:pt x="26659" y="56564"/>
                  </a:lnTo>
                  <a:lnTo>
                    <a:pt x="56570" y="26655"/>
                  </a:lnTo>
                  <a:lnTo>
                    <a:pt x="94501" y="7042"/>
                  </a:lnTo>
                  <a:lnTo>
                    <a:pt x="138176" y="0"/>
                  </a:lnTo>
                  <a:lnTo>
                    <a:pt x="1882647" y="0"/>
                  </a:lnTo>
                  <a:lnTo>
                    <a:pt x="1926327" y="7042"/>
                  </a:lnTo>
                  <a:lnTo>
                    <a:pt x="1964259" y="26655"/>
                  </a:lnTo>
                  <a:lnTo>
                    <a:pt x="1994168" y="56564"/>
                  </a:lnTo>
                  <a:lnTo>
                    <a:pt x="2013781" y="94496"/>
                  </a:lnTo>
                  <a:lnTo>
                    <a:pt x="2020824" y="138176"/>
                  </a:lnTo>
                  <a:lnTo>
                    <a:pt x="2020824" y="690880"/>
                  </a:lnTo>
                  <a:lnTo>
                    <a:pt x="2013781" y="734554"/>
                  </a:lnTo>
                  <a:lnTo>
                    <a:pt x="1994168" y="772485"/>
                  </a:lnTo>
                  <a:lnTo>
                    <a:pt x="1964259" y="802396"/>
                  </a:lnTo>
                  <a:lnTo>
                    <a:pt x="1926327" y="822011"/>
                  </a:lnTo>
                  <a:lnTo>
                    <a:pt x="1882647" y="829056"/>
                  </a:lnTo>
                  <a:lnTo>
                    <a:pt x="138176" y="829056"/>
                  </a:lnTo>
                  <a:lnTo>
                    <a:pt x="94501" y="822011"/>
                  </a:lnTo>
                  <a:lnTo>
                    <a:pt x="56570" y="802396"/>
                  </a:lnTo>
                  <a:lnTo>
                    <a:pt x="26659" y="772485"/>
                  </a:lnTo>
                  <a:lnTo>
                    <a:pt x="7044" y="734554"/>
                  </a:lnTo>
                  <a:lnTo>
                    <a:pt x="0" y="690880"/>
                  </a:lnTo>
                  <a:lnTo>
                    <a:pt x="0" y="13817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173211" y="5945123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1739900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620"/>
                  </a:lnTo>
                  <a:lnTo>
                    <a:pt x="10098" y="692646"/>
                  </a:lnTo>
                  <a:lnTo>
                    <a:pt x="37639" y="733499"/>
                  </a:lnTo>
                  <a:lnTo>
                    <a:pt x="78491" y="761043"/>
                  </a:lnTo>
                  <a:lnTo>
                    <a:pt x="128524" y="771144"/>
                  </a:lnTo>
                  <a:lnTo>
                    <a:pt x="1739900" y="771144"/>
                  </a:lnTo>
                  <a:lnTo>
                    <a:pt x="1789932" y="761043"/>
                  </a:lnTo>
                  <a:lnTo>
                    <a:pt x="1830784" y="733499"/>
                  </a:lnTo>
                  <a:lnTo>
                    <a:pt x="1858325" y="692646"/>
                  </a:lnTo>
                  <a:lnTo>
                    <a:pt x="1868424" y="642620"/>
                  </a:lnTo>
                  <a:lnTo>
                    <a:pt x="1868424" y="128524"/>
                  </a:lnTo>
                  <a:lnTo>
                    <a:pt x="1858325" y="78491"/>
                  </a:lnTo>
                  <a:lnTo>
                    <a:pt x="1830784" y="37639"/>
                  </a:lnTo>
                  <a:lnTo>
                    <a:pt x="1789932" y="10098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974580" y="4930140"/>
              <a:ext cx="1868805" cy="771525"/>
            </a:xfrm>
            <a:custGeom>
              <a:avLst/>
              <a:gdLst/>
              <a:ahLst/>
              <a:cxnLst/>
              <a:rect l="l" t="t" r="r" b="b"/>
              <a:pathLst>
                <a:path w="1868804" h="77152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739900" y="0"/>
                  </a:lnTo>
                  <a:lnTo>
                    <a:pt x="1789932" y="10098"/>
                  </a:lnTo>
                  <a:lnTo>
                    <a:pt x="1830784" y="37639"/>
                  </a:lnTo>
                  <a:lnTo>
                    <a:pt x="1858325" y="78491"/>
                  </a:lnTo>
                  <a:lnTo>
                    <a:pt x="1868424" y="128524"/>
                  </a:lnTo>
                  <a:lnTo>
                    <a:pt x="1868424" y="642620"/>
                  </a:lnTo>
                  <a:lnTo>
                    <a:pt x="1858325" y="692646"/>
                  </a:lnTo>
                  <a:lnTo>
                    <a:pt x="1830784" y="733499"/>
                  </a:lnTo>
                  <a:lnTo>
                    <a:pt x="1789932" y="761043"/>
                  </a:lnTo>
                  <a:lnTo>
                    <a:pt x="1739900" y="771144"/>
                  </a:lnTo>
                  <a:lnTo>
                    <a:pt x="128524" y="771144"/>
                  </a:lnTo>
                  <a:lnTo>
                    <a:pt x="78491" y="761043"/>
                  </a:lnTo>
                  <a:lnTo>
                    <a:pt x="37639" y="733499"/>
                  </a:lnTo>
                  <a:lnTo>
                    <a:pt x="10098" y="692646"/>
                  </a:lnTo>
                  <a:lnTo>
                    <a:pt x="0" y="642620"/>
                  </a:lnTo>
                  <a:lnTo>
                    <a:pt x="0" y="1285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19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3"/>
                  </a:lnTo>
                  <a:lnTo>
                    <a:pt x="1095247" y="816863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19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74435" y="401878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19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3"/>
                  </a:lnTo>
                  <a:lnTo>
                    <a:pt x="136143" y="816863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19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8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8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439411" y="4939284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8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8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099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099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8331707" y="4805172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099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1130808" y="0"/>
                  </a:moveTo>
                  <a:lnTo>
                    <a:pt x="100584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4" y="603504"/>
                  </a:lnTo>
                  <a:lnTo>
                    <a:pt x="1130808" y="603504"/>
                  </a:lnTo>
                  <a:lnTo>
                    <a:pt x="1169937" y="595599"/>
                  </a:lnTo>
                  <a:lnTo>
                    <a:pt x="1201912" y="574043"/>
                  </a:lnTo>
                  <a:lnTo>
                    <a:pt x="1223480" y="542071"/>
                  </a:lnTo>
                  <a:lnTo>
                    <a:pt x="1231391" y="502920"/>
                  </a:lnTo>
                  <a:lnTo>
                    <a:pt x="1231391" y="100584"/>
                  </a:lnTo>
                  <a:lnTo>
                    <a:pt x="1223480" y="61432"/>
                  </a:lnTo>
                  <a:lnTo>
                    <a:pt x="1201912" y="29460"/>
                  </a:lnTo>
                  <a:lnTo>
                    <a:pt x="1169937" y="7904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271515" y="5975604"/>
              <a:ext cx="1231900" cy="603885"/>
            </a:xfrm>
            <a:custGeom>
              <a:avLst/>
              <a:gdLst/>
              <a:ahLst/>
              <a:cxnLst/>
              <a:rect l="l" t="t" r="r" b="b"/>
              <a:pathLst>
                <a:path w="1231900" h="603884">
                  <a:moveTo>
                    <a:pt x="0" y="100584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4" y="0"/>
                  </a:lnTo>
                  <a:lnTo>
                    <a:pt x="1130808" y="0"/>
                  </a:lnTo>
                  <a:lnTo>
                    <a:pt x="1169937" y="7904"/>
                  </a:lnTo>
                  <a:lnTo>
                    <a:pt x="1201912" y="29460"/>
                  </a:lnTo>
                  <a:lnTo>
                    <a:pt x="1223480" y="61432"/>
                  </a:lnTo>
                  <a:lnTo>
                    <a:pt x="1231391" y="100584"/>
                  </a:lnTo>
                  <a:lnTo>
                    <a:pt x="1231391" y="502920"/>
                  </a:lnTo>
                  <a:lnTo>
                    <a:pt x="1223480" y="542071"/>
                  </a:lnTo>
                  <a:lnTo>
                    <a:pt x="1201912" y="574043"/>
                  </a:lnTo>
                  <a:lnTo>
                    <a:pt x="1169937" y="595599"/>
                  </a:lnTo>
                  <a:lnTo>
                    <a:pt x="1130808" y="603504"/>
                  </a:lnTo>
                  <a:lnTo>
                    <a:pt x="100584" y="603504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1308100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19"/>
                  </a:lnTo>
                  <a:lnTo>
                    <a:pt x="0" y="546100"/>
                  </a:lnTo>
                  <a:lnTo>
                    <a:pt x="8582" y="588615"/>
                  </a:lnTo>
                  <a:lnTo>
                    <a:pt x="31988" y="623331"/>
                  </a:lnTo>
                  <a:lnTo>
                    <a:pt x="66704" y="646737"/>
                  </a:lnTo>
                  <a:lnTo>
                    <a:pt x="109220" y="655319"/>
                  </a:lnTo>
                  <a:lnTo>
                    <a:pt x="1308100" y="655319"/>
                  </a:lnTo>
                  <a:lnTo>
                    <a:pt x="1350615" y="646737"/>
                  </a:lnTo>
                  <a:lnTo>
                    <a:pt x="1385331" y="623331"/>
                  </a:lnTo>
                  <a:lnTo>
                    <a:pt x="1408737" y="588615"/>
                  </a:lnTo>
                  <a:lnTo>
                    <a:pt x="1417320" y="546100"/>
                  </a:lnTo>
                  <a:lnTo>
                    <a:pt x="1417320" y="109219"/>
                  </a:lnTo>
                  <a:lnTo>
                    <a:pt x="1408737" y="66704"/>
                  </a:lnTo>
                  <a:lnTo>
                    <a:pt x="1385331" y="31988"/>
                  </a:lnTo>
                  <a:lnTo>
                    <a:pt x="1350615" y="8582"/>
                  </a:lnTo>
                  <a:lnTo>
                    <a:pt x="130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87811" y="4137660"/>
              <a:ext cx="1417320" cy="655320"/>
            </a:xfrm>
            <a:custGeom>
              <a:avLst/>
              <a:gdLst/>
              <a:ahLst/>
              <a:cxnLst/>
              <a:rect l="l" t="t" r="r" b="b"/>
              <a:pathLst>
                <a:path w="1417320" h="65532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1308100" y="0"/>
                  </a:lnTo>
                  <a:lnTo>
                    <a:pt x="1350615" y="8582"/>
                  </a:lnTo>
                  <a:lnTo>
                    <a:pt x="1385331" y="31988"/>
                  </a:lnTo>
                  <a:lnTo>
                    <a:pt x="1408737" y="66704"/>
                  </a:lnTo>
                  <a:lnTo>
                    <a:pt x="1417320" y="109219"/>
                  </a:lnTo>
                  <a:lnTo>
                    <a:pt x="1417320" y="546100"/>
                  </a:lnTo>
                  <a:lnTo>
                    <a:pt x="1408737" y="588615"/>
                  </a:lnTo>
                  <a:lnTo>
                    <a:pt x="1385331" y="623331"/>
                  </a:lnTo>
                  <a:lnTo>
                    <a:pt x="1350615" y="646737"/>
                  </a:lnTo>
                  <a:lnTo>
                    <a:pt x="1308100" y="655319"/>
                  </a:lnTo>
                  <a:lnTo>
                    <a:pt x="109220" y="655319"/>
                  </a:lnTo>
                  <a:lnTo>
                    <a:pt x="66704" y="646737"/>
                  </a:lnTo>
                  <a:lnTo>
                    <a:pt x="31988" y="623331"/>
                  </a:lnTo>
                  <a:lnTo>
                    <a:pt x="8582" y="588615"/>
                  </a:lnTo>
                  <a:lnTo>
                    <a:pt x="0" y="546100"/>
                  </a:lnTo>
                  <a:lnTo>
                    <a:pt x="0" y="10921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9" name="object 2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0" y="0"/>
                </a:lnTo>
                <a:lnTo>
                  <a:pt x="0" y="6857996"/>
                </a:lnTo>
                <a:lnTo>
                  <a:pt x="12191999" y="685799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30" name="object 30"/>
          <p:cNvGrpSpPr/>
          <p:nvPr/>
        </p:nvGrpSpPr>
        <p:grpSpPr>
          <a:xfrm>
            <a:off x="412051" y="1891093"/>
            <a:ext cx="2156936" cy="771525"/>
            <a:chOff x="549401" y="2521457"/>
            <a:chExt cx="2875915" cy="1028700"/>
          </a:xfrm>
        </p:grpSpPr>
        <p:sp>
          <p:nvSpPr>
            <p:cNvPr id="31" name="object 31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68451" y="2540507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45287" y="1947958"/>
            <a:ext cx="188690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858" algn="ctr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Product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Quantization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38" dirty="0">
                <a:latin typeface="Calibri"/>
                <a:cs typeface="Calibri"/>
              </a:rPr>
              <a:t>+ </a:t>
            </a:r>
            <a:r>
              <a:rPr sz="1350" spc="-8" dirty="0">
                <a:latin typeface="Calibri"/>
                <a:cs typeface="Calibri"/>
              </a:rPr>
              <a:t>Inverted</a:t>
            </a:r>
            <a:r>
              <a:rPr sz="1350" dirty="0">
                <a:latin typeface="Calibri"/>
                <a:cs typeface="Calibri"/>
              </a:rPr>
              <a:t> Index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(PQ,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IVFPQ) </a:t>
            </a:r>
            <a:r>
              <a:rPr sz="1350" dirty="0">
                <a:latin typeface="Calibri"/>
                <a:cs typeface="Calibri"/>
              </a:rPr>
              <a:t>[Jégou+,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2011]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5788" y="2924365"/>
            <a:ext cx="2156936" cy="771525"/>
            <a:chOff x="781050" y="3899153"/>
            <a:chExt cx="2875915" cy="1028700"/>
          </a:xfrm>
        </p:grpSpPr>
        <p:sp>
          <p:nvSpPr>
            <p:cNvPr id="35" name="object 35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267258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2672588" y="990600"/>
                  </a:lnTo>
                  <a:lnTo>
                    <a:pt x="2716479" y="984702"/>
                  </a:lnTo>
                  <a:lnTo>
                    <a:pt x="2755918" y="968059"/>
                  </a:lnTo>
                  <a:lnTo>
                    <a:pt x="2789332" y="942244"/>
                  </a:lnTo>
                  <a:lnTo>
                    <a:pt x="2815147" y="908830"/>
                  </a:lnTo>
                  <a:lnTo>
                    <a:pt x="2831790" y="869391"/>
                  </a:lnTo>
                  <a:lnTo>
                    <a:pt x="2837688" y="825500"/>
                  </a:lnTo>
                  <a:lnTo>
                    <a:pt x="2837688" y="165100"/>
                  </a:lnTo>
                  <a:lnTo>
                    <a:pt x="2831790" y="121208"/>
                  </a:lnTo>
                  <a:lnTo>
                    <a:pt x="2815147" y="81769"/>
                  </a:lnTo>
                  <a:lnTo>
                    <a:pt x="2789332" y="48355"/>
                  </a:lnTo>
                  <a:lnTo>
                    <a:pt x="2755918" y="22540"/>
                  </a:lnTo>
                  <a:lnTo>
                    <a:pt x="2716479" y="5897"/>
                  </a:lnTo>
                  <a:lnTo>
                    <a:pt x="2672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00100" y="3918203"/>
              <a:ext cx="2837815" cy="990600"/>
            </a:xfrm>
            <a:custGeom>
              <a:avLst/>
              <a:gdLst/>
              <a:ahLst/>
              <a:cxnLst/>
              <a:rect l="l" t="t" r="r" b="b"/>
              <a:pathLst>
                <a:path w="2837815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2672588" y="0"/>
                  </a:lnTo>
                  <a:lnTo>
                    <a:pt x="2716479" y="5897"/>
                  </a:lnTo>
                  <a:lnTo>
                    <a:pt x="2755918" y="22540"/>
                  </a:lnTo>
                  <a:lnTo>
                    <a:pt x="2789332" y="48355"/>
                  </a:lnTo>
                  <a:lnTo>
                    <a:pt x="2815147" y="81769"/>
                  </a:lnTo>
                  <a:lnTo>
                    <a:pt x="2831790" y="121208"/>
                  </a:lnTo>
                  <a:lnTo>
                    <a:pt x="2837688" y="165100"/>
                  </a:lnTo>
                  <a:lnTo>
                    <a:pt x="2837688" y="825500"/>
                  </a:lnTo>
                  <a:lnTo>
                    <a:pt x="2831790" y="869391"/>
                  </a:lnTo>
                  <a:lnTo>
                    <a:pt x="2815147" y="908830"/>
                  </a:lnTo>
                  <a:lnTo>
                    <a:pt x="2789332" y="942244"/>
                  </a:lnTo>
                  <a:lnTo>
                    <a:pt x="2755918" y="968059"/>
                  </a:lnTo>
                  <a:lnTo>
                    <a:pt x="2716479" y="984702"/>
                  </a:lnTo>
                  <a:lnTo>
                    <a:pt x="267258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47267" y="2980372"/>
            <a:ext cx="163353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Hierarchical Navigable </a:t>
            </a:r>
            <a:r>
              <a:rPr sz="1350" dirty="0">
                <a:latin typeface="Calibri"/>
                <a:cs typeface="Calibri"/>
              </a:rPr>
              <a:t>Small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World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(HNSW) [Malkov+,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TPAMI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2019]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91878" y="2108263"/>
            <a:ext cx="952500" cy="641508"/>
            <a:chOff x="4789170" y="2811017"/>
            <a:chExt cx="1270000" cy="855344"/>
          </a:xfrm>
        </p:grpSpPr>
        <p:sp>
          <p:nvSpPr>
            <p:cNvPr id="39" name="object 39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1095247" y="0"/>
                  </a:moveTo>
                  <a:lnTo>
                    <a:pt x="136143" y="0"/>
                  </a:lnTo>
                  <a:lnTo>
                    <a:pt x="93114" y="6941"/>
                  </a:lnTo>
                  <a:lnTo>
                    <a:pt x="55741" y="26269"/>
                  </a:lnTo>
                  <a:lnTo>
                    <a:pt x="26269" y="55741"/>
                  </a:lnTo>
                  <a:lnTo>
                    <a:pt x="6941" y="93114"/>
                  </a:lnTo>
                  <a:lnTo>
                    <a:pt x="0" y="136144"/>
                  </a:lnTo>
                  <a:lnTo>
                    <a:pt x="0" y="680720"/>
                  </a:lnTo>
                  <a:lnTo>
                    <a:pt x="6941" y="723749"/>
                  </a:lnTo>
                  <a:lnTo>
                    <a:pt x="26269" y="761122"/>
                  </a:lnTo>
                  <a:lnTo>
                    <a:pt x="55741" y="790594"/>
                  </a:lnTo>
                  <a:lnTo>
                    <a:pt x="93114" y="809922"/>
                  </a:lnTo>
                  <a:lnTo>
                    <a:pt x="136143" y="816864"/>
                  </a:lnTo>
                  <a:lnTo>
                    <a:pt x="1095247" y="816864"/>
                  </a:lnTo>
                  <a:lnTo>
                    <a:pt x="1138277" y="809922"/>
                  </a:lnTo>
                  <a:lnTo>
                    <a:pt x="1175650" y="790594"/>
                  </a:lnTo>
                  <a:lnTo>
                    <a:pt x="1205122" y="761122"/>
                  </a:lnTo>
                  <a:lnTo>
                    <a:pt x="1224450" y="723749"/>
                  </a:lnTo>
                  <a:lnTo>
                    <a:pt x="1231391" y="680720"/>
                  </a:lnTo>
                  <a:lnTo>
                    <a:pt x="1231391" y="136144"/>
                  </a:lnTo>
                  <a:lnTo>
                    <a:pt x="1224450" y="93114"/>
                  </a:lnTo>
                  <a:lnTo>
                    <a:pt x="1205122" y="55741"/>
                  </a:lnTo>
                  <a:lnTo>
                    <a:pt x="1175650" y="26269"/>
                  </a:lnTo>
                  <a:lnTo>
                    <a:pt x="1138277" y="6941"/>
                  </a:lnTo>
                  <a:lnTo>
                    <a:pt x="1095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808220" y="2830067"/>
              <a:ext cx="1231900" cy="817244"/>
            </a:xfrm>
            <a:custGeom>
              <a:avLst/>
              <a:gdLst/>
              <a:ahLst/>
              <a:cxnLst/>
              <a:rect l="l" t="t" r="r" b="b"/>
              <a:pathLst>
                <a:path w="1231900" h="817245">
                  <a:moveTo>
                    <a:pt x="0" y="136144"/>
                  </a:moveTo>
                  <a:lnTo>
                    <a:pt x="6941" y="93114"/>
                  </a:lnTo>
                  <a:lnTo>
                    <a:pt x="26269" y="55741"/>
                  </a:lnTo>
                  <a:lnTo>
                    <a:pt x="55741" y="26269"/>
                  </a:lnTo>
                  <a:lnTo>
                    <a:pt x="93114" y="6941"/>
                  </a:lnTo>
                  <a:lnTo>
                    <a:pt x="136143" y="0"/>
                  </a:lnTo>
                  <a:lnTo>
                    <a:pt x="1095247" y="0"/>
                  </a:lnTo>
                  <a:lnTo>
                    <a:pt x="1138277" y="6941"/>
                  </a:lnTo>
                  <a:lnTo>
                    <a:pt x="1175650" y="26269"/>
                  </a:lnTo>
                  <a:lnTo>
                    <a:pt x="1205122" y="55741"/>
                  </a:lnTo>
                  <a:lnTo>
                    <a:pt x="1224450" y="93114"/>
                  </a:lnTo>
                  <a:lnTo>
                    <a:pt x="1231391" y="136144"/>
                  </a:lnTo>
                  <a:lnTo>
                    <a:pt x="1231391" y="680720"/>
                  </a:lnTo>
                  <a:lnTo>
                    <a:pt x="1224450" y="723749"/>
                  </a:lnTo>
                  <a:lnTo>
                    <a:pt x="1205122" y="761122"/>
                  </a:lnTo>
                  <a:lnTo>
                    <a:pt x="1175650" y="790594"/>
                  </a:lnTo>
                  <a:lnTo>
                    <a:pt x="1138277" y="809922"/>
                  </a:lnTo>
                  <a:lnTo>
                    <a:pt x="1095247" y="816864"/>
                  </a:lnTo>
                  <a:lnTo>
                    <a:pt x="136143" y="816864"/>
                  </a:lnTo>
                  <a:lnTo>
                    <a:pt x="93114" y="809922"/>
                  </a:lnTo>
                  <a:lnTo>
                    <a:pt x="55741" y="790594"/>
                  </a:lnTo>
                  <a:lnTo>
                    <a:pt x="26269" y="761122"/>
                  </a:lnTo>
                  <a:lnTo>
                    <a:pt x="6941" y="723749"/>
                  </a:lnTo>
                  <a:lnTo>
                    <a:pt x="0" y="680720"/>
                  </a:lnTo>
                  <a:lnTo>
                    <a:pt x="0" y="1361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905917" y="2304574"/>
            <a:ext cx="32385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libri"/>
                <a:cs typeface="Calibri"/>
              </a:rPr>
              <a:t>faiss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38035" y="2080260"/>
            <a:ext cx="862965" cy="307657"/>
          </a:xfrm>
          <a:custGeom>
            <a:avLst/>
            <a:gdLst/>
            <a:ahLst/>
            <a:cxnLst/>
            <a:rect l="l" t="t" r="r" b="b"/>
            <a:pathLst>
              <a:path w="1150620" h="410210">
                <a:moveTo>
                  <a:pt x="962679" y="273717"/>
                </a:moveTo>
                <a:lnTo>
                  <a:pt x="908569" y="327025"/>
                </a:lnTo>
                <a:lnTo>
                  <a:pt x="1150377" y="409702"/>
                </a:lnTo>
                <a:lnTo>
                  <a:pt x="1118650" y="312070"/>
                </a:lnTo>
                <a:lnTo>
                  <a:pt x="1016646" y="312070"/>
                </a:lnTo>
                <a:lnTo>
                  <a:pt x="1002315" y="309241"/>
                </a:lnTo>
                <a:lnTo>
                  <a:pt x="989722" y="300863"/>
                </a:lnTo>
                <a:lnTo>
                  <a:pt x="962679" y="273717"/>
                </a:lnTo>
                <a:close/>
              </a:path>
              <a:path w="1150620" h="410210">
                <a:moveTo>
                  <a:pt x="1016979" y="220222"/>
                </a:moveTo>
                <a:lnTo>
                  <a:pt x="962679" y="273717"/>
                </a:lnTo>
                <a:lnTo>
                  <a:pt x="989722" y="300863"/>
                </a:lnTo>
                <a:lnTo>
                  <a:pt x="1002315" y="309241"/>
                </a:lnTo>
                <a:lnTo>
                  <a:pt x="1016646" y="312070"/>
                </a:lnTo>
                <a:lnTo>
                  <a:pt x="1030978" y="309328"/>
                </a:lnTo>
                <a:lnTo>
                  <a:pt x="1043570" y="300990"/>
                </a:lnTo>
                <a:lnTo>
                  <a:pt x="1052002" y="288397"/>
                </a:lnTo>
                <a:lnTo>
                  <a:pt x="1054826" y="274066"/>
                </a:lnTo>
                <a:lnTo>
                  <a:pt x="1052054" y="259734"/>
                </a:lnTo>
                <a:lnTo>
                  <a:pt x="1043697" y="247142"/>
                </a:lnTo>
                <a:lnTo>
                  <a:pt x="1016979" y="220222"/>
                </a:lnTo>
                <a:close/>
              </a:path>
              <a:path w="1150620" h="410210">
                <a:moveTo>
                  <a:pt x="1071383" y="166624"/>
                </a:moveTo>
                <a:lnTo>
                  <a:pt x="1016979" y="220222"/>
                </a:lnTo>
                <a:lnTo>
                  <a:pt x="1043697" y="247142"/>
                </a:lnTo>
                <a:lnTo>
                  <a:pt x="1052054" y="259734"/>
                </a:lnTo>
                <a:lnTo>
                  <a:pt x="1043570" y="300990"/>
                </a:lnTo>
                <a:lnTo>
                  <a:pt x="1016646" y="312070"/>
                </a:lnTo>
                <a:lnTo>
                  <a:pt x="1118650" y="312070"/>
                </a:lnTo>
                <a:lnTo>
                  <a:pt x="1071383" y="166624"/>
                </a:lnTo>
                <a:close/>
              </a:path>
              <a:path w="1150620" h="410210">
                <a:moveTo>
                  <a:pt x="956321" y="267335"/>
                </a:moveTo>
                <a:lnTo>
                  <a:pt x="962679" y="273717"/>
                </a:lnTo>
                <a:lnTo>
                  <a:pt x="968513" y="267970"/>
                </a:lnTo>
                <a:lnTo>
                  <a:pt x="957083" y="267970"/>
                </a:lnTo>
                <a:lnTo>
                  <a:pt x="956321" y="267335"/>
                </a:lnTo>
                <a:close/>
              </a:path>
              <a:path w="1150620" h="410210">
                <a:moveTo>
                  <a:pt x="984111" y="252603"/>
                </a:moveTo>
                <a:lnTo>
                  <a:pt x="940954" y="252603"/>
                </a:lnTo>
                <a:lnTo>
                  <a:pt x="957083" y="267970"/>
                </a:lnTo>
                <a:lnTo>
                  <a:pt x="968513" y="267970"/>
                </a:lnTo>
                <a:lnTo>
                  <a:pt x="984111" y="252603"/>
                </a:lnTo>
                <a:close/>
              </a:path>
              <a:path w="1150620" h="410210">
                <a:moveTo>
                  <a:pt x="609611" y="0"/>
                </a:moveTo>
                <a:lnTo>
                  <a:pt x="545984" y="5080"/>
                </a:lnTo>
                <a:lnTo>
                  <a:pt x="478547" y="18669"/>
                </a:lnTo>
                <a:lnTo>
                  <a:pt x="405522" y="39750"/>
                </a:lnTo>
                <a:lnTo>
                  <a:pt x="366533" y="52959"/>
                </a:lnTo>
                <a:lnTo>
                  <a:pt x="303673" y="76247"/>
                </a:lnTo>
                <a:lnTo>
                  <a:pt x="259091" y="93725"/>
                </a:lnTo>
                <a:lnTo>
                  <a:pt x="187209" y="123062"/>
                </a:lnTo>
                <a:lnTo>
                  <a:pt x="23252" y="192532"/>
                </a:lnTo>
                <a:lnTo>
                  <a:pt x="0" y="227661"/>
                </a:lnTo>
                <a:lnTo>
                  <a:pt x="3059" y="242443"/>
                </a:lnTo>
                <a:lnTo>
                  <a:pt x="11626" y="254956"/>
                </a:lnTo>
                <a:lnTo>
                  <a:pt x="23872" y="262921"/>
                </a:lnTo>
                <a:lnTo>
                  <a:pt x="38189" y="265695"/>
                </a:lnTo>
                <a:lnTo>
                  <a:pt x="52970" y="262636"/>
                </a:lnTo>
                <a:lnTo>
                  <a:pt x="216546" y="193421"/>
                </a:lnTo>
                <a:lnTo>
                  <a:pt x="264806" y="173609"/>
                </a:lnTo>
                <a:lnTo>
                  <a:pt x="287539" y="164337"/>
                </a:lnTo>
                <a:lnTo>
                  <a:pt x="309764" y="155702"/>
                </a:lnTo>
                <a:lnTo>
                  <a:pt x="309637" y="155702"/>
                </a:lnTo>
                <a:lnTo>
                  <a:pt x="331030" y="147320"/>
                </a:lnTo>
                <a:lnTo>
                  <a:pt x="352055" y="139319"/>
                </a:lnTo>
                <a:lnTo>
                  <a:pt x="352269" y="139319"/>
                </a:lnTo>
                <a:lnTo>
                  <a:pt x="372035" y="131953"/>
                </a:lnTo>
                <a:lnTo>
                  <a:pt x="371867" y="131953"/>
                </a:lnTo>
                <a:lnTo>
                  <a:pt x="391933" y="124841"/>
                </a:lnTo>
                <a:lnTo>
                  <a:pt x="428776" y="112395"/>
                </a:lnTo>
                <a:lnTo>
                  <a:pt x="428509" y="112395"/>
                </a:lnTo>
                <a:lnTo>
                  <a:pt x="463470" y="101600"/>
                </a:lnTo>
                <a:lnTo>
                  <a:pt x="464704" y="101219"/>
                </a:lnTo>
                <a:lnTo>
                  <a:pt x="464858" y="101219"/>
                </a:lnTo>
                <a:lnTo>
                  <a:pt x="496174" y="92837"/>
                </a:lnTo>
                <a:lnTo>
                  <a:pt x="497597" y="92456"/>
                </a:lnTo>
                <a:lnTo>
                  <a:pt x="497762" y="92456"/>
                </a:lnTo>
                <a:lnTo>
                  <a:pt x="527024" y="85852"/>
                </a:lnTo>
                <a:lnTo>
                  <a:pt x="528712" y="85471"/>
                </a:lnTo>
                <a:lnTo>
                  <a:pt x="529096" y="85471"/>
                </a:lnTo>
                <a:lnTo>
                  <a:pt x="557922" y="80391"/>
                </a:lnTo>
                <a:lnTo>
                  <a:pt x="559080" y="80391"/>
                </a:lnTo>
                <a:lnTo>
                  <a:pt x="584503" y="77470"/>
                </a:lnTo>
                <a:lnTo>
                  <a:pt x="582941" y="77470"/>
                </a:lnTo>
                <a:lnTo>
                  <a:pt x="610696" y="76247"/>
                </a:lnTo>
                <a:lnTo>
                  <a:pt x="608976" y="76200"/>
                </a:lnTo>
                <a:lnTo>
                  <a:pt x="846279" y="76200"/>
                </a:lnTo>
                <a:lnTo>
                  <a:pt x="842910" y="73914"/>
                </a:lnTo>
                <a:lnTo>
                  <a:pt x="800365" y="48387"/>
                </a:lnTo>
                <a:lnTo>
                  <a:pt x="757693" y="28194"/>
                </a:lnTo>
                <a:lnTo>
                  <a:pt x="699908" y="9652"/>
                </a:lnTo>
                <a:lnTo>
                  <a:pt x="640218" y="762"/>
                </a:lnTo>
                <a:lnTo>
                  <a:pt x="609611" y="0"/>
                </a:lnTo>
                <a:close/>
              </a:path>
              <a:path w="1150620" h="410210">
                <a:moveTo>
                  <a:pt x="1007781" y="211074"/>
                </a:moveTo>
                <a:lnTo>
                  <a:pt x="895361" y="211074"/>
                </a:lnTo>
                <a:lnTo>
                  <a:pt x="910601" y="224536"/>
                </a:lnTo>
                <a:lnTo>
                  <a:pt x="925714" y="238379"/>
                </a:lnTo>
                <a:lnTo>
                  <a:pt x="941208" y="252857"/>
                </a:lnTo>
                <a:lnTo>
                  <a:pt x="940954" y="252603"/>
                </a:lnTo>
                <a:lnTo>
                  <a:pt x="984111" y="252603"/>
                </a:lnTo>
                <a:lnTo>
                  <a:pt x="1016979" y="220222"/>
                </a:lnTo>
                <a:lnTo>
                  <a:pt x="1010042" y="213233"/>
                </a:lnTo>
                <a:lnTo>
                  <a:pt x="1007781" y="211074"/>
                </a:lnTo>
                <a:close/>
              </a:path>
              <a:path w="1150620" h="410210">
                <a:moveTo>
                  <a:pt x="925333" y="238125"/>
                </a:moveTo>
                <a:lnTo>
                  <a:pt x="925607" y="238379"/>
                </a:lnTo>
                <a:lnTo>
                  <a:pt x="925333" y="238125"/>
                </a:lnTo>
                <a:close/>
              </a:path>
              <a:path w="1150620" h="410210">
                <a:moveTo>
                  <a:pt x="910093" y="224155"/>
                </a:moveTo>
                <a:lnTo>
                  <a:pt x="910512" y="224536"/>
                </a:lnTo>
                <a:lnTo>
                  <a:pt x="910093" y="224155"/>
                </a:lnTo>
                <a:close/>
              </a:path>
              <a:path w="1150620" h="410210">
                <a:moveTo>
                  <a:pt x="994609" y="198500"/>
                </a:moveTo>
                <a:lnTo>
                  <a:pt x="880883" y="198500"/>
                </a:lnTo>
                <a:lnTo>
                  <a:pt x="895742" y="211455"/>
                </a:lnTo>
                <a:lnTo>
                  <a:pt x="895361" y="211074"/>
                </a:lnTo>
                <a:lnTo>
                  <a:pt x="1007781" y="211074"/>
                </a:lnTo>
                <a:lnTo>
                  <a:pt x="994609" y="198500"/>
                </a:lnTo>
                <a:close/>
              </a:path>
              <a:path w="1150620" h="410210">
                <a:moveTo>
                  <a:pt x="969837" y="175514"/>
                </a:moveTo>
                <a:lnTo>
                  <a:pt x="853070" y="175514"/>
                </a:lnTo>
                <a:lnTo>
                  <a:pt x="867294" y="187071"/>
                </a:lnTo>
                <a:lnTo>
                  <a:pt x="881264" y="198882"/>
                </a:lnTo>
                <a:lnTo>
                  <a:pt x="880883" y="198500"/>
                </a:lnTo>
                <a:lnTo>
                  <a:pt x="994609" y="198500"/>
                </a:lnTo>
                <a:lnTo>
                  <a:pt x="993278" y="197231"/>
                </a:lnTo>
                <a:lnTo>
                  <a:pt x="977276" y="182245"/>
                </a:lnTo>
                <a:lnTo>
                  <a:pt x="969837" y="175514"/>
                </a:lnTo>
                <a:close/>
              </a:path>
              <a:path w="1150620" h="410210">
                <a:moveTo>
                  <a:pt x="216600" y="193421"/>
                </a:moveTo>
                <a:lnTo>
                  <a:pt x="216292" y="193548"/>
                </a:lnTo>
                <a:lnTo>
                  <a:pt x="216600" y="193421"/>
                </a:lnTo>
                <a:close/>
              </a:path>
              <a:path w="1150620" h="410210">
                <a:moveTo>
                  <a:pt x="866659" y="186562"/>
                </a:moveTo>
                <a:lnTo>
                  <a:pt x="867262" y="187071"/>
                </a:lnTo>
                <a:lnTo>
                  <a:pt x="866659" y="186562"/>
                </a:lnTo>
                <a:close/>
              </a:path>
              <a:path w="1150620" h="410210">
                <a:moveTo>
                  <a:pt x="926494" y="137287"/>
                </a:moveTo>
                <a:lnTo>
                  <a:pt x="800619" y="137287"/>
                </a:lnTo>
                <a:lnTo>
                  <a:pt x="801381" y="137795"/>
                </a:lnTo>
                <a:lnTo>
                  <a:pt x="814081" y="146431"/>
                </a:lnTo>
                <a:lnTo>
                  <a:pt x="826908" y="155575"/>
                </a:lnTo>
                <a:lnTo>
                  <a:pt x="839989" y="165481"/>
                </a:lnTo>
                <a:lnTo>
                  <a:pt x="853578" y="176022"/>
                </a:lnTo>
                <a:lnTo>
                  <a:pt x="853070" y="175514"/>
                </a:lnTo>
                <a:lnTo>
                  <a:pt x="969837" y="175514"/>
                </a:lnTo>
                <a:lnTo>
                  <a:pt x="961274" y="167767"/>
                </a:lnTo>
                <a:lnTo>
                  <a:pt x="945780" y="153924"/>
                </a:lnTo>
                <a:lnTo>
                  <a:pt x="930540" y="140716"/>
                </a:lnTo>
                <a:lnTo>
                  <a:pt x="926494" y="137287"/>
                </a:lnTo>
                <a:close/>
              </a:path>
              <a:path w="1150620" h="410210">
                <a:moveTo>
                  <a:pt x="264863" y="173609"/>
                </a:moveTo>
                <a:lnTo>
                  <a:pt x="264552" y="173736"/>
                </a:lnTo>
                <a:lnTo>
                  <a:pt x="264863" y="173609"/>
                </a:lnTo>
                <a:close/>
              </a:path>
              <a:path w="1150620" h="410210">
                <a:moveTo>
                  <a:pt x="839481" y="165100"/>
                </a:moveTo>
                <a:lnTo>
                  <a:pt x="839973" y="165481"/>
                </a:lnTo>
                <a:lnTo>
                  <a:pt x="839481" y="165100"/>
                </a:lnTo>
                <a:close/>
              </a:path>
              <a:path w="1150620" h="410210">
                <a:moveTo>
                  <a:pt x="287611" y="164337"/>
                </a:moveTo>
                <a:lnTo>
                  <a:pt x="287285" y="164465"/>
                </a:lnTo>
                <a:lnTo>
                  <a:pt x="287611" y="164337"/>
                </a:lnTo>
                <a:close/>
              </a:path>
              <a:path w="1150620" h="410210">
                <a:moveTo>
                  <a:pt x="826146" y="155067"/>
                </a:moveTo>
                <a:lnTo>
                  <a:pt x="826822" y="155575"/>
                </a:lnTo>
                <a:lnTo>
                  <a:pt x="826146" y="155067"/>
                </a:lnTo>
                <a:close/>
              </a:path>
              <a:path w="1150620" h="410210">
                <a:moveTo>
                  <a:pt x="331354" y="147193"/>
                </a:moveTo>
                <a:lnTo>
                  <a:pt x="330973" y="147320"/>
                </a:lnTo>
                <a:lnTo>
                  <a:pt x="331354" y="147193"/>
                </a:lnTo>
                <a:close/>
              </a:path>
              <a:path w="1150620" h="410210">
                <a:moveTo>
                  <a:pt x="813319" y="145923"/>
                </a:moveTo>
                <a:lnTo>
                  <a:pt x="814035" y="146431"/>
                </a:lnTo>
                <a:lnTo>
                  <a:pt x="813319" y="145923"/>
                </a:lnTo>
                <a:close/>
              </a:path>
              <a:path w="1150620" h="410210">
                <a:moveTo>
                  <a:pt x="352269" y="139319"/>
                </a:moveTo>
                <a:lnTo>
                  <a:pt x="352055" y="139319"/>
                </a:lnTo>
                <a:lnTo>
                  <a:pt x="352269" y="139319"/>
                </a:lnTo>
                <a:close/>
              </a:path>
              <a:path w="1150620" h="410210">
                <a:moveTo>
                  <a:pt x="801078" y="137598"/>
                </a:moveTo>
                <a:lnTo>
                  <a:pt x="801367" y="137795"/>
                </a:lnTo>
                <a:lnTo>
                  <a:pt x="801078" y="137598"/>
                </a:lnTo>
                <a:close/>
              </a:path>
              <a:path w="1150620" h="410210">
                <a:moveTo>
                  <a:pt x="916903" y="129159"/>
                </a:moveTo>
                <a:lnTo>
                  <a:pt x="788046" y="129159"/>
                </a:lnTo>
                <a:lnTo>
                  <a:pt x="801078" y="137598"/>
                </a:lnTo>
                <a:lnTo>
                  <a:pt x="800619" y="137287"/>
                </a:lnTo>
                <a:lnTo>
                  <a:pt x="926494" y="137287"/>
                </a:lnTo>
                <a:lnTo>
                  <a:pt x="916903" y="129159"/>
                </a:lnTo>
                <a:close/>
              </a:path>
              <a:path w="1150620" h="410210">
                <a:moveTo>
                  <a:pt x="372375" y="131825"/>
                </a:moveTo>
                <a:lnTo>
                  <a:pt x="371867" y="131953"/>
                </a:lnTo>
                <a:lnTo>
                  <a:pt x="372035" y="131953"/>
                </a:lnTo>
                <a:lnTo>
                  <a:pt x="372375" y="131825"/>
                </a:lnTo>
                <a:close/>
              </a:path>
              <a:path w="1150620" h="410210">
                <a:moveTo>
                  <a:pt x="907902" y="121920"/>
                </a:moveTo>
                <a:lnTo>
                  <a:pt x="775854" y="121920"/>
                </a:lnTo>
                <a:lnTo>
                  <a:pt x="788935" y="129794"/>
                </a:lnTo>
                <a:lnTo>
                  <a:pt x="788046" y="129159"/>
                </a:lnTo>
                <a:lnTo>
                  <a:pt x="916903" y="129159"/>
                </a:lnTo>
                <a:lnTo>
                  <a:pt x="915554" y="128016"/>
                </a:lnTo>
                <a:lnTo>
                  <a:pt x="907902" y="121920"/>
                </a:lnTo>
                <a:close/>
              </a:path>
              <a:path w="1150620" h="410210">
                <a:moveTo>
                  <a:pt x="392048" y="124841"/>
                </a:moveTo>
                <a:lnTo>
                  <a:pt x="391298" y="125095"/>
                </a:lnTo>
                <a:lnTo>
                  <a:pt x="392048" y="124841"/>
                </a:lnTo>
                <a:close/>
              </a:path>
              <a:path w="1150620" h="410210">
                <a:moveTo>
                  <a:pt x="891481" y="108966"/>
                </a:moveTo>
                <a:lnTo>
                  <a:pt x="751724" y="108966"/>
                </a:lnTo>
                <a:lnTo>
                  <a:pt x="752994" y="109600"/>
                </a:lnTo>
                <a:lnTo>
                  <a:pt x="764805" y="115697"/>
                </a:lnTo>
                <a:lnTo>
                  <a:pt x="776870" y="122555"/>
                </a:lnTo>
                <a:lnTo>
                  <a:pt x="775854" y="121920"/>
                </a:lnTo>
                <a:lnTo>
                  <a:pt x="907902" y="121920"/>
                </a:lnTo>
                <a:lnTo>
                  <a:pt x="900568" y="116078"/>
                </a:lnTo>
                <a:lnTo>
                  <a:pt x="891481" y="108966"/>
                </a:lnTo>
                <a:close/>
              </a:path>
              <a:path w="1150620" h="410210">
                <a:moveTo>
                  <a:pt x="763789" y="115189"/>
                </a:moveTo>
                <a:lnTo>
                  <a:pt x="764692" y="115697"/>
                </a:lnTo>
                <a:lnTo>
                  <a:pt x="763789" y="115189"/>
                </a:lnTo>
                <a:close/>
              </a:path>
              <a:path w="1150620" h="410210">
                <a:moveTo>
                  <a:pt x="429525" y="112141"/>
                </a:moveTo>
                <a:lnTo>
                  <a:pt x="428509" y="112395"/>
                </a:lnTo>
                <a:lnTo>
                  <a:pt x="428776" y="112395"/>
                </a:lnTo>
                <a:lnTo>
                  <a:pt x="429525" y="112141"/>
                </a:lnTo>
                <a:close/>
              </a:path>
              <a:path w="1150620" h="410210">
                <a:moveTo>
                  <a:pt x="752574" y="109403"/>
                </a:moveTo>
                <a:lnTo>
                  <a:pt x="752958" y="109600"/>
                </a:lnTo>
                <a:lnTo>
                  <a:pt x="752574" y="109403"/>
                </a:lnTo>
                <a:close/>
              </a:path>
              <a:path w="1150620" h="410210">
                <a:moveTo>
                  <a:pt x="884444" y="103505"/>
                </a:moveTo>
                <a:lnTo>
                  <a:pt x="740040" y="103505"/>
                </a:lnTo>
                <a:lnTo>
                  <a:pt x="741183" y="104012"/>
                </a:lnTo>
                <a:lnTo>
                  <a:pt x="752574" y="109403"/>
                </a:lnTo>
                <a:lnTo>
                  <a:pt x="751724" y="108966"/>
                </a:lnTo>
                <a:lnTo>
                  <a:pt x="891481" y="108966"/>
                </a:lnTo>
                <a:lnTo>
                  <a:pt x="885963" y="104648"/>
                </a:lnTo>
                <a:lnTo>
                  <a:pt x="884444" y="103505"/>
                </a:lnTo>
                <a:close/>
              </a:path>
              <a:path w="1150620" h="410210">
                <a:moveTo>
                  <a:pt x="740421" y="103684"/>
                </a:moveTo>
                <a:lnTo>
                  <a:pt x="741120" y="104012"/>
                </a:lnTo>
                <a:lnTo>
                  <a:pt x="740421" y="103684"/>
                </a:lnTo>
                <a:close/>
              </a:path>
              <a:path w="1150620" h="410210">
                <a:moveTo>
                  <a:pt x="877690" y="98425"/>
                </a:moveTo>
                <a:lnTo>
                  <a:pt x="728229" y="98425"/>
                </a:lnTo>
                <a:lnTo>
                  <a:pt x="740421" y="103684"/>
                </a:lnTo>
                <a:lnTo>
                  <a:pt x="740040" y="103505"/>
                </a:lnTo>
                <a:lnTo>
                  <a:pt x="884444" y="103505"/>
                </a:lnTo>
                <a:lnTo>
                  <a:pt x="877690" y="98425"/>
                </a:lnTo>
                <a:close/>
              </a:path>
              <a:path w="1150620" h="410210">
                <a:moveTo>
                  <a:pt x="464858" y="101219"/>
                </a:moveTo>
                <a:lnTo>
                  <a:pt x="464704" y="101219"/>
                </a:lnTo>
                <a:lnTo>
                  <a:pt x="463705" y="101527"/>
                </a:lnTo>
                <a:lnTo>
                  <a:pt x="464858" y="101219"/>
                </a:lnTo>
                <a:close/>
              </a:path>
              <a:path w="1150620" h="410210">
                <a:moveTo>
                  <a:pt x="871612" y="93853"/>
                </a:moveTo>
                <a:lnTo>
                  <a:pt x="716418" y="93853"/>
                </a:lnTo>
                <a:lnTo>
                  <a:pt x="717815" y="94361"/>
                </a:lnTo>
                <a:lnTo>
                  <a:pt x="729372" y="98933"/>
                </a:lnTo>
                <a:lnTo>
                  <a:pt x="728229" y="98425"/>
                </a:lnTo>
                <a:lnTo>
                  <a:pt x="877690" y="98425"/>
                </a:lnTo>
                <a:lnTo>
                  <a:pt x="871612" y="93853"/>
                </a:lnTo>
                <a:close/>
              </a:path>
              <a:path w="1150620" h="410210">
                <a:moveTo>
                  <a:pt x="717003" y="94082"/>
                </a:moveTo>
                <a:lnTo>
                  <a:pt x="717714" y="94361"/>
                </a:lnTo>
                <a:lnTo>
                  <a:pt x="717003" y="94082"/>
                </a:lnTo>
                <a:close/>
              </a:path>
              <a:path w="1150620" h="410210">
                <a:moveTo>
                  <a:pt x="716418" y="93853"/>
                </a:moveTo>
                <a:lnTo>
                  <a:pt x="717003" y="94082"/>
                </a:lnTo>
                <a:lnTo>
                  <a:pt x="717815" y="94361"/>
                </a:lnTo>
                <a:lnTo>
                  <a:pt x="716418" y="93853"/>
                </a:lnTo>
                <a:close/>
              </a:path>
              <a:path w="1150620" h="410210">
                <a:moveTo>
                  <a:pt x="706331" y="90420"/>
                </a:moveTo>
                <a:lnTo>
                  <a:pt x="717003" y="94082"/>
                </a:lnTo>
                <a:lnTo>
                  <a:pt x="716418" y="93853"/>
                </a:lnTo>
                <a:lnTo>
                  <a:pt x="871612" y="93853"/>
                </a:lnTo>
                <a:lnTo>
                  <a:pt x="867144" y="90678"/>
                </a:lnTo>
                <a:lnTo>
                  <a:pt x="707274" y="90678"/>
                </a:lnTo>
                <a:lnTo>
                  <a:pt x="706331" y="90420"/>
                </a:lnTo>
                <a:close/>
              </a:path>
              <a:path w="1150620" h="410210">
                <a:moveTo>
                  <a:pt x="497597" y="92456"/>
                </a:moveTo>
                <a:lnTo>
                  <a:pt x="496073" y="92837"/>
                </a:lnTo>
                <a:lnTo>
                  <a:pt x="496714" y="92692"/>
                </a:lnTo>
                <a:lnTo>
                  <a:pt x="497597" y="92456"/>
                </a:lnTo>
                <a:close/>
              </a:path>
              <a:path w="1150620" h="410210">
                <a:moveTo>
                  <a:pt x="496714" y="92692"/>
                </a:moveTo>
                <a:lnTo>
                  <a:pt x="496073" y="92837"/>
                </a:lnTo>
                <a:lnTo>
                  <a:pt x="496714" y="92692"/>
                </a:lnTo>
                <a:close/>
              </a:path>
              <a:path w="1150620" h="410210">
                <a:moveTo>
                  <a:pt x="497762" y="92456"/>
                </a:moveTo>
                <a:lnTo>
                  <a:pt x="497597" y="92456"/>
                </a:lnTo>
                <a:lnTo>
                  <a:pt x="496714" y="92692"/>
                </a:lnTo>
                <a:lnTo>
                  <a:pt x="497762" y="92456"/>
                </a:lnTo>
                <a:close/>
              </a:path>
              <a:path w="1150620" h="410210">
                <a:moveTo>
                  <a:pt x="704861" y="89916"/>
                </a:moveTo>
                <a:lnTo>
                  <a:pt x="706331" y="90420"/>
                </a:lnTo>
                <a:lnTo>
                  <a:pt x="707274" y="90678"/>
                </a:lnTo>
                <a:lnTo>
                  <a:pt x="704861" y="89916"/>
                </a:lnTo>
                <a:close/>
              </a:path>
              <a:path w="1150620" h="410210">
                <a:moveTo>
                  <a:pt x="866071" y="89916"/>
                </a:moveTo>
                <a:lnTo>
                  <a:pt x="704861" y="89916"/>
                </a:lnTo>
                <a:lnTo>
                  <a:pt x="707274" y="90678"/>
                </a:lnTo>
                <a:lnTo>
                  <a:pt x="867144" y="90678"/>
                </a:lnTo>
                <a:lnTo>
                  <a:pt x="866071" y="89916"/>
                </a:lnTo>
                <a:close/>
              </a:path>
              <a:path w="1150620" h="410210">
                <a:moveTo>
                  <a:pt x="682168" y="83819"/>
                </a:moveTo>
                <a:lnTo>
                  <a:pt x="706331" y="90420"/>
                </a:lnTo>
                <a:lnTo>
                  <a:pt x="704861" y="89916"/>
                </a:lnTo>
                <a:lnTo>
                  <a:pt x="866071" y="89916"/>
                </a:lnTo>
                <a:lnTo>
                  <a:pt x="858028" y="84200"/>
                </a:lnTo>
                <a:lnTo>
                  <a:pt x="684160" y="84200"/>
                </a:lnTo>
                <a:lnTo>
                  <a:pt x="682168" y="83819"/>
                </a:lnTo>
                <a:close/>
              </a:path>
              <a:path w="1150620" h="410210">
                <a:moveTo>
                  <a:pt x="528712" y="85471"/>
                </a:moveTo>
                <a:lnTo>
                  <a:pt x="526934" y="85852"/>
                </a:lnTo>
                <a:lnTo>
                  <a:pt x="527344" y="85779"/>
                </a:lnTo>
                <a:lnTo>
                  <a:pt x="528712" y="85471"/>
                </a:lnTo>
                <a:close/>
              </a:path>
              <a:path w="1150620" h="410210">
                <a:moveTo>
                  <a:pt x="527344" y="85779"/>
                </a:moveTo>
                <a:lnTo>
                  <a:pt x="526934" y="85852"/>
                </a:lnTo>
                <a:lnTo>
                  <a:pt x="527344" y="85779"/>
                </a:lnTo>
                <a:close/>
              </a:path>
              <a:path w="1150620" h="410210">
                <a:moveTo>
                  <a:pt x="529096" y="85471"/>
                </a:moveTo>
                <a:lnTo>
                  <a:pt x="528712" y="85471"/>
                </a:lnTo>
                <a:lnTo>
                  <a:pt x="527344" y="85779"/>
                </a:lnTo>
                <a:lnTo>
                  <a:pt x="529096" y="85471"/>
                </a:lnTo>
                <a:close/>
              </a:path>
              <a:path w="1150620" h="410210">
                <a:moveTo>
                  <a:pt x="681239" y="83566"/>
                </a:moveTo>
                <a:lnTo>
                  <a:pt x="682168" y="83819"/>
                </a:lnTo>
                <a:lnTo>
                  <a:pt x="684160" y="84200"/>
                </a:lnTo>
                <a:lnTo>
                  <a:pt x="681239" y="83566"/>
                </a:lnTo>
                <a:close/>
              </a:path>
              <a:path w="1150620" h="410210">
                <a:moveTo>
                  <a:pt x="857134" y="83566"/>
                </a:moveTo>
                <a:lnTo>
                  <a:pt x="681239" y="83566"/>
                </a:lnTo>
                <a:lnTo>
                  <a:pt x="684160" y="84200"/>
                </a:lnTo>
                <a:lnTo>
                  <a:pt x="858028" y="84200"/>
                </a:lnTo>
                <a:lnTo>
                  <a:pt x="857134" y="83566"/>
                </a:lnTo>
                <a:close/>
              </a:path>
              <a:path w="1150620" h="410210">
                <a:moveTo>
                  <a:pt x="659598" y="79499"/>
                </a:moveTo>
                <a:lnTo>
                  <a:pt x="682168" y="83819"/>
                </a:lnTo>
                <a:lnTo>
                  <a:pt x="681239" y="83566"/>
                </a:lnTo>
                <a:lnTo>
                  <a:pt x="857134" y="83566"/>
                </a:lnTo>
                <a:lnTo>
                  <a:pt x="851333" y="79629"/>
                </a:lnTo>
                <a:lnTo>
                  <a:pt x="660792" y="79629"/>
                </a:lnTo>
                <a:lnTo>
                  <a:pt x="659598" y="79499"/>
                </a:lnTo>
                <a:close/>
              </a:path>
              <a:path w="1150620" h="410210">
                <a:moveTo>
                  <a:pt x="559080" y="80391"/>
                </a:moveTo>
                <a:lnTo>
                  <a:pt x="557922" y="80391"/>
                </a:lnTo>
                <a:lnTo>
                  <a:pt x="555763" y="80772"/>
                </a:lnTo>
                <a:lnTo>
                  <a:pt x="559080" y="80391"/>
                </a:lnTo>
                <a:close/>
              </a:path>
              <a:path w="1150620" h="410210">
                <a:moveTo>
                  <a:pt x="657617" y="79121"/>
                </a:moveTo>
                <a:lnTo>
                  <a:pt x="659598" y="79499"/>
                </a:lnTo>
                <a:lnTo>
                  <a:pt x="660792" y="79629"/>
                </a:lnTo>
                <a:lnTo>
                  <a:pt x="657617" y="79121"/>
                </a:lnTo>
                <a:close/>
              </a:path>
              <a:path w="1150620" h="410210">
                <a:moveTo>
                  <a:pt x="850584" y="79121"/>
                </a:moveTo>
                <a:lnTo>
                  <a:pt x="657617" y="79121"/>
                </a:lnTo>
                <a:lnTo>
                  <a:pt x="660792" y="79629"/>
                </a:lnTo>
                <a:lnTo>
                  <a:pt x="851333" y="79629"/>
                </a:lnTo>
                <a:lnTo>
                  <a:pt x="850584" y="79121"/>
                </a:lnTo>
                <a:close/>
              </a:path>
              <a:path w="1150620" h="410210">
                <a:moveTo>
                  <a:pt x="635899" y="76940"/>
                </a:moveTo>
                <a:lnTo>
                  <a:pt x="659598" y="79499"/>
                </a:lnTo>
                <a:lnTo>
                  <a:pt x="657617" y="79121"/>
                </a:lnTo>
                <a:lnTo>
                  <a:pt x="850584" y="79121"/>
                </a:lnTo>
                <a:lnTo>
                  <a:pt x="847402" y="76962"/>
                </a:lnTo>
                <a:lnTo>
                  <a:pt x="636662" y="76962"/>
                </a:lnTo>
                <a:lnTo>
                  <a:pt x="635899" y="76940"/>
                </a:lnTo>
                <a:close/>
              </a:path>
              <a:path w="1150620" h="410210">
                <a:moveTo>
                  <a:pt x="585474" y="77358"/>
                </a:moveTo>
                <a:lnTo>
                  <a:pt x="582941" y="77470"/>
                </a:lnTo>
                <a:lnTo>
                  <a:pt x="584503" y="77470"/>
                </a:lnTo>
                <a:lnTo>
                  <a:pt x="585474" y="77358"/>
                </a:lnTo>
                <a:close/>
              </a:path>
              <a:path w="1150620" h="410210">
                <a:moveTo>
                  <a:pt x="633741" y="76708"/>
                </a:moveTo>
                <a:lnTo>
                  <a:pt x="635899" y="76940"/>
                </a:lnTo>
                <a:lnTo>
                  <a:pt x="636662" y="76962"/>
                </a:lnTo>
                <a:lnTo>
                  <a:pt x="633741" y="76708"/>
                </a:lnTo>
                <a:close/>
              </a:path>
              <a:path w="1150620" h="410210">
                <a:moveTo>
                  <a:pt x="847028" y="76708"/>
                </a:moveTo>
                <a:lnTo>
                  <a:pt x="633741" y="76708"/>
                </a:lnTo>
                <a:lnTo>
                  <a:pt x="636662" y="76962"/>
                </a:lnTo>
                <a:lnTo>
                  <a:pt x="847402" y="76962"/>
                </a:lnTo>
                <a:lnTo>
                  <a:pt x="847028" y="76708"/>
                </a:lnTo>
                <a:close/>
              </a:path>
              <a:path w="1150620" h="410210">
                <a:moveTo>
                  <a:pt x="846279" y="76200"/>
                </a:moveTo>
                <a:lnTo>
                  <a:pt x="611770" y="76200"/>
                </a:lnTo>
                <a:lnTo>
                  <a:pt x="610696" y="76247"/>
                </a:lnTo>
                <a:lnTo>
                  <a:pt x="635899" y="76940"/>
                </a:lnTo>
                <a:lnTo>
                  <a:pt x="633741" y="76708"/>
                </a:lnTo>
                <a:lnTo>
                  <a:pt x="847028" y="76708"/>
                </a:lnTo>
                <a:lnTo>
                  <a:pt x="846279" y="76200"/>
                </a:lnTo>
                <a:close/>
              </a:path>
              <a:path w="1150620" h="410210">
                <a:moveTo>
                  <a:pt x="611770" y="76200"/>
                </a:moveTo>
                <a:lnTo>
                  <a:pt x="608976" y="76200"/>
                </a:lnTo>
                <a:lnTo>
                  <a:pt x="610696" y="76247"/>
                </a:lnTo>
                <a:lnTo>
                  <a:pt x="61177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43" name="object 43"/>
          <p:cNvGrpSpPr/>
          <p:nvPr/>
        </p:nvGrpSpPr>
        <p:grpSpPr>
          <a:xfrm>
            <a:off x="2821483" y="2780728"/>
            <a:ext cx="6178391" cy="2275523"/>
            <a:chOff x="3761976" y="3707638"/>
            <a:chExt cx="8237855" cy="3034030"/>
          </a:xfrm>
        </p:grpSpPr>
        <p:sp>
          <p:nvSpPr>
            <p:cNvPr id="44" name="object 44"/>
            <p:cNvSpPr/>
            <p:nvPr/>
          </p:nvSpPr>
          <p:spPr>
            <a:xfrm>
              <a:off x="3761976" y="3707638"/>
              <a:ext cx="1186815" cy="708660"/>
            </a:xfrm>
            <a:custGeom>
              <a:avLst/>
              <a:gdLst/>
              <a:ahLst/>
              <a:cxnLst/>
              <a:rect l="l" t="t" r="r" b="b"/>
              <a:pathLst>
                <a:path w="1186814" h="708660">
                  <a:moveTo>
                    <a:pt x="62628" y="626744"/>
                  </a:moveTo>
                  <a:lnTo>
                    <a:pt x="29735" y="633476"/>
                  </a:lnTo>
                  <a:lnTo>
                    <a:pt x="15823" y="639357"/>
                  </a:lnTo>
                  <a:lnTo>
                    <a:pt x="5589" y="649763"/>
                  </a:lnTo>
                  <a:lnTo>
                    <a:pt x="0" y="663265"/>
                  </a:lnTo>
                  <a:lnTo>
                    <a:pt x="17" y="678434"/>
                  </a:lnTo>
                  <a:lnTo>
                    <a:pt x="5899" y="692346"/>
                  </a:lnTo>
                  <a:lnTo>
                    <a:pt x="16305" y="702579"/>
                  </a:lnTo>
                  <a:lnTo>
                    <a:pt x="29807" y="708169"/>
                  </a:lnTo>
                  <a:lnTo>
                    <a:pt x="44975" y="708151"/>
                  </a:lnTo>
                  <a:lnTo>
                    <a:pt x="141241" y="687959"/>
                  </a:lnTo>
                  <a:lnTo>
                    <a:pt x="201058" y="674497"/>
                  </a:lnTo>
                  <a:lnTo>
                    <a:pt x="284370" y="654050"/>
                  </a:lnTo>
                  <a:lnTo>
                    <a:pt x="336059" y="640080"/>
                  </a:lnTo>
                  <a:lnTo>
                    <a:pt x="382195" y="626872"/>
                  </a:lnTo>
                  <a:lnTo>
                    <a:pt x="62374" y="626872"/>
                  </a:lnTo>
                  <a:lnTo>
                    <a:pt x="62628" y="626744"/>
                  </a:lnTo>
                  <a:close/>
                </a:path>
                <a:path w="1186814" h="708660">
                  <a:moveTo>
                    <a:pt x="94378" y="620141"/>
                  </a:moveTo>
                  <a:lnTo>
                    <a:pt x="62374" y="626872"/>
                  </a:lnTo>
                  <a:lnTo>
                    <a:pt x="382195" y="626872"/>
                  </a:lnTo>
                  <a:lnTo>
                    <a:pt x="384827" y="626110"/>
                  </a:lnTo>
                  <a:lnTo>
                    <a:pt x="403686" y="620268"/>
                  </a:lnTo>
                  <a:lnTo>
                    <a:pt x="94124" y="620268"/>
                  </a:lnTo>
                  <a:lnTo>
                    <a:pt x="94378" y="620141"/>
                  </a:lnTo>
                  <a:close/>
                </a:path>
                <a:path w="1186814" h="708660">
                  <a:moveTo>
                    <a:pt x="125112" y="613537"/>
                  </a:moveTo>
                  <a:lnTo>
                    <a:pt x="94124" y="620268"/>
                  </a:lnTo>
                  <a:lnTo>
                    <a:pt x="403686" y="620268"/>
                  </a:lnTo>
                  <a:lnTo>
                    <a:pt x="408195" y="618870"/>
                  </a:lnTo>
                  <a:lnTo>
                    <a:pt x="424456" y="613663"/>
                  </a:lnTo>
                  <a:lnTo>
                    <a:pt x="124731" y="613663"/>
                  </a:lnTo>
                  <a:lnTo>
                    <a:pt x="125112" y="613537"/>
                  </a:lnTo>
                  <a:close/>
                </a:path>
                <a:path w="1186814" h="708660">
                  <a:moveTo>
                    <a:pt x="183913" y="600201"/>
                  </a:moveTo>
                  <a:lnTo>
                    <a:pt x="154703" y="606932"/>
                  </a:lnTo>
                  <a:lnTo>
                    <a:pt x="154830" y="606932"/>
                  </a:lnTo>
                  <a:lnTo>
                    <a:pt x="124731" y="613663"/>
                  </a:lnTo>
                  <a:lnTo>
                    <a:pt x="424456" y="613663"/>
                  </a:lnTo>
                  <a:lnTo>
                    <a:pt x="430801" y="611632"/>
                  </a:lnTo>
                  <a:lnTo>
                    <a:pt x="452899" y="604266"/>
                  </a:lnTo>
                  <a:lnTo>
                    <a:pt x="464177" y="600329"/>
                  </a:lnTo>
                  <a:lnTo>
                    <a:pt x="183532" y="600329"/>
                  </a:lnTo>
                  <a:lnTo>
                    <a:pt x="183913" y="600201"/>
                  </a:lnTo>
                  <a:close/>
                </a:path>
                <a:path w="1186814" h="708660">
                  <a:moveTo>
                    <a:pt x="265447" y="580136"/>
                  </a:moveTo>
                  <a:lnTo>
                    <a:pt x="238777" y="586867"/>
                  </a:lnTo>
                  <a:lnTo>
                    <a:pt x="239031" y="586867"/>
                  </a:lnTo>
                  <a:lnTo>
                    <a:pt x="211599" y="593598"/>
                  </a:lnTo>
                  <a:lnTo>
                    <a:pt x="211853" y="593598"/>
                  </a:lnTo>
                  <a:lnTo>
                    <a:pt x="183532" y="600329"/>
                  </a:lnTo>
                  <a:lnTo>
                    <a:pt x="464177" y="600329"/>
                  </a:lnTo>
                  <a:lnTo>
                    <a:pt x="474362" y="596773"/>
                  </a:lnTo>
                  <a:lnTo>
                    <a:pt x="515637" y="581660"/>
                  </a:lnTo>
                  <a:lnTo>
                    <a:pt x="519101" y="580263"/>
                  </a:lnTo>
                  <a:lnTo>
                    <a:pt x="265193" y="580263"/>
                  </a:lnTo>
                  <a:lnTo>
                    <a:pt x="265447" y="580136"/>
                  </a:lnTo>
                  <a:close/>
                </a:path>
                <a:path w="1186814" h="708660">
                  <a:moveTo>
                    <a:pt x="291101" y="573405"/>
                  </a:moveTo>
                  <a:lnTo>
                    <a:pt x="265193" y="580263"/>
                  </a:lnTo>
                  <a:lnTo>
                    <a:pt x="519101" y="580263"/>
                  </a:lnTo>
                  <a:lnTo>
                    <a:pt x="535477" y="573659"/>
                  </a:lnTo>
                  <a:lnTo>
                    <a:pt x="290593" y="573659"/>
                  </a:lnTo>
                  <a:lnTo>
                    <a:pt x="291101" y="573405"/>
                  </a:lnTo>
                  <a:close/>
                </a:path>
                <a:path w="1186814" h="708660">
                  <a:moveTo>
                    <a:pt x="339742" y="559816"/>
                  </a:moveTo>
                  <a:lnTo>
                    <a:pt x="315485" y="566674"/>
                  </a:lnTo>
                  <a:lnTo>
                    <a:pt x="315739" y="566674"/>
                  </a:lnTo>
                  <a:lnTo>
                    <a:pt x="290593" y="573659"/>
                  </a:lnTo>
                  <a:lnTo>
                    <a:pt x="535477" y="573659"/>
                  </a:lnTo>
                  <a:lnTo>
                    <a:pt x="554372" y="566038"/>
                  </a:lnTo>
                  <a:lnTo>
                    <a:pt x="568340" y="559943"/>
                  </a:lnTo>
                  <a:lnTo>
                    <a:pt x="339488" y="559943"/>
                  </a:lnTo>
                  <a:lnTo>
                    <a:pt x="339742" y="559816"/>
                  </a:lnTo>
                  <a:close/>
                </a:path>
                <a:path w="1186814" h="708660">
                  <a:moveTo>
                    <a:pt x="363110" y="552957"/>
                  </a:moveTo>
                  <a:lnTo>
                    <a:pt x="339488" y="559943"/>
                  </a:lnTo>
                  <a:lnTo>
                    <a:pt x="568340" y="559943"/>
                  </a:lnTo>
                  <a:lnTo>
                    <a:pt x="583763" y="553212"/>
                  </a:lnTo>
                  <a:lnTo>
                    <a:pt x="362602" y="553212"/>
                  </a:lnTo>
                  <a:lnTo>
                    <a:pt x="363110" y="552957"/>
                  </a:lnTo>
                  <a:close/>
                </a:path>
                <a:path w="1186814" h="708660">
                  <a:moveTo>
                    <a:pt x="614331" y="539114"/>
                  </a:moveTo>
                  <a:lnTo>
                    <a:pt x="407433" y="539114"/>
                  </a:lnTo>
                  <a:lnTo>
                    <a:pt x="385081" y="546226"/>
                  </a:lnTo>
                  <a:lnTo>
                    <a:pt x="362602" y="553212"/>
                  </a:lnTo>
                  <a:lnTo>
                    <a:pt x="583763" y="553212"/>
                  </a:lnTo>
                  <a:lnTo>
                    <a:pt x="591329" y="549910"/>
                  </a:lnTo>
                  <a:lnTo>
                    <a:pt x="614331" y="539114"/>
                  </a:lnTo>
                  <a:close/>
                </a:path>
                <a:path w="1186814" h="708660">
                  <a:moveTo>
                    <a:pt x="469028" y="517651"/>
                  </a:moveTo>
                  <a:lnTo>
                    <a:pt x="448708" y="525018"/>
                  </a:lnTo>
                  <a:lnTo>
                    <a:pt x="428007" y="532257"/>
                  </a:lnTo>
                  <a:lnTo>
                    <a:pt x="407390" y="539128"/>
                  </a:lnTo>
                  <a:lnTo>
                    <a:pt x="614331" y="539114"/>
                  </a:lnTo>
                  <a:lnTo>
                    <a:pt x="626508" y="533400"/>
                  </a:lnTo>
                  <a:lnTo>
                    <a:pt x="656585" y="517906"/>
                  </a:lnTo>
                  <a:lnTo>
                    <a:pt x="468647" y="517906"/>
                  </a:lnTo>
                  <a:lnTo>
                    <a:pt x="469028" y="517651"/>
                  </a:lnTo>
                  <a:close/>
                </a:path>
                <a:path w="1186814" h="708660">
                  <a:moveTo>
                    <a:pt x="428642" y="532003"/>
                  </a:moveTo>
                  <a:lnTo>
                    <a:pt x="427885" y="532257"/>
                  </a:lnTo>
                  <a:lnTo>
                    <a:pt x="428642" y="532003"/>
                  </a:lnTo>
                  <a:close/>
                </a:path>
                <a:path w="1186814" h="708660">
                  <a:moveTo>
                    <a:pt x="448962" y="524891"/>
                  </a:moveTo>
                  <a:lnTo>
                    <a:pt x="448601" y="525018"/>
                  </a:lnTo>
                  <a:lnTo>
                    <a:pt x="448962" y="524891"/>
                  </a:lnTo>
                  <a:close/>
                </a:path>
                <a:path w="1186814" h="708660">
                  <a:moveTo>
                    <a:pt x="696304" y="495554"/>
                  </a:moveTo>
                  <a:lnTo>
                    <a:pt x="525543" y="495554"/>
                  </a:lnTo>
                  <a:lnTo>
                    <a:pt x="487570" y="510794"/>
                  </a:lnTo>
                  <a:lnTo>
                    <a:pt x="468647" y="517906"/>
                  </a:lnTo>
                  <a:lnTo>
                    <a:pt x="656585" y="517906"/>
                  </a:lnTo>
                  <a:lnTo>
                    <a:pt x="660036" y="516128"/>
                  </a:lnTo>
                  <a:lnTo>
                    <a:pt x="691913" y="498220"/>
                  </a:lnTo>
                  <a:lnTo>
                    <a:pt x="696304" y="495554"/>
                  </a:lnTo>
                  <a:close/>
                </a:path>
                <a:path w="1186814" h="708660">
                  <a:moveTo>
                    <a:pt x="488459" y="510413"/>
                  </a:moveTo>
                  <a:lnTo>
                    <a:pt x="487452" y="510794"/>
                  </a:lnTo>
                  <a:lnTo>
                    <a:pt x="488459" y="510413"/>
                  </a:lnTo>
                  <a:close/>
                </a:path>
                <a:path w="1186814" h="708660">
                  <a:moveTo>
                    <a:pt x="721393" y="480313"/>
                  </a:moveTo>
                  <a:lnTo>
                    <a:pt x="560468" y="480313"/>
                  </a:lnTo>
                  <a:lnTo>
                    <a:pt x="524527" y="495935"/>
                  </a:lnTo>
                  <a:lnTo>
                    <a:pt x="525543" y="495554"/>
                  </a:lnTo>
                  <a:lnTo>
                    <a:pt x="696304" y="495554"/>
                  </a:lnTo>
                  <a:lnTo>
                    <a:pt x="721393" y="480313"/>
                  </a:lnTo>
                  <a:close/>
                </a:path>
                <a:path w="1186814" h="708660">
                  <a:moveTo>
                    <a:pt x="593361" y="464693"/>
                  </a:moveTo>
                  <a:lnTo>
                    <a:pt x="559611" y="480686"/>
                  </a:lnTo>
                  <a:lnTo>
                    <a:pt x="560468" y="480313"/>
                  </a:lnTo>
                  <a:lnTo>
                    <a:pt x="721393" y="480313"/>
                  </a:lnTo>
                  <a:lnTo>
                    <a:pt x="722647" y="479551"/>
                  </a:lnTo>
                  <a:lnTo>
                    <a:pt x="744501" y="465328"/>
                  </a:lnTo>
                  <a:lnTo>
                    <a:pt x="592218" y="465328"/>
                  </a:lnTo>
                  <a:lnTo>
                    <a:pt x="593361" y="464693"/>
                  </a:lnTo>
                  <a:close/>
                </a:path>
                <a:path w="1186814" h="708660">
                  <a:moveTo>
                    <a:pt x="768750" y="448691"/>
                  </a:moveTo>
                  <a:lnTo>
                    <a:pt x="624603" y="448691"/>
                  </a:lnTo>
                  <a:lnTo>
                    <a:pt x="592218" y="465328"/>
                  </a:lnTo>
                  <a:lnTo>
                    <a:pt x="744501" y="465328"/>
                  </a:lnTo>
                  <a:lnTo>
                    <a:pt x="752111" y="460375"/>
                  </a:lnTo>
                  <a:lnTo>
                    <a:pt x="768750" y="448691"/>
                  </a:lnTo>
                  <a:close/>
                </a:path>
                <a:path w="1186814" h="708660">
                  <a:moveTo>
                    <a:pt x="791727" y="432054"/>
                  </a:moveTo>
                  <a:lnTo>
                    <a:pt x="654194" y="432054"/>
                  </a:lnTo>
                  <a:lnTo>
                    <a:pt x="623333" y="449325"/>
                  </a:lnTo>
                  <a:lnTo>
                    <a:pt x="624603" y="448691"/>
                  </a:lnTo>
                  <a:lnTo>
                    <a:pt x="768750" y="448691"/>
                  </a:lnTo>
                  <a:lnTo>
                    <a:pt x="780686" y="440309"/>
                  </a:lnTo>
                  <a:lnTo>
                    <a:pt x="791727" y="432054"/>
                  </a:lnTo>
                  <a:close/>
                </a:path>
                <a:path w="1186814" h="708660">
                  <a:moveTo>
                    <a:pt x="814384" y="414781"/>
                  </a:moveTo>
                  <a:lnTo>
                    <a:pt x="682642" y="414781"/>
                  </a:lnTo>
                  <a:lnTo>
                    <a:pt x="653051" y="432688"/>
                  </a:lnTo>
                  <a:lnTo>
                    <a:pt x="654194" y="432054"/>
                  </a:lnTo>
                  <a:lnTo>
                    <a:pt x="791727" y="432054"/>
                  </a:lnTo>
                  <a:lnTo>
                    <a:pt x="808372" y="419607"/>
                  </a:lnTo>
                  <a:lnTo>
                    <a:pt x="814384" y="414781"/>
                  </a:lnTo>
                  <a:close/>
                </a:path>
                <a:path w="1186814" h="708660">
                  <a:moveTo>
                    <a:pt x="709947" y="396875"/>
                  </a:moveTo>
                  <a:lnTo>
                    <a:pt x="681499" y="415417"/>
                  </a:lnTo>
                  <a:lnTo>
                    <a:pt x="682642" y="414781"/>
                  </a:lnTo>
                  <a:lnTo>
                    <a:pt x="814384" y="414781"/>
                  </a:lnTo>
                  <a:lnTo>
                    <a:pt x="835725" y="397637"/>
                  </a:lnTo>
                  <a:lnTo>
                    <a:pt x="708931" y="397637"/>
                  </a:lnTo>
                  <a:lnTo>
                    <a:pt x="709947" y="396875"/>
                  </a:lnTo>
                  <a:close/>
                </a:path>
                <a:path w="1186814" h="708660">
                  <a:moveTo>
                    <a:pt x="858648" y="378332"/>
                  </a:moveTo>
                  <a:lnTo>
                    <a:pt x="736363" y="378332"/>
                  </a:lnTo>
                  <a:lnTo>
                    <a:pt x="708931" y="397637"/>
                  </a:lnTo>
                  <a:lnTo>
                    <a:pt x="835725" y="397637"/>
                  </a:lnTo>
                  <a:lnTo>
                    <a:pt x="858648" y="378332"/>
                  </a:lnTo>
                  <a:close/>
                </a:path>
                <a:path w="1186814" h="708660">
                  <a:moveTo>
                    <a:pt x="880785" y="358901"/>
                  </a:moveTo>
                  <a:lnTo>
                    <a:pt x="762271" y="358901"/>
                  </a:lnTo>
                  <a:lnTo>
                    <a:pt x="735683" y="378811"/>
                  </a:lnTo>
                  <a:lnTo>
                    <a:pt x="736363" y="378332"/>
                  </a:lnTo>
                  <a:lnTo>
                    <a:pt x="858648" y="378332"/>
                  </a:lnTo>
                  <a:lnTo>
                    <a:pt x="861966" y="375538"/>
                  </a:lnTo>
                  <a:lnTo>
                    <a:pt x="880785" y="358901"/>
                  </a:lnTo>
                  <a:close/>
                </a:path>
                <a:path w="1186814" h="708660">
                  <a:moveTo>
                    <a:pt x="787417" y="338709"/>
                  </a:moveTo>
                  <a:lnTo>
                    <a:pt x="761278" y="359645"/>
                  </a:lnTo>
                  <a:lnTo>
                    <a:pt x="762271" y="358901"/>
                  </a:lnTo>
                  <a:lnTo>
                    <a:pt x="880785" y="358901"/>
                  </a:lnTo>
                  <a:lnTo>
                    <a:pt x="888255" y="352298"/>
                  </a:lnTo>
                  <a:lnTo>
                    <a:pt x="902300" y="339344"/>
                  </a:lnTo>
                  <a:lnTo>
                    <a:pt x="786782" y="339344"/>
                  </a:lnTo>
                  <a:lnTo>
                    <a:pt x="787417" y="338709"/>
                  </a:lnTo>
                  <a:close/>
                </a:path>
                <a:path w="1186814" h="708660">
                  <a:moveTo>
                    <a:pt x="925493" y="317626"/>
                  </a:moveTo>
                  <a:lnTo>
                    <a:pt x="812563" y="317626"/>
                  </a:lnTo>
                  <a:lnTo>
                    <a:pt x="786782" y="339344"/>
                  </a:lnTo>
                  <a:lnTo>
                    <a:pt x="902300" y="339344"/>
                  </a:lnTo>
                  <a:lnTo>
                    <a:pt x="914417" y="328168"/>
                  </a:lnTo>
                  <a:lnTo>
                    <a:pt x="925493" y="317626"/>
                  </a:lnTo>
                  <a:close/>
                </a:path>
                <a:path w="1186814" h="708660">
                  <a:moveTo>
                    <a:pt x="887874" y="248157"/>
                  </a:moveTo>
                  <a:lnTo>
                    <a:pt x="862093" y="272795"/>
                  </a:lnTo>
                  <a:lnTo>
                    <a:pt x="836947" y="295910"/>
                  </a:lnTo>
                  <a:lnTo>
                    <a:pt x="811801" y="318262"/>
                  </a:lnTo>
                  <a:lnTo>
                    <a:pt x="812563" y="317626"/>
                  </a:lnTo>
                  <a:lnTo>
                    <a:pt x="925493" y="317626"/>
                  </a:lnTo>
                  <a:lnTo>
                    <a:pt x="940706" y="303149"/>
                  </a:lnTo>
                  <a:lnTo>
                    <a:pt x="967376" y="277113"/>
                  </a:lnTo>
                  <a:lnTo>
                    <a:pt x="994427" y="249936"/>
                  </a:lnTo>
                  <a:lnTo>
                    <a:pt x="995793" y="248538"/>
                  </a:lnTo>
                  <a:lnTo>
                    <a:pt x="887620" y="248538"/>
                  </a:lnTo>
                  <a:lnTo>
                    <a:pt x="887874" y="248157"/>
                  </a:lnTo>
                  <a:close/>
                </a:path>
                <a:path w="1186814" h="708660">
                  <a:moveTo>
                    <a:pt x="837328" y="295529"/>
                  </a:moveTo>
                  <a:lnTo>
                    <a:pt x="836901" y="295910"/>
                  </a:lnTo>
                  <a:lnTo>
                    <a:pt x="837328" y="295529"/>
                  </a:lnTo>
                  <a:close/>
                </a:path>
                <a:path w="1186814" h="708660">
                  <a:moveTo>
                    <a:pt x="862601" y="272288"/>
                  </a:moveTo>
                  <a:lnTo>
                    <a:pt x="862050" y="272795"/>
                  </a:lnTo>
                  <a:lnTo>
                    <a:pt x="862601" y="272288"/>
                  </a:lnTo>
                  <a:close/>
                </a:path>
                <a:path w="1186814" h="708660">
                  <a:moveTo>
                    <a:pt x="1020993" y="222757"/>
                  </a:moveTo>
                  <a:lnTo>
                    <a:pt x="913909" y="222757"/>
                  </a:lnTo>
                  <a:lnTo>
                    <a:pt x="887620" y="248538"/>
                  </a:lnTo>
                  <a:lnTo>
                    <a:pt x="995793" y="248538"/>
                  </a:lnTo>
                  <a:lnTo>
                    <a:pt x="1020993" y="222757"/>
                  </a:lnTo>
                  <a:close/>
                </a:path>
                <a:path w="1186814" h="708660">
                  <a:moveTo>
                    <a:pt x="1154593" y="97774"/>
                  </a:moveTo>
                  <a:lnTo>
                    <a:pt x="1052371" y="97774"/>
                  </a:lnTo>
                  <a:lnTo>
                    <a:pt x="1066726" y="100451"/>
                  </a:lnTo>
                  <a:lnTo>
                    <a:pt x="1079390" y="108712"/>
                  </a:lnTo>
                  <a:lnTo>
                    <a:pt x="1087917" y="121233"/>
                  </a:lnTo>
                  <a:lnTo>
                    <a:pt x="1090836" y="135540"/>
                  </a:lnTo>
                  <a:lnTo>
                    <a:pt x="1088159" y="149895"/>
                  </a:lnTo>
                  <a:lnTo>
                    <a:pt x="1079898" y="162560"/>
                  </a:lnTo>
                  <a:lnTo>
                    <a:pt x="1053246" y="189797"/>
                  </a:lnTo>
                  <a:lnTo>
                    <a:pt x="1107584" y="243205"/>
                  </a:lnTo>
                  <a:lnTo>
                    <a:pt x="1154593" y="97774"/>
                  </a:lnTo>
                  <a:close/>
                </a:path>
                <a:path w="1186814" h="708660">
                  <a:moveTo>
                    <a:pt x="1046966" y="196214"/>
                  </a:moveTo>
                  <a:lnTo>
                    <a:pt x="940325" y="196214"/>
                  </a:lnTo>
                  <a:lnTo>
                    <a:pt x="913834" y="222831"/>
                  </a:lnTo>
                  <a:lnTo>
                    <a:pt x="1020993" y="222757"/>
                  </a:lnTo>
                  <a:lnTo>
                    <a:pt x="1046966" y="196214"/>
                  </a:lnTo>
                  <a:close/>
                </a:path>
                <a:path w="1186814" h="708660">
                  <a:moveTo>
                    <a:pt x="998932" y="136414"/>
                  </a:moveTo>
                  <a:lnTo>
                    <a:pt x="940071" y="196469"/>
                  </a:lnTo>
                  <a:lnTo>
                    <a:pt x="940325" y="196214"/>
                  </a:lnTo>
                  <a:lnTo>
                    <a:pt x="1046966" y="196214"/>
                  </a:lnTo>
                  <a:lnTo>
                    <a:pt x="1053246" y="189797"/>
                  </a:lnTo>
                  <a:lnTo>
                    <a:pt x="998932" y="136414"/>
                  </a:lnTo>
                  <a:close/>
                </a:path>
                <a:path w="1186814" h="708660">
                  <a:moveTo>
                    <a:pt x="1052371" y="97774"/>
                  </a:moveTo>
                  <a:lnTo>
                    <a:pt x="1038064" y="100693"/>
                  </a:lnTo>
                  <a:lnTo>
                    <a:pt x="1025542" y="109219"/>
                  </a:lnTo>
                  <a:lnTo>
                    <a:pt x="998932" y="136414"/>
                  </a:lnTo>
                  <a:lnTo>
                    <a:pt x="1053246" y="189797"/>
                  </a:lnTo>
                  <a:lnTo>
                    <a:pt x="1079898" y="162560"/>
                  </a:lnTo>
                  <a:lnTo>
                    <a:pt x="1088159" y="149895"/>
                  </a:lnTo>
                  <a:lnTo>
                    <a:pt x="1090836" y="135540"/>
                  </a:lnTo>
                  <a:lnTo>
                    <a:pt x="1087917" y="121233"/>
                  </a:lnTo>
                  <a:lnTo>
                    <a:pt x="1079390" y="108712"/>
                  </a:lnTo>
                  <a:lnTo>
                    <a:pt x="1066726" y="100451"/>
                  </a:lnTo>
                  <a:lnTo>
                    <a:pt x="1052371" y="97774"/>
                  </a:lnTo>
                  <a:close/>
                </a:path>
                <a:path w="1186814" h="708660">
                  <a:moveTo>
                    <a:pt x="1186197" y="0"/>
                  </a:moveTo>
                  <a:lnTo>
                    <a:pt x="944516" y="82931"/>
                  </a:lnTo>
                  <a:lnTo>
                    <a:pt x="998932" y="136414"/>
                  </a:lnTo>
                  <a:lnTo>
                    <a:pt x="1025542" y="109219"/>
                  </a:lnTo>
                  <a:lnTo>
                    <a:pt x="1038064" y="100693"/>
                  </a:lnTo>
                  <a:lnTo>
                    <a:pt x="1052371" y="97774"/>
                  </a:lnTo>
                  <a:lnTo>
                    <a:pt x="1154593" y="97774"/>
                  </a:lnTo>
                  <a:lnTo>
                    <a:pt x="11861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14036" y="3814572"/>
              <a:ext cx="6866255" cy="2908300"/>
            </a:xfrm>
            <a:custGeom>
              <a:avLst/>
              <a:gdLst/>
              <a:ahLst/>
              <a:cxnLst/>
              <a:rect l="l" t="t" r="r" b="b"/>
              <a:pathLst>
                <a:path w="6866255" h="2908300">
                  <a:moveTo>
                    <a:pt x="0" y="138937"/>
                  </a:moveTo>
                  <a:lnTo>
                    <a:pt x="639063" y="1211579"/>
                  </a:lnTo>
                  <a:lnTo>
                    <a:pt x="639063" y="2423147"/>
                  </a:lnTo>
                  <a:lnTo>
                    <a:pt x="641283" y="2469822"/>
                  </a:lnTo>
                  <a:lnTo>
                    <a:pt x="647805" y="2515241"/>
                  </a:lnTo>
                  <a:lnTo>
                    <a:pt x="658426" y="2559203"/>
                  </a:lnTo>
                  <a:lnTo>
                    <a:pt x="672943" y="2601502"/>
                  </a:lnTo>
                  <a:lnTo>
                    <a:pt x="691153" y="2641937"/>
                  </a:lnTo>
                  <a:lnTo>
                    <a:pt x="712853" y="2680305"/>
                  </a:lnTo>
                  <a:lnTo>
                    <a:pt x="737839" y="2716401"/>
                  </a:lnTo>
                  <a:lnTo>
                    <a:pt x="765907" y="2750024"/>
                  </a:lnTo>
                  <a:lnTo>
                    <a:pt x="796855" y="2780969"/>
                  </a:lnTo>
                  <a:lnTo>
                    <a:pt x="830479" y="2809035"/>
                  </a:lnTo>
                  <a:lnTo>
                    <a:pt x="866575" y="2834017"/>
                  </a:lnTo>
                  <a:lnTo>
                    <a:pt x="904941" y="2855713"/>
                  </a:lnTo>
                  <a:lnTo>
                    <a:pt x="945373" y="2873920"/>
                  </a:lnTo>
                  <a:lnTo>
                    <a:pt x="987668" y="2888434"/>
                  </a:lnTo>
                  <a:lnTo>
                    <a:pt x="1031622" y="2899053"/>
                  </a:lnTo>
                  <a:lnTo>
                    <a:pt x="1077032" y="2905573"/>
                  </a:lnTo>
                  <a:lnTo>
                    <a:pt x="1123696" y="2907791"/>
                  </a:lnTo>
                  <a:lnTo>
                    <a:pt x="6381495" y="2907791"/>
                  </a:lnTo>
                  <a:lnTo>
                    <a:pt x="6428159" y="2905573"/>
                  </a:lnTo>
                  <a:lnTo>
                    <a:pt x="6473569" y="2899053"/>
                  </a:lnTo>
                  <a:lnTo>
                    <a:pt x="6517523" y="2888434"/>
                  </a:lnTo>
                  <a:lnTo>
                    <a:pt x="6559818" y="2873920"/>
                  </a:lnTo>
                  <a:lnTo>
                    <a:pt x="6600250" y="2855713"/>
                  </a:lnTo>
                  <a:lnTo>
                    <a:pt x="6638616" y="2834017"/>
                  </a:lnTo>
                  <a:lnTo>
                    <a:pt x="6674712" y="2809035"/>
                  </a:lnTo>
                  <a:lnTo>
                    <a:pt x="6708336" y="2780969"/>
                  </a:lnTo>
                  <a:lnTo>
                    <a:pt x="6739284" y="2750024"/>
                  </a:lnTo>
                  <a:lnTo>
                    <a:pt x="6767352" y="2716401"/>
                  </a:lnTo>
                  <a:lnTo>
                    <a:pt x="6792338" y="2680305"/>
                  </a:lnTo>
                  <a:lnTo>
                    <a:pt x="6814038" y="2641937"/>
                  </a:lnTo>
                  <a:lnTo>
                    <a:pt x="6832248" y="2601502"/>
                  </a:lnTo>
                  <a:lnTo>
                    <a:pt x="6846765" y="2559203"/>
                  </a:lnTo>
                  <a:lnTo>
                    <a:pt x="6857386" y="2515241"/>
                  </a:lnTo>
                  <a:lnTo>
                    <a:pt x="6863908" y="2469822"/>
                  </a:lnTo>
                  <a:lnTo>
                    <a:pt x="6866128" y="2423147"/>
                  </a:lnTo>
                  <a:lnTo>
                    <a:pt x="6866128" y="484631"/>
                  </a:lnTo>
                  <a:lnTo>
                    <a:pt x="639063" y="484631"/>
                  </a:lnTo>
                  <a:lnTo>
                    <a:pt x="0" y="138937"/>
                  </a:lnTo>
                  <a:close/>
                </a:path>
                <a:path w="6866255" h="2908300">
                  <a:moveTo>
                    <a:pt x="6381495" y="0"/>
                  </a:moveTo>
                  <a:lnTo>
                    <a:pt x="1123696" y="0"/>
                  </a:lnTo>
                  <a:lnTo>
                    <a:pt x="1077032" y="2219"/>
                  </a:lnTo>
                  <a:lnTo>
                    <a:pt x="1031622" y="8741"/>
                  </a:lnTo>
                  <a:lnTo>
                    <a:pt x="987668" y="19362"/>
                  </a:lnTo>
                  <a:lnTo>
                    <a:pt x="945373" y="33879"/>
                  </a:lnTo>
                  <a:lnTo>
                    <a:pt x="904941" y="52089"/>
                  </a:lnTo>
                  <a:lnTo>
                    <a:pt x="866575" y="73789"/>
                  </a:lnTo>
                  <a:lnTo>
                    <a:pt x="830479" y="98775"/>
                  </a:lnTo>
                  <a:lnTo>
                    <a:pt x="796855" y="126843"/>
                  </a:lnTo>
                  <a:lnTo>
                    <a:pt x="765907" y="157791"/>
                  </a:lnTo>
                  <a:lnTo>
                    <a:pt x="737839" y="191415"/>
                  </a:lnTo>
                  <a:lnTo>
                    <a:pt x="712853" y="227511"/>
                  </a:lnTo>
                  <a:lnTo>
                    <a:pt x="691153" y="265877"/>
                  </a:lnTo>
                  <a:lnTo>
                    <a:pt x="672943" y="306309"/>
                  </a:lnTo>
                  <a:lnTo>
                    <a:pt x="658426" y="348604"/>
                  </a:lnTo>
                  <a:lnTo>
                    <a:pt x="647805" y="392558"/>
                  </a:lnTo>
                  <a:lnTo>
                    <a:pt x="641283" y="437968"/>
                  </a:lnTo>
                  <a:lnTo>
                    <a:pt x="639063" y="484631"/>
                  </a:lnTo>
                  <a:lnTo>
                    <a:pt x="6866128" y="484631"/>
                  </a:lnTo>
                  <a:lnTo>
                    <a:pt x="6863908" y="437968"/>
                  </a:lnTo>
                  <a:lnTo>
                    <a:pt x="6857386" y="392558"/>
                  </a:lnTo>
                  <a:lnTo>
                    <a:pt x="6846765" y="348604"/>
                  </a:lnTo>
                  <a:lnTo>
                    <a:pt x="6832248" y="306309"/>
                  </a:lnTo>
                  <a:lnTo>
                    <a:pt x="6814038" y="265877"/>
                  </a:lnTo>
                  <a:lnTo>
                    <a:pt x="6792338" y="227511"/>
                  </a:lnTo>
                  <a:lnTo>
                    <a:pt x="6767352" y="191415"/>
                  </a:lnTo>
                  <a:lnTo>
                    <a:pt x="6739284" y="157791"/>
                  </a:lnTo>
                  <a:lnTo>
                    <a:pt x="6708336" y="126843"/>
                  </a:lnTo>
                  <a:lnTo>
                    <a:pt x="6674712" y="98775"/>
                  </a:lnTo>
                  <a:lnTo>
                    <a:pt x="6638616" y="73789"/>
                  </a:lnTo>
                  <a:lnTo>
                    <a:pt x="6600250" y="52089"/>
                  </a:lnTo>
                  <a:lnTo>
                    <a:pt x="6559818" y="33879"/>
                  </a:lnTo>
                  <a:lnTo>
                    <a:pt x="6517523" y="19362"/>
                  </a:lnTo>
                  <a:lnTo>
                    <a:pt x="6473569" y="8741"/>
                  </a:lnTo>
                  <a:lnTo>
                    <a:pt x="6428159" y="2219"/>
                  </a:lnTo>
                  <a:lnTo>
                    <a:pt x="638149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114036" y="3814572"/>
              <a:ext cx="6866255" cy="2908300"/>
            </a:xfrm>
            <a:custGeom>
              <a:avLst/>
              <a:gdLst/>
              <a:ahLst/>
              <a:cxnLst/>
              <a:rect l="l" t="t" r="r" b="b"/>
              <a:pathLst>
                <a:path w="6866255" h="2908300">
                  <a:moveTo>
                    <a:pt x="639063" y="484631"/>
                  </a:moveTo>
                  <a:lnTo>
                    <a:pt x="641283" y="437968"/>
                  </a:lnTo>
                  <a:lnTo>
                    <a:pt x="647805" y="392558"/>
                  </a:lnTo>
                  <a:lnTo>
                    <a:pt x="658426" y="348604"/>
                  </a:lnTo>
                  <a:lnTo>
                    <a:pt x="672943" y="306309"/>
                  </a:lnTo>
                  <a:lnTo>
                    <a:pt x="691153" y="265877"/>
                  </a:lnTo>
                  <a:lnTo>
                    <a:pt x="712853" y="227511"/>
                  </a:lnTo>
                  <a:lnTo>
                    <a:pt x="737839" y="191415"/>
                  </a:lnTo>
                  <a:lnTo>
                    <a:pt x="765907" y="157791"/>
                  </a:lnTo>
                  <a:lnTo>
                    <a:pt x="796855" y="126843"/>
                  </a:lnTo>
                  <a:lnTo>
                    <a:pt x="830479" y="98775"/>
                  </a:lnTo>
                  <a:lnTo>
                    <a:pt x="866575" y="73789"/>
                  </a:lnTo>
                  <a:lnTo>
                    <a:pt x="904941" y="52089"/>
                  </a:lnTo>
                  <a:lnTo>
                    <a:pt x="945373" y="33879"/>
                  </a:lnTo>
                  <a:lnTo>
                    <a:pt x="987668" y="19362"/>
                  </a:lnTo>
                  <a:lnTo>
                    <a:pt x="1031622" y="8741"/>
                  </a:lnTo>
                  <a:lnTo>
                    <a:pt x="1077032" y="2219"/>
                  </a:lnTo>
                  <a:lnTo>
                    <a:pt x="1123696" y="0"/>
                  </a:lnTo>
                  <a:lnTo>
                    <a:pt x="1676908" y="0"/>
                  </a:lnTo>
                  <a:lnTo>
                    <a:pt x="3233673" y="0"/>
                  </a:lnTo>
                  <a:lnTo>
                    <a:pt x="6381495" y="0"/>
                  </a:lnTo>
                  <a:lnTo>
                    <a:pt x="6428159" y="2219"/>
                  </a:lnTo>
                  <a:lnTo>
                    <a:pt x="6473569" y="8741"/>
                  </a:lnTo>
                  <a:lnTo>
                    <a:pt x="6517523" y="19362"/>
                  </a:lnTo>
                  <a:lnTo>
                    <a:pt x="6559818" y="33879"/>
                  </a:lnTo>
                  <a:lnTo>
                    <a:pt x="6600250" y="52089"/>
                  </a:lnTo>
                  <a:lnTo>
                    <a:pt x="6638616" y="73789"/>
                  </a:lnTo>
                  <a:lnTo>
                    <a:pt x="6674712" y="98775"/>
                  </a:lnTo>
                  <a:lnTo>
                    <a:pt x="6708336" y="126843"/>
                  </a:lnTo>
                  <a:lnTo>
                    <a:pt x="6739284" y="157791"/>
                  </a:lnTo>
                  <a:lnTo>
                    <a:pt x="6767352" y="191415"/>
                  </a:lnTo>
                  <a:lnTo>
                    <a:pt x="6792338" y="227511"/>
                  </a:lnTo>
                  <a:lnTo>
                    <a:pt x="6814038" y="265877"/>
                  </a:lnTo>
                  <a:lnTo>
                    <a:pt x="6832248" y="306309"/>
                  </a:lnTo>
                  <a:lnTo>
                    <a:pt x="6846765" y="348604"/>
                  </a:lnTo>
                  <a:lnTo>
                    <a:pt x="6857386" y="392558"/>
                  </a:lnTo>
                  <a:lnTo>
                    <a:pt x="6863908" y="437968"/>
                  </a:lnTo>
                  <a:lnTo>
                    <a:pt x="6866128" y="484631"/>
                  </a:lnTo>
                  <a:lnTo>
                    <a:pt x="6866128" y="1211579"/>
                  </a:lnTo>
                  <a:lnTo>
                    <a:pt x="6866128" y="2423147"/>
                  </a:lnTo>
                  <a:lnTo>
                    <a:pt x="6863908" y="2469822"/>
                  </a:lnTo>
                  <a:lnTo>
                    <a:pt x="6857386" y="2515241"/>
                  </a:lnTo>
                  <a:lnTo>
                    <a:pt x="6846765" y="2559203"/>
                  </a:lnTo>
                  <a:lnTo>
                    <a:pt x="6832248" y="2601502"/>
                  </a:lnTo>
                  <a:lnTo>
                    <a:pt x="6814038" y="2641937"/>
                  </a:lnTo>
                  <a:lnTo>
                    <a:pt x="6792338" y="2680305"/>
                  </a:lnTo>
                  <a:lnTo>
                    <a:pt x="6767352" y="2716401"/>
                  </a:lnTo>
                  <a:lnTo>
                    <a:pt x="6739284" y="2750024"/>
                  </a:lnTo>
                  <a:lnTo>
                    <a:pt x="6708336" y="2780969"/>
                  </a:lnTo>
                  <a:lnTo>
                    <a:pt x="6674712" y="2809035"/>
                  </a:lnTo>
                  <a:lnTo>
                    <a:pt x="6638616" y="2834017"/>
                  </a:lnTo>
                  <a:lnTo>
                    <a:pt x="6600250" y="2855713"/>
                  </a:lnTo>
                  <a:lnTo>
                    <a:pt x="6559818" y="2873920"/>
                  </a:lnTo>
                  <a:lnTo>
                    <a:pt x="6517523" y="2888434"/>
                  </a:lnTo>
                  <a:lnTo>
                    <a:pt x="6473569" y="2899053"/>
                  </a:lnTo>
                  <a:lnTo>
                    <a:pt x="6428159" y="2905573"/>
                  </a:lnTo>
                  <a:lnTo>
                    <a:pt x="6381495" y="2907791"/>
                  </a:lnTo>
                  <a:lnTo>
                    <a:pt x="3233673" y="2907791"/>
                  </a:lnTo>
                  <a:lnTo>
                    <a:pt x="1676908" y="2907791"/>
                  </a:lnTo>
                  <a:lnTo>
                    <a:pt x="1123696" y="2907791"/>
                  </a:lnTo>
                  <a:lnTo>
                    <a:pt x="1077032" y="2905573"/>
                  </a:lnTo>
                  <a:lnTo>
                    <a:pt x="1031622" y="2899053"/>
                  </a:lnTo>
                  <a:lnTo>
                    <a:pt x="987668" y="2888434"/>
                  </a:lnTo>
                  <a:lnTo>
                    <a:pt x="945373" y="2873920"/>
                  </a:lnTo>
                  <a:lnTo>
                    <a:pt x="904941" y="2855713"/>
                  </a:lnTo>
                  <a:lnTo>
                    <a:pt x="866575" y="2834017"/>
                  </a:lnTo>
                  <a:lnTo>
                    <a:pt x="830479" y="2809035"/>
                  </a:lnTo>
                  <a:lnTo>
                    <a:pt x="796855" y="2780969"/>
                  </a:lnTo>
                  <a:lnTo>
                    <a:pt x="765907" y="2750024"/>
                  </a:lnTo>
                  <a:lnTo>
                    <a:pt x="737839" y="2716401"/>
                  </a:lnTo>
                  <a:lnTo>
                    <a:pt x="712853" y="2680305"/>
                  </a:lnTo>
                  <a:lnTo>
                    <a:pt x="691153" y="2641937"/>
                  </a:lnTo>
                  <a:lnTo>
                    <a:pt x="672943" y="2601502"/>
                  </a:lnTo>
                  <a:lnTo>
                    <a:pt x="658426" y="2559203"/>
                  </a:lnTo>
                  <a:lnTo>
                    <a:pt x="647805" y="2515241"/>
                  </a:lnTo>
                  <a:lnTo>
                    <a:pt x="641283" y="2469822"/>
                  </a:lnTo>
                  <a:lnTo>
                    <a:pt x="639063" y="2423147"/>
                  </a:lnTo>
                  <a:lnTo>
                    <a:pt x="639063" y="1211579"/>
                  </a:lnTo>
                  <a:lnTo>
                    <a:pt x="0" y="138937"/>
                  </a:lnTo>
                  <a:lnTo>
                    <a:pt x="639063" y="48463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480655" y="2890513"/>
            <a:ext cx="382714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One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library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may</a:t>
            </a:r>
            <a:r>
              <a:rPr sz="2700" spc="-34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implement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80655" y="3302184"/>
            <a:ext cx="273510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dirty="0">
                <a:latin typeface="Calibri"/>
                <a:cs typeface="Calibri"/>
              </a:rPr>
              <a:t>multiple</a:t>
            </a:r>
            <a:r>
              <a:rPr sz="2700" spc="-19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algorithms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80655" y="4125849"/>
            <a:ext cx="4317683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39103" algn="l"/>
              </a:tabLst>
            </a:pPr>
            <a:r>
              <a:rPr sz="2700" spc="-38" dirty="0">
                <a:latin typeface="Wingdings"/>
                <a:cs typeface="Wingdings"/>
              </a:rPr>
              <a:t>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Calibri"/>
                <a:cs typeface="Calibri"/>
              </a:rPr>
              <a:t>“I</a:t>
            </a:r>
            <a:r>
              <a:rPr sz="2700" spc="-53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benchmarked</a:t>
            </a:r>
            <a:r>
              <a:rPr sz="2700" spc="-94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faiss”</a:t>
            </a:r>
            <a:endParaRPr sz="2700">
              <a:latin typeface="Calibri"/>
              <a:cs typeface="Calibri"/>
            </a:endParaRPr>
          </a:p>
          <a:p>
            <a:pPr marL="9525">
              <a:tabLst>
                <a:tab pos="439103" algn="l"/>
              </a:tabLst>
            </a:pPr>
            <a:r>
              <a:rPr sz="2700" spc="-38" dirty="0">
                <a:latin typeface="Wingdings"/>
                <a:cs typeface="Wingdings"/>
              </a:rPr>
              <a:t>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Calibri"/>
                <a:cs typeface="Calibri"/>
              </a:rPr>
              <a:t>“I</a:t>
            </a:r>
            <a:r>
              <a:rPr sz="2700" spc="-3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benchmarked</a:t>
            </a:r>
            <a:r>
              <a:rPr sz="2700" spc="-6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PQ</a:t>
            </a:r>
            <a:r>
              <a:rPr sz="2700" spc="-38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49" dirty="0">
                <a:latin typeface="Calibri"/>
                <a:cs typeface="Calibri"/>
              </a:rPr>
              <a:t> </a:t>
            </a:r>
            <a:r>
              <a:rPr sz="2700" spc="-8" dirty="0">
                <a:latin typeface="Calibri"/>
                <a:cs typeface="Calibri"/>
              </a:rPr>
              <a:t>faiss”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0" name="Google Shape;138;g1501cc781cf_0_0">
            <a:extLst>
              <a:ext uri="{FF2B5EF4-FFF2-40B4-BE49-F238E27FC236}">
                <a16:creationId xmlns:a16="http://schemas.microsoft.com/office/drawing/2014/main" id="{DA52D1CF-270B-AA30-FD5D-E9F4EA9F6289}"/>
              </a:ext>
            </a:extLst>
          </p:cNvPr>
          <p:cNvSpPr txBox="1"/>
          <p:nvPr/>
        </p:nvSpPr>
        <p:spPr>
          <a:xfrm>
            <a:off x="-1055944" y="487087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Yusuke Matsui</a:t>
            </a:r>
            <a:r>
              <a:rPr lang="e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95000"/>
                  <a:lumOff val="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902E1-E5B7-18D5-C46C-25364537C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Let’s assume that we have our retrieval engine and data ready</a:t>
            </a:r>
          </a:p>
        </p:txBody>
      </p:sp>
    </p:spTree>
    <p:extLst>
      <p:ext uri="{BB962C8B-B14F-4D97-AF65-F5344CB8AC3E}">
        <p14:creationId xmlns:p14="http://schemas.microsoft.com/office/powerpoint/2010/main" val="371492397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07DC-AAAC-1109-5F6E-06B79449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FAED5-3040-3A94-4E61-9491FF2014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527785" cy="3077573"/>
          </a:xfrm>
        </p:spPr>
        <p:txBody>
          <a:bodyPr/>
          <a:lstStyle/>
          <a:p>
            <a:r>
              <a:rPr lang="en-US" b="1" i="1" dirty="0">
                <a:effectLst/>
                <a:highlight>
                  <a:srgbClr val="FCFFFF"/>
                </a:highlight>
                <a:latin typeface="HelveticaNeue" panose="02000503000000020004" pitchFamily="2" charset="0"/>
              </a:rPr>
              <a:t>x </a:t>
            </a:r>
            <a:r>
              <a:rPr lang="en-US" b="0" dirty="0">
                <a:effectLst/>
                <a:highlight>
                  <a:srgbClr val="FCFFFF"/>
                </a:highlight>
                <a:latin typeface="HelveticaNeue" panose="02000503000000020004" pitchFamily="2" charset="0"/>
              </a:rPr>
              <a:t>= World Cup 2022 was the last before the increase to [MASK] in the 2026 tournament. </a:t>
            </a:r>
            <a:endParaRPr lang="en-US" sz="1400" dirty="0">
              <a:effectLst/>
              <a:highlight>
                <a:srgbClr val="FCFFFF"/>
              </a:highlight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3317-2F99-82F0-3787-14CC37CB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9"/>
          <a:stretch/>
        </p:blipFill>
        <p:spPr>
          <a:xfrm>
            <a:off x="952662" y="1819656"/>
            <a:ext cx="7203785" cy="2852424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7C16EA11-9A76-C4A6-CB89-D2442702D87D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8158177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943199"/>
            <a:ext cx="3676404" cy="1743764"/>
            <a:chOff x="8862767" y="4272637"/>
            <a:chExt cx="8083550" cy="38341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1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7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9610" y="3249798"/>
            <a:ext cx="1283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4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A3B5B8A-867A-5DE6-FEBA-A91CCBAD37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E8FEDDD6-0B7F-4AE3-46B7-EB646667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7" name="Google Shape;138;g1501cc781cf_0_0">
            <a:extLst>
              <a:ext uri="{FF2B5EF4-FFF2-40B4-BE49-F238E27FC236}">
                <a16:creationId xmlns:a16="http://schemas.microsoft.com/office/drawing/2014/main" id="{EFB86FEA-2F47-F8F7-9D9A-C26D6B8FC44A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943199"/>
            <a:ext cx="3676404" cy="1743764"/>
            <a:chOff x="8862767" y="4272637"/>
            <a:chExt cx="8083550" cy="38341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1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7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9610" y="3249798"/>
            <a:ext cx="1283709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4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6ECCF1A-6F8B-321B-5F4A-9BD21C8966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083D1B13-E51C-572E-EB60-2B44D51E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38" name="Google Shape;138;g1501cc781cf_0_0">
            <a:extLst>
              <a:ext uri="{FF2B5EF4-FFF2-40B4-BE49-F238E27FC236}">
                <a16:creationId xmlns:a16="http://schemas.microsoft.com/office/drawing/2014/main" id="{33349130-EAB8-E0A1-426C-D6F038785932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97985" y="3189397"/>
            <a:ext cx="1306813" cy="636215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7328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5776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AB9CFD9-D097-8294-8753-1966B8D99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0D0BD243-F814-6C12-7236-B9956D26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0" name="Google Shape;138;g1501cc781cf_0_0">
            <a:extLst>
              <a:ext uri="{FF2B5EF4-FFF2-40B4-BE49-F238E27FC236}">
                <a16:creationId xmlns:a16="http://schemas.microsoft.com/office/drawing/2014/main" id="{24E11660-6E21-4390-0EC9-6DA6581FDD41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607694" y="4619792"/>
              <a:ext cx="2609215" cy="1422400"/>
            </a:xfrm>
            <a:custGeom>
              <a:avLst/>
              <a:gdLst/>
              <a:ahLst/>
              <a:cxnLst/>
              <a:rect l="l" t="t" r="r" b="b"/>
              <a:pathLst>
                <a:path w="2609215" h="1422400">
                  <a:moveTo>
                    <a:pt x="1116558" y="1409700"/>
                  </a:moveTo>
                  <a:lnTo>
                    <a:pt x="1092069" y="1409700"/>
                  </a:lnTo>
                  <a:lnTo>
                    <a:pt x="1113678" y="1422400"/>
                  </a:lnTo>
                  <a:lnTo>
                    <a:pt x="1116558" y="1409700"/>
                  </a:lnTo>
                  <a:close/>
                </a:path>
                <a:path w="2609215" h="1422400">
                  <a:moveTo>
                    <a:pt x="1141541" y="1409700"/>
                  </a:moveTo>
                  <a:lnTo>
                    <a:pt x="1122452" y="1409700"/>
                  </a:lnTo>
                  <a:lnTo>
                    <a:pt x="1133338" y="1422400"/>
                  </a:lnTo>
                  <a:lnTo>
                    <a:pt x="1142079" y="1422400"/>
                  </a:lnTo>
                  <a:lnTo>
                    <a:pt x="1141541" y="1409700"/>
                  </a:lnTo>
                  <a:close/>
                </a:path>
                <a:path w="2609215" h="1422400">
                  <a:moveTo>
                    <a:pt x="1152614" y="1409700"/>
                  </a:moveTo>
                  <a:lnTo>
                    <a:pt x="1141541" y="1409700"/>
                  </a:lnTo>
                  <a:lnTo>
                    <a:pt x="1144727" y="1422400"/>
                  </a:lnTo>
                  <a:lnTo>
                    <a:pt x="1147976" y="1422400"/>
                  </a:lnTo>
                  <a:lnTo>
                    <a:pt x="1152614" y="1409700"/>
                  </a:lnTo>
                  <a:close/>
                </a:path>
                <a:path w="2609215" h="1422400">
                  <a:moveTo>
                    <a:pt x="1172431" y="1409700"/>
                  </a:moveTo>
                  <a:lnTo>
                    <a:pt x="1152614" y="1409700"/>
                  </a:lnTo>
                  <a:lnTo>
                    <a:pt x="1159970" y="1422400"/>
                  </a:lnTo>
                  <a:lnTo>
                    <a:pt x="1166762" y="1422400"/>
                  </a:lnTo>
                  <a:lnTo>
                    <a:pt x="1172431" y="1409700"/>
                  </a:lnTo>
                  <a:close/>
                </a:path>
                <a:path w="2609215" h="1422400">
                  <a:moveTo>
                    <a:pt x="1205436" y="1409700"/>
                  </a:moveTo>
                  <a:lnTo>
                    <a:pt x="1172431" y="1409700"/>
                  </a:lnTo>
                  <a:lnTo>
                    <a:pt x="1175791" y="1422400"/>
                  </a:lnTo>
                  <a:lnTo>
                    <a:pt x="1203180" y="1422400"/>
                  </a:lnTo>
                  <a:lnTo>
                    <a:pt x="1205436" y="1409700"/>
                  </a:lnTo>
                  <a:close/>
                </a:path>
                <a:path w="2609215" h="1422400">
                  <a:moveTo>
                    <a:pt x="1233780" y="1409700"/>
                  </a:moveTo>
                  <a:lnTo>
                    <a:pt x="1217979" y="1409700"/>
                  </a:lnTo>
                  <a:lnTo>
                    <a:pt x="1221606" y="1422400"/>
                  </a:lnTo>
                  <a:lnTo>
                    <a:pt x="1229483" y="1422400"/>
                  </a:lnTo>
                  <a:lnTo>
                    <a:pt x="1233780" y="1409700"/>
                  </a:lnTo>
                  <a:close/>
                </a:path>
                <a:path w="2609215" h="1422400">
                  <a:moveTo>
                    <a:pt x="1344629" y="1384300"/>
                  </a:moveTo>
                  <a:lnTo>
                    <a:pt x="1240965" y="1384300"/>
                  </a:lnTo>
                  <a:lnTo>
                    <a:pt x="1240339" y="1397000"/>
                  </a:lnTo>
                  <a:lnTo>
                    <a:pt x="1237700" y="1404368"/>
                  </a:lnTo>
                  <a:lnTo>
                    <a:pt x="1237833" y="1409700"/>
                  </a:lnTo>
                  <a:lnTo>
                    <a:pt x="1246564" y="1422400"/>
                  </a:lnTo>
                  <a:lnTo>
                    <a:pt x="1302730" y="1422400"/>
                  </a:lnTo>
                  <a:lnTo>
                    <a:pt x="1315365" y="1409700"/>
                  </a:lnTo>
                  <a:lnTo>
                    <a:pt x="1466960" y="1409700"/>
                  </a:lnTo>
                  <a:lnTo>
                    <a:pt x="1464367" y="1397000"/>
                  </a:lnTo>
                  <a:lnTo>
                    <a:pt x="1339148" y="1397000"/>
                  </a:lnTo>
                  <a:lnTo>
                    <a:pt x="1344629" y="1384300"/>
                  </a:lnTo>
                  <a:close/>
                </a:path>
                <a:path w="2609215" h="1422400">
                  <a:moveTo>
                    <a:pt x="1324477" y="1409700"/>
                  </a:moveTo>
                  <a:lnTo>
                    <a:pt x="1315365" y="1409700"/>
                  </a:lnTo>
                  <a:lnTo>
                    <a:pt x="1315880" y="1422400"/>
                  </a:lnTo>
                  <a:lnTo>
                    <a:pt x="1334886" y="1422400"/>
                  </a:lnTo>
                  <a:lnTo>
                    <a:pt x="1324477" y="1409700"/>
                  </a:lnTo>
                  <a:close/>
                </a:path>
                <a:path w="2609215" h="1422400">
                  <a:moveTo>
                    <a:pt x="1400246" y="1409700"/>
                  </a:moveTo>
                  <a:lnTo>
                    <a:pt x="1344474" y="1409700"/>
                  </a:lnTo>
                  <a:lnTo>
                    <a:pt x="1334886" y="1422400"/>
                  </a:lnTo>
                  <a:lnTo>
                    <a:pt x="1405906" y="1422400"/>
                  </a:lnTo>
                  <a:lnTo>
                    <a:pt x="1400246" y="1409700"/>
                  </a:lnTo>
                  <a:close/>
                </a:path>
                <a:path w="2609215" h="1422400">
                  <a:moveTo>
                    <a:pt x="1446920" y="1409700"/>
                  </a:moveTo>
                  <a:lnTo>
                    <a:pt x="1414919" y="1409700"/>
                  </a:lnTo>
                  <a:lnTo>
                    <a:pt x="1424587" y="1422400"/>
                  </a:lnTo>
                  <a:lnTo>
                    <a:pt x="1447785" y="1422400"/>
                  </a:lnTo>
                  <a:lnTo>
                    <a:pt x="1446920" y="1409700"/>
                  </a:lnTo>
                  <a:close/>
                </a:path>
                <a:path w="2609215" h="1422400">
                  <a:moveTo>
                    <a:pt x="1466960" y="1409700"/>
                  </a:moveTo>
                  <a:lnTo>
                    <a:pt x="1453281" y="1409700"/>
                  </a:lnTo>
                  <a:lnTo>
                    <a:pt x="1447785" y="1422400"/>
                  </a:lnTo>
                  <a:lnTo>
                    <a:pt x="1459019" y="1422400"/>
                  </a:lnTo>
                  <a:lnTo>
                    <a:pt x="1466960" y="1409700"/>
                  </a:lnTo>
                  <a:close/>
                </a:path>
                <a:path w="2609215" h="1422400">
                  <a:moveTo>
                    <a:pt x="1493528" y="1409700"/>
                  </a:moveTo>
                  <a:lnTo>
                    <a:pt x="1475413" y="1409700"/>
                  </a:lnTo>
                  <a:lnTo>
                    <a:pt x="1483688" y="1422400"/>
                  </a:lnTo>
                  <a:lnTo>
                    <a:pt x="1493528" y="1409700"/>
                  </a:lnTo>
                  <a:close/>
                </a:path>
                <a:path w="2609215" h="1422400">
                  <a:moveTo>
                    <a:pt x="1534901" y="1409700"/>
                  </a:moveTo>
                  <a:lnTo>
                    <a:pt x="1525865" y="1409700"/>
                  </a:lnTo>
                  <a:lnTo>
                    <a:pt x="1530901" y="1422400"/>
                  </a:lnTo>
                  <a:lnTo>
                    <a:pt x="1534901" y="1409700"/>
                  </a:lnTo>
                  <a:close/>
                </a:path>
                <a:path w="2609215" h="1422400">
                  <a:moveTo>
                    <a:pt x="995675" y="1397000"/>
                  </a:moveTo>
                  <a:lnTo>
                    <a:pt x="985822" y="1397000"/>
                  </a:lnTo>
                  <a:lnTo>
                    <a:pt x="996122" y="1409700"/>
                  </a:lnTo>
                  <a:lnTo>
                    <a:pt x="1010530" y="1409700"/>
                  </a:lnTo>
                  <a:lnTo>
                    <a:pt x="995675" y="1397000"/>
                  </a:lnTo>
                  <a:close/>
                </a:path>
                <a:path w="2609215" h="1422400">
                  <a:moveTo>
                    <a:pt x="1068130" y="1397000"/>
                  </a:moveTo>
                  <a:lnTo>
                    <a:pt x="1030435" y="1397000"/>
                  </a:lnTo>
                  <a:lnTo>
                    <a:pt x="1028152" y="1409700"/>
                  </a:lnTo>
                  <a:lnTo>
                    <a:pt x="1066799" y="1409700"/>
                  </a:lnTo>
                  <a:lnTo>
                    <a:pt x="1068130" y="1397000"/>
                  </a:lnTo>
                  <a:close/>
                </a:path>
                <a:path w="2609215" h="1422400">
                  <a:moveTo>
                    <a:pt x="1227303" y="1397000"/>
                  </a:moveTo>
                  <a:lnTo>
                    <a:pt x="1068130" y="1397000"/>
                  </a:lnTo>
                  <a:lnTo>
                    <a:pt x="1073584" y="1409700"/>
                  </a:lnTo>
                  <a:lnTo>
                    <a:pt x="1226670" y="1409700"/>
                  </a:lnTo>
                  <a:lnTo>
                    <a:pt x="1227303" y="1397000"/>
                  </a:lnTo>
                  <a:close/>
                </a:path>
                <a:path w="2609215" h="1422400">
                  <a:moveTo>
                    <a:pt x="1239329" y="1384300"/>
                  </a:moveTo>
                  <a:lnTo>
                    <a:pt x="1151642" y="1384300"/>
                  </a:lnTo>
                  <a:lnTo>
                    <a:pt x="1157615" y="1397000"/>
                  </a:lnTo>
                  <a:lnTo>
                    <a:pt x="1228261" y="1397000"/>
                  </a:lnTo>
                  <a:lnTo>
                    <a:pt x="1230704" y="1409700"/>
                  </a:lnTo>
                  <a:lnTo>
                    <a:pt x="1235790" y="1409700"/>
                  </a:lnTo>
                  <a:lnTo>
                    <a:pt x="1237700" y="1404368"/>
                  </a:lnTo>
                  <a:lnTo>
                    <a:pt x="1237515" y="1397000"/>
                  </a:lnTo>
                  <a:lnTo>
                    <a:pt x="1239329" y="1384300"/>
                  </a:lnTo>
                  <a:close/>
                </a:path>
                <a:path w="2609215" h="1422400">
                  <a:moveTo>
                    <a:pt x="1469111" y="1397000"/>
                  </a:moveTo>
                  <a:lnTo>
                    <a:pt x="1468971" y="1409700"/>
                  </a:lnTo>
                  <a:lnTo>
                    <a:pt x="1480578" y="1409700"/>
                  </a:lnTo>
                  <a:lnTo>
                    <a:pt x="1469111" y="1397000"/>
                  </a:lnTo>
                  <a:close/>
                </a:path>
                <a:path w="2609215" h="1422400">
                  <a:moveTo>
                    <a:pt x="1552880" y="1397000"/>
                  </a:moveTo>
                  <a:lnTo>
                    <a:pt x="1480180" y="1397000"/>
                  </a:lnTo>
                  <a:lnTo>
                    <a:pt x="1480578" y="1409700"/>
                  </a:lnTo>
                  <a:lnTo>
                    <a:pt x="1549427" y="1409700"/>
                  </a:lnTo>
                  <a:lnTo>
                    <a:pt x="1552880" y="1397000"/>
                  </a:lnTo>
                  <a:close/>
                </a:path>
                <a:path w="2609215" h="1422400">
                  <a:moveTo>
                    <a:pt x="1587486" y="1397000"/>
                  </a:moveTo>
                  <a:lnTo>
                    <a:pt x="1552880" y="1397000"/>
                  </a:lnTo>
                  <a:lnTo>
                    <a:pt x="1561922" y="1409700"/>
                  </a:lnTo>
                  <a:lnTo>
                    <a:pt x="1578814" y="1409700"/>
                  </a:lnTo>
                  <a:lnTo>
                    <a:pt x="1587486" y="1397000"/>
                  </a:lnTo>
                  <a:close/>
                </a:path>
                <a:path w="2609215" h="1422400">
                  <a:moveTo>
                    <a:pt x="1601363" y="1397000"/>
                  </a:moveTo>
                  <a:lnTo>
                    <a:pt x="1587486" y="1397000"/>
                  </a:lnTo>
                  <a:lnTo>
                    <a:pt x="1586343" y="1409700"/>
                  </a:lnTo>
                  <a:lnTo>
                    <a:pt x="1592913" y="1409700"/>
                  </a:lnTo>
                  <a:lnTo>
                    <a:pt x="1601363" y="1397000"/>
                  </a:lnTo>
                  <a:close/>
                </a:path>
                <a:path w="2609215" h="1422400">
                  <a:moveTo>
                    <a:pt x="1624033" y="1397000"/>
                  </a:moveTo>
                  <a:lnTo>
                    <a:pt x="1605862" y="1397000"/>
                  </a:lnTo>
                  <a:lnTo>
                    <a:pt x="1619393" y="1409700"/>
                  </a:lnTo>
                  <a:lnTo>
                    <a:pt x="1624033" y="1397000"/>
                  </a:lnTo>
                  <a:close/>
                </a:path>
                <a:path w="2609215" h="1422400">
                  <a:moveTo>
                    <a:pt x="1247123" y="1371600"/>
                  </a:moveTo>
                  <a:lnTo>
                    <a:pt x="1236994" y="1371600"/>
                  </a:lnTo>
                  <a:lnTo>
                    <a:pt x="1239329" y="1384300"/>
                  </a:lnTo>
                  <a:lnTo>
                    <a:pt x="1237515" y="1397000"/>
                  </a:lnTo>
                  <a:lnTo>
                    <a:pt x="1237700" y="1404368"/>
                  </a:lnTo>
                  <a:lnTo>
                    <a:pt x="1240339" y="1397000"/>
                  </a:lnTo>
                  <a:lnTo>
                    <a:pt x="1240965" y="1384300"/>
                  </a:lnTo>
                  <a:lnTo>
                    <a:pt x="1248819" y="1384300"/>
                  </a:lnTo>
                  <a:lnTo>
                    <a:pt x="1247123" y="1371600"/>
                  </a:lnTo>
                  <a:close/>
                </a:path>
                <a:path w="2609215" h="1422400">
                  <a:moveTo>
                    <a:pt x="989829" y="1384300"/>
                  </a:moveTo>
                  <a:lnTo>
                    <a:pt x="923590" y="1384300"/>
                  </a:lnTo>
                  <a:lnTo>
                    <a:pt x="931533" y="1397000"/>
                  </a:lnTo>
                  <a:lnTo>
                    <a:pt x="993473" y="1397000"/>
                  </a:lnTo>
                  <a:lnTo>
                    <a:pt x="989829" y="1384300"/>
                  </a:lnTo>
                  <a:close/>
                </a:path>
                <a:path w="2609215" h="1422400">
                  <a:moveTo>
                    <a:pt x="1139458" y="1384300"/>
                  </a:moveTo>
                  <a:lnTo>
                    <a:pt x="989829" y="1384300"/>
                  </a:lnTo>
                  <a:lnTo>
                    <a:pt x="995462" y="1397000"/>
                  </a:lnTo>
                  <a:lnTo>
                    <a:pt x="1137259" y="1397000"/>
                  </a:lnTo>
                  <a:lnTo>
                    <a:pt x="1139458" y="1384300"/>
                  </a:lnTo>
                  <a:close/>
                </a:path>
                <a:path w="2609215" h="1422400">
                  <a:moveTo>
                    <a:pt x="1374885" y="1384300"/>
                  </a:moveTo>
                  <a:lnTo>
                    <a:pt x="1360824" y="1384300"/>
                  </a:lnTo>
                  <a:lnTo>
                    <a:pt x="1356175" y="1397000"/>
                  </a:lnTo>
                  <a:lnTo>
                    <a:pt x="1373974" y="1397000"/>
                  </a:lnTo>
                  <a:lnTo>
                    <a:pt x="1374885" y="1384300"/>
                  </a:lnTo>
                  <a:close/>
                </a:path>
                <a:path w="2609215" h="1422400">
                  <a:moveTo>
                    <a:pt x="1420824" y="1384300"/>
                  </a:moveTo>
                  <a:lnTo>
                    <a:pt x="1374885" y="1384300"/>
                  </a:lnTo>
                  <a:lnTo>
                    <a:pt x="1373974" y="1397000"/>
                  </a:lnTo>
                  <a:lnTo>
                    <a:pt x="1422813" y="1397000"/>
                  </a:lnTo>
                  <a:lnTo>
                    <a:pt x="1420824" y="1384300"/>
                  </a:lnTo>
                  <a:close/>
                </a:path>
                <a:path w="2609215" h="1422400">
                  <a:moveTo>
                    <a:pt x="1504830" y="1384300"/>
                  </a:moveTo>
                  <a:lnTo>
                    <a:pt x="1436192" y="1384300"/>
                  </a:lnTo>
                  <a:lnTo>
                    <a:pt x="1434883" y="1397000"/>
                  </a:lnTo>
                  <a:lnTo>
                    <a:pt x="1508070" y="1397000"/>
                  </a:lnTo>
                  <a:lnTo>
                    <a:pt x="1504830" y="1384300"/>
                  </a:lnTo>
                  <a:close/>
                </a:path>
                <a:path w="2609215" h="1422400">
                  <a:moveTo>
                    <a:pt x="1627558" y="1384300"/>
                  </a:moveTo>
                  <a:lnTo>
                    <a:pt x="1510096" y="1384300"/>
                  </a:lnTo>
                  <a:lnTo>
                    <a:pt x="1512322" y="1397000"/>
                  </a:lnTo>
                  <a:lnTo>
                    <a:pt x="1625012" y="1397000"/>
                  </a:lnTo>
                  <a:lnTo>
                    <a:pt x="1627558" y="1384300"/>
                  </a:lnTo>
                  <a:close/>
                </a:path>
                <a:path w="2609215" h="1422400">
                  <a:moveTo>
                    <a:pt x="1653107" y="1384300"/>
                  </a:moveTo>
                  <a:lnTo>
                    <a:pt x="1643255" y="1384300"/>
                  </a:lnTo>
                  <a:lnTo>
                    <a:pt x="1640225" y="1397000"/>
                  </a:lnTo>
                  <a:lnTo>
                    <a:pt x="1651254" y="1397000"/>
                  </a:lnTo>
                  <a:lnTo>
                    <a:pt x="1653107" y="1384300"/>
                  </a:lnTo>
                  <a:close/>
                </a:path>
                <a:path w="2609215" h="1422400">
                  <a:moveTo>
                    <a:pt x="1682928" y="1346200"/>
                  </a:moveTo>
                  <a:lnTo>
                    <a:pt x="1675825" y="1346200"/>
                  </a:lnTo>
                  <a:lnTo>
                    <a:pt x="1678997" y="1358900"/>
                  </a:lnTo>
                  <a:lnTo>
                    <a:pt x="1650646" y="1358900"/>
                  </a:lnTo>
                  <a:lnTo>
                    <a:pt x="1636230" y="1371600"/>
                  </a:lnTo>
                  <a:lnTo>
                    <a:pt x="1505761" y="1371600"/>
                  </a:lnTo>
                  <a:lnTo>
                    <a:pt x="1503897" y="1384300"/>
                  </a:lnTo>
                  <a:lnTo>
                    <a:pt x="1653107" y="1384300"/>
                  </a:lnTo>
                  <a:lnTo>
                    <a:pt x="1658856" y="1397000"/>
                  </a:lnTo>
                  <a:lnTo>
                    <a:pt x="1674577" y="1397000"/>
                  </a:lnTo>
                  <a:lnTo>
                    <a:pt x="1686127" y="1384300"/>
                  </a:lnTo>
                  <a:lnTo>
                    <a:pt x="1691118" y="1375041"/>
                  </a:lnTo>
                  <a:lnTo>
                    <a:pt x="1688849" y="1371600"/>
                  </a:lnTo>
                  <a:lnTo>
                    <a:pt x="1687075" y="1358900"/>
                  </a:lnTo>
                  <a:lnTo>
                    <a:pt x="1689003" y="1354561"/>
                  </a:lnTo>
                  <a:lnTo>
                    <a:pt x="1682928" y="1346200"/>
                  </a:lnTo>
                  <a:close/>
                </a:path>
                <a:path w="2609215" h="1422400">
                  <a:moveTo>
                    <a:pt x="1774372" y="1358900"/>
                  </a:moveTo>
                  <a:lnTo>
                    <a:pt x="1694582" y="1358900"/>
                  </a:lnTo>
                  <a:lnTo>
                    <a:pt x="1692973" y="1371600"/>
                  </a:lnTo>
                  <a:lnTo>
                    <a:pt x="1691118" y="1375041"/>
                  </a:lnTo>
                  <a:lnTo>
                    <a:pt x="1697221" y="1384300"/>
                  </a:lnTo>
                  <a:lnTo>
                    <a:pt x="1701267" y="1397000"/>
                  </a:lnTo>
                  <a:lnTo>
                    <a:pt x="1712245" y="1384300"/>
                  </a:lnTo>
                  <a:lnTo>
                    <a:pt x="1724878" y="1384300"/>
                  </a:lnTo>
                  <a:lnTo>
                    <a:pt x="1733890" y="1371600"/>
                  </a:lnTo>
                  <a:lnTo>
                    <a:pt x="1771512" y="1371600"/>
                  </a:lnTo>
                  <a:lnTo>
                    <a:pt x="1774372" y="1358900"/>
                  </a:lnTo>
                  <a:close/>
                </a:path>
                <a:path w="2609215" h="1422400">
                  <a:moveTo>
                    <a:pt x="856560" y="1371600"/>
                  </a:moveTo>
                  <a:lnTo>
                    <a:pt x="849048" y="1371600"/>
                  </a:lnTo>
                  <a:lnTo>
                    <a:pt x="848034" y="1384300"/>
                  </a:lnTo>
                  <a:lnTo>
                    <a:pt x="851223" y="1384300"/>
                  </a:lnTo>
                  <a:lnTo>
                    <a:pt x="856560" y="1371600"/>
                  </a:lnTo>
                  <a:close/>
                </a:path>
                <a:path w="2609215" h="1422400">
                  <a:moveTo>
                    <a:pt x="869369" y="1371600"/>
                  </a:moveTo>
                  <a:lnTo>
                    <a:pt x="856560" y="1371600"/>
                  </a:lnTo>
                  <a:lnTo>
                    <a:pt x="861990" y="1384300"/>
                  </a:lnTo>
                  <a:lnTo>
                    <a:pt x="869369" y="1371600"/>
                  </a:lnTo>
                  <a:close/>
                </a:path>
                <a:path w="2609215" h="1422400">
                  <a:moveTo>
                    <a:pt x="934366" y="1371600"/>
                  </a:moveTo>
                  <a:lnTo>
                    <a:pt x="871717" y="1371600"/>
                  </a:lnTo>
                  <a:lnTo>
                    <a:pt x="876664" y="1384300"/>
                  </a:lnTo>
                  <a:lnTo>
                    <a:pt x="935433" y="1384300"/>
                  </a:lnTo>
                  <a:lnTo>
                    <a:pt x="934366" y="1371600"/>
                  </a:lnTo>
                  <a:close/>
                </a:path>
                <a:path w="2609215" h="1422400">
                  <a:moveTo>
                    <a:pt x="1028037" y="1371600"/>
                  </a:moveTo>
                  <a:lnTo>
                    <a:pt x="939775" y="1371600"/>
                  </a:lnTo>
                  <a:lnTo>
                    <a:pt x="947875" y="1384300"/>
                  </a:lnTo>
                  <a:lnTo>
                    <a:pt x="1028024" y="1384300"/>
                  </a:lnTo>
                  <a:lnTo>
                    <a:pt x="1028037" y="1371600"/>
                  </a:lnTo>
                  <a:close/>
                </a:path>
                <a:path w="2609215" h="1422400">
                  <a:moveTo>
                    <a:pt x="1101561" y="1371600"/>
                  </a:moveTo>
                  <a:lnTo>
                    <a:pt x="1032824" y="1371600"/>
                  </a:lnTo>
                  <a:lnTo>
                    <a:pt x="1028024" y="1384300"/>
                  </a:lnTo>
                  <a:lnTo>
                    <a:pt x="1121799" y="1384300"/>
                  </a:lnTo>
                  <a:lnTo>
                    <a:pt x="1101561" y="1371600"/>
                  </a:lnTo>
                  <a:close/>
                </a:path>
                <a:path w="2609215" h="1422400">
                  <a:moveTo>
                    <a:pt x="1150368" y="1371600"/>
                  </a:moveTo>
                  <a:lnTo>
                    <a:pt x="1135319" y="1371600"/>
                  </a:lnTo>
                  <a:lnTo>
                    <a:pt x="1121799" y="1384300"/>
                  </a:lnTo>
                  <a:lnTo>
                    <a:pt x="1151463" y="1384300"/>
                  </a:lnTo>
                  <a:lnTo>
                    <a:pt x="1150368" y="1371600"/>
                  </a:lnTo>
                  <a:close/>
                </a:path>
                <a:path w="2609215" h="1422400">
                  <a:moveTo>
                    <a:pt x="1174678" y="1371600"/>
                  </a:moveTo>
                  <a:lnTo>
                    <a:pt x="1165645" y="1371600"/>
                  </a:lnTo>
                  <a:lnTo>
                    <a:pt x="1164846" y="1384300"/>
                  </a:lnTo>
                  <a:lnTo>
                    <a:pt x="1182301" y="1384300"/>
                  </a:lnTo>
                  <a:lnTo>
                    <a:pt x="1174678" y="1371600"/>
                  </a:lnTo>
                  <a:close/>
                </a:path>
                <a:path w="2609215" h="1422400">
                  <a:moveTo>
                    <a:pt x="1203855" y="1371600"/>
                  </a:moveTo>
                  <a:lnTo>
                    <a:pt x="1195152" y="1371600"/>
                  </a:lnTo>
                  <a:lnTo>
                    <a:pt x="1182301" y="1384300"/>
                  </a:lnTo>
                  <a:lnTo>
                    <a:pt x="1204453" y="1384300"/>
                  </a:lnTo>
                  <a:lnTo>
                    <a:pt x="1203855" y="1371600"/>
                  </a:lnTo>
                  <a:close/>
                </a:path>
                <a:path w="2609215" h="1422400">
                  <a:moveTo>
                    <a:pt x="1226774" y="1371600"/>
                  </a:moveTo>
                  <a:lnTo>
                    <a:pt x="1203855" y="1371600"/>
                  </a:lnTo>
                  <a:lnTo>
                    <a:pt x="1209330" y="1384300"/>
                  </a:lnTo>
                  <a:lnTo>
                    <a:pt x="1236750" y="1384300"/>
                  </a:lnTo>
                  <a:lnTo>
                    <a:pt x="1226774" y="1371600"/>
                  </a:lnTo>
                  <a:close/>
                </a:path>
                <a:path w="2609215" h="1422400">
                  <a:moveTo>
                    <a:pt x="1253664" y="1371600"/>
                  </a:moveTo>
                  <a:lnTo>
                    <a:pt x="1248819" y="1384300"/>
                  </a:lnTo>
                  <a:lnTo>
                    <a:pt x="1257490" y="1384300"/>
                  </a:lnTo>
                  <a:lnTo>
                    <a:pt x="1253664" y="1371600"/>
                  </a:lnTo>
                  <a:close/>
                </a:path>
                <a:path w="2609215" h="1422400">
                  <a:moveTo>
                    <a:pt x="1295107" y="1371600"/>
                  </a:moveTo>
                  <a:lnTo>
                    <a:pt x="1272639" y="1371600"/>
                  </a:lnTo>
                  <a:lnTo>
                    <a:pt x="1261958" y="1384300"/>
                  </a:lnTo>
                  <a:lnTo>
                    <a:pt x="1294039" y="1384300"/>
                  </a:lnTo>
                  <a:lnTo>
                    <a:pt x="1295107" y="1371600"/>
                  </a:lnTo>
                  <a:close/>
                </a:path>
                <a:path w="2609215" h="1422400">
                  <a:moveTo>
                    <a:pt x="1324562" y="1371600"/>
                  </a:moveTo>
                  <a:lnTo>
                    <a:pt x="1305398" y="1371600"/>
                  </a:lnTo>
                  <a:lnTo>
                    <a:pt x="1301745" y="1384300"/>
                  </a:lnTo>
                  <a:lnTo>
                    <a:pt x="1317962" y="1384300"/>
                  </a:lnTo>
                  <a:lnTo>
                    <a:pt x="1324562" y="1371600"/>
                  </a:lnTo>
                  <a:close/>
                </a:path>
                <a:path w="2609215" h="1422400">
                  <a:moveTo>
                    <a:pt x="1410592" y="1371600"/>
                  </a:moveTo>
                  <a:lnTo>
                    <a:pt x="1380257" y="1371600"/>
                  </a:lnTo>
                  <a:lnTo>
                    <a:pt x="1376584" y="1384300"/>
                  </a:lnTo>
                  <a:lnTo>
                    <a:pt x="1400466" y="1384300"/>
                  </a:lnTo>
                  <a:lnTo>
                    <a:pt x="1410592" y="1371600"/>
                  </a:lnTo>
                  <a:close/>
                </a:path>
                <a:path w="2609215" h="1422400">
                  <a:moveTo>
                    <a:pt x="1440163" y="1371600"/>
                  </a:moveTo>
                  <a:lnTo>
                    <a:pt x="1425285" y="1371600"/>
                  </a:lnTo>
                  <a:lnTo>
                    <a:pt x="1425645" y="1384300"/>
                  </a:lnTo>
                  <a:lnTo>
                    <a:pt x="1439900" y="1384300"/>
                  </a:lnTo>
                  <a:lnTo>
                    <a:pt x="1440163" y="1371600"/>
                  </a:lnTo>
                  <a:close/>
                </a:path>
                <a:path w="2609215" h="1422400">
                  <a:moveTo>
                    <a:pt x="1465867" y="1371600"/>
                  </a:moveTo>
                  <a:lnTo>
                    <a:pt x="1443888" y="1371600"/>
                  </a:lnTo>
                  <a:lnTo>
                    <a:pt x="1439900" y="1384300"/>
                  </a:lnTo>
                  <a:lnTo>
                    <a:pt x="1466411" y="1384300"/>
                  </a:lnTo>
                  <a:lnTo>
                    <a:pt x="1465867" y="1371600"/>
                  </a:lnTo>
                  <a:close/>
                </a:path>
                <a:path w="2609215" h="1422400">
                  <a:moveTo>
                    <a:pt x="1474735" y="1371600"/>
                  </a:moveTo>
                  <a:lnTo>
                    <a:pt x="1465867" y="1371600"/>
                  </a:lnTo>
                  <a:lnTo>
                    <a:pt x="1466411" y="1384300"/>
                  </a:lnTo>
                  <a:lnTo>
                    <a:pt x="1475301" y="1384300"/>
                  </a:lnTo>
                  <a:lnTo>
                    <a:pt x="1474735" y="1371600"/>
                  </a:lnTo>
                  <a:close/>
                </a:path>
                <a:path w="2609215" h="1422400">
                  <a:moveTo>
                    <a:pt x="1498703" y="1371600"/>
                  </a:moveTo>
                  <a:lnTo>
                    <a:pt x="1492849" y="1371600"/>
                  </a:lnTo>
                  <a:lnTo>
                    <a:pt x="1475301" y="1384300"/>
                  </a:lnTo>
                  <a:lnTo>
                    <a:pt x="1503897" y="1384300"/>
                  </a:lnTo>
                  <a:lnTo>
                    <a:pt x="1498703" y="1371600"/>
                  </a:lnTo>
                  <a:close/>
                </a:path>
                <a:path w="2609215" h="1422400">
                  <a:moveTo>
                    <a:pt x="1756015" y="1371600"/>
                  </a:moveTo>
                  <a:lnTo>
                    <a:pt x="1733890" y="1371600"/>
                  </a:lnTo>
                  <a:lnTo>
                    <a:pt x="1729867" y="1384300"/>
                  </a:lnTo>
                  <a:lnTo>
                    <a:pt x="1754290" y="1384300"/>
                  </a:lnTo>
                  <a:lnTo>
                    <a:pt x="1756015" y="1371600"/>
                  </a:lnTo>
                  <a:close/>
                </a:path>
                <a:path w="2609215" h="1422400">
                  <a:moveTo>
                    <a:pt x="1765530" y="1371600"/>
                  </a:moveTo>
                  <a:lnTo>
                    <a:pt x="1756015" y="1371600"/>
                  </a:lnTo>
                  <a:lnTo>
                    <a:pt x="1758310" y="1384300"/>
                  </a:lnTo>
                  <a:lnTo>
                    <a:pt x="1761305" y="1384300"/>
                  </a:lnTo>
                  <a:lnTo>
                    <a:pt x="1765530" y="1371600"/>
                  </a:lnTo>
                  <a:close/>
                </a:path>
                <a:path w="2609215" h="1422400">
                  <a:moveTo>
                    <a:pt x="1689003" y="1354561"/>
                  </a:moveTo>
                  <a:lnTo>
                    <a:pt x="1687075" y="1358900"/>
                  </a:lnTo>
                  <a:lnTo>
                    <a:pt x="1688849" y="1371600"/>
                  </a:lnTo>
                  <a:lnTo>
                    <a:pt x="1691118" y="1375041"/>
                  </a:lnTo>
                  <a:lnTo>
                    <a:pt x="1692973" y="1371600"/>
                  </a:lnTo>
                  <a:lnTo>
                    <a:pt x="1694582" y="1358900"/>
                  </a:lnTo>
                  <a:lnTo>
                    <a:pt x="1692156" y="1358900"/>
                  </a:lnTo>
                  <a:lnTo>
                    <a:pt x="1689003" y="1354561"/>
                  </a:lnTo>
                  <a:close/>
                </a:path>
                <a:path w="2609215" h="1422400">
                  <a:moveTo>
                    <a:pt x="795314" y="1333500"/>
                  </a:moveTo>
                  <a:lnTo>
                    <a:pt x="789428" y="1333500"/>
                  </a:lnTo>
                  <a:lnTo>
                    <a:pt x="786867" y="1346200"/>
                  </a:lnTo>
                  <a:lnTo>
                    <a:pt x="790673" y="1358900"/>
                  </a:lnTo>
                  <a:lnTo>
                    <a:pt x="791537" y="1371600"/>
                  </a:lnTo>
                  <a:lnTo>
                    <a:pt x="990056" y="1371600"/>
                  </a:lnTo>
                  <a:lnTo>
                    <a:pt x="996384" y="1358900"/>
                  </a:lnTo>
                  <a:lnTo>
                    <a:pt x="793269" y="1358900"/>
                  </a:lnTo>
                  <a:lnTo>
                    <a:pt x="795893" y="1346200"/>
                  </a:lnTo>
                  <a:lnTo>
                    <a:pt x="793981" y="1346200"/>
                  </a:lnTo>
                  <a:lnTo>
                    <a:pt x="795314" y="1333500"/>
                  </a:lnTo>
                  <a:close/>
                </a:path>
                <a:path w="2609215" h="1422400">
                  <a:moveTo>
                    <a:pt x="1010771" y="1358900"/>
                  </a:moveTo>
                  <a:lnTo>
                    <a:pt x="996389" y="1358900"/>
                  </a:lnTo>
                  <a:lnTo>
                    <a:pt x="990056" y="1371600"/>
                  </a:lnTo>
                  <a:lnTo>
                    <a:pt x="1001428" y="1371600"/>
                  </a:lnTo>
                  <a:lnTo>
                    <a:pt x="1010771" y="1358900"/>
                  </a:lnTo>
                  <a:close/>
                </a:path>
                <a:path w="2609215" h="1422400">
                  <a:moveTo>
                    <a:pt x="1039241" y="1358900"/>
                  </a:moveTo>
                  <a:lnTo>
                    <a:pt x="1010771" y="1358900"/>
                  </a:lnTo>
                  <a:lnTo>
                    <a:pt x="1012474" y="1371600"/>
                  </a:lnTo>
                  <a:lnTo>
                    <a:pt x="1039450" y="1371600"/>
                  </a:lnTo>
                  <a:lnTo>
                    <a:pt x="1039241" y="1358900"/>
                  </a:lnTo>
                  <a:close/>
                </a:path>
                <a:path w="2609215" h="1422400">
                  <a:moveTo>
                    <a:pt x="1051955" y="1358900"/>
                  </a:moveTo>
                  <a:lnTo>
                    <a:pt x="1039241" y="1358900"/>
                  </a:lnTo>
                  <a:lnTo>
                    <a:pt x="1039450" y="1371600"/>
                  </a:lnTo>
                  <a:lnTo>
                    <a:pt x="1059473" y="1371600"/>
                  </a:lnTo>
                  <a:lnTo>
                    <a:pt x="1051955" y="1358900"/>
                  </a:lnTo>
                  <a:close/>
                </a:path>
                <a:path w="2609215" h="1422400">
                  <a:moveTo>
                    <a:pt x="1096831" y="1358900"/>
                  </a:moveTo>
                  <a:lnTo>
                    <a:pt x="1068322" y="1358900"/>
                  </a:lnTo>
                  <a:lnTo>
                    <a:pt x="1077334" y="1371600"/>
                  </a:lnTo>
                  <a:lnTo>
                    <a:pt x="1086808" y="1371600"/>
                  </a:lnTo>
                  <a:lnTo>
                    <a:pt x="1096831" y="1358900"/>
                  </a:lnTo>
                  <a:close/>
                </a:path>
                <a:path w="2609215" h="1422400">
                  <a:moveTo>
                    <a:pt x="1104323" y="1358900"/>
                  </a:moveTo>
                  <a:lnTo>
                    <a:pt x="1096831" y="1358900"/>
                  </a:lnTo>
                  <a:lnTo>
                    <a:pt x="1100699" y="1371600"/>
                  </a:lnTo>
                  <a:lnTo>
                    <a:pt x="1108757" y="1371600"/>
                  </a:lnTo>
                  <a:lnTo>
                    <a:pt x="1104323" y="1358900"/>
                  </a:lnTo>
                  <a:close/>
                </a:path>
                <a:path w="2609215" h="1422400">
                  <a:moveTo>
                    <a:pt x="1122549" y="1358900"/>
                  </a:moveTo>
                  <a:lnTo>
                    <a:pt x="1116296" y="1358900"/>
                  </a:lnTo>
                  <a:lnTo>
                    <a:pt x="1115720" y="1371600"/>
                  </a:lnTo>
                  <a:lnTo>
                    <a:pt x="1121131" y="1371600"/>
                  </a:lnTo>
                  <a:lnTo>
                    <a:pt x="1122549" y="1358900"/>
                  </a:lnTo>
                  <a:close/>
                </a:path>
                <a:path w="2609215" h="1422400">
                  <a:moveTo>
                    <a:pt x="1511729" y="1358900"/>
                  </a:moveTo>
                  <a:lnTo>
                    <a:pt x="1494819" y="1358900"/>
                  </a:lnTo>
                  <a:lnTo>
                    <a:pt x="1494808" y="1371600"/>
                  </a:lnTo>
                  <a:lnTo>
                    <a:pt x="1512582" y="1371600"/>
                  </a:lnTo>
                  <a:lnTo>
                    <a:pt x="1511729" y="1358900"/>
                  </a:lnTo>
                  <a:close/>
                </a:path>
                <a:path w="2609215" h="1422400">
                  <a:moveTo>
                    <a:pt x="1525008" y="1358900"/>
                  </a:moveTo>
                  <a:lnTo>
                    <a:pt x="1519213" y="1371600"/>
                  </a:lnTo>
                  <a:lnTo>
                    <a:pt x="1523352" y="1371600"/>
                  </a:lnTo>
                  <a:lnTo>
                    <a:pt x="1525008" y="1358900"/>
                  </a:lnTo>
                  <a:close/>
                </a:path>
                <a:path w="2609215" h="1422400">
                  <a:moveTo>
                    <a:pt x="1564444" y="1358900"/>
                  </a:moveTo>
                  <a:lnTo>
                    <a:pt x="1552753" y="1358900"/>
                  </a:lnTo>
                  <a:lnTo>
                    <a:pt x="1554339" y="1371600"/>
                  </a:lnTo>
                  <a:lnTo>
                    <a:pt x="1562029" y="1371600"/>
                  </a:lnTo>
                  <a:lnTo>
                    <a:pt x="1564444" y="1358900"/>
                  </a:lnTo>
                  <a:close/>
                </a:path>
                <a:path w="2609215" h="1422400">
                  <a:moveTo>
                    <a:pt x="1584469" y="1358900"/>
                  </a:moveTo>
                  <a:lnTo>
                    <a:pt x="1582625" y="1358900"/>
                  </a:lnTo>
                  <a:lnTo>
                    <a:pt x="1563916" y="1371600"/>
                  </a:lnTo>
                  <a:lnTo>
                    <a:pt x="1593318" y="1371600"/>
                  </a:lnTo>
                  <a:lnTo>
                    <a:pt x="1584469" y="1358900"/>
                  </a:lnTo>
                  <a:close/>
                </a:path>
                <a:path w="2609215" h="1422400">
                  <a:moveTo>
                    <a:pt x="1633058" y="1358900"/>
                  </a:moveTo>
                  <a:lnTo>
                    <a:pt x="1612816" y="1358900"/>
                  </a:lnTo>
                  <a:lnTo>
                    <a:pt x="1593318" y="1371600"/>
                  </a:lnTo>
                  <a:lnTo>
                    <a:pt x="1636230" y="1371600"/>
                  </a:lnTo>
                  <a:lnTo>
                    <a:pt x="1633058" y="1358900"/>
                  </a:lnTo>
                  <a:close/>
                </a:path>
                <a:path w="2609215" h="1422400">
                  <a:moveTo>
                    <a:pt x="1820508" y="1358900"/>
                  </a:moveTo>
                  <a:lnTo>
                    <a:pt x="1774372" y="1358900"/>
                  </a:lnTo>
                  <a:lnTo>
                    <a:pt x="1778777" y="1371600"/>
                  </a:lnTo>
                  <a:lnTo>
                    <a:pt x="1814887" y="1371600"/>
                  </a:lnTo>
                  <a:lnTo>
                    <a:pt x="1820508" y="1358900"/>
                  </a:lnTo>
                  <a:close/>
                </a:path>
                <a:path w="2609215" h="1422400">
                  <a:moveTo>
                    <a:pt x="751532" y="1346200"/>
                  </a:moveTo>
                  <a:lnTo>
                    <a:pt x="735727" y="1346200"/>
                  </a:lnTo>
                  <a:lnTo>
                    <a:pt x="740353" y="1358900"/>
                  </a:lnTo>
                  <a:lnTo>
                    <a:pt x="751532" y="1346200"/>
                  </a:lnTo>
                  <a:close/>
                </a:path>
                <a:path w="2609215" h="1422400">
                  <a:moveTo>
                    <a:pt x="789428" y="1333500"/>
                  </a:moveTo>
                  <a:lnTo>
                    <a:pt x="720046" y="1333500"/>
                  </a:lnTo>
                  <a:lnTo>
                    <a:pt x="721463" y="1346200"/>
                  </a:lnTo>
                  <a:lnTo>
                    <a:pt x="758902" y="1346200"/>
                  </a:lnTo>
                  <a:lnTo>
                    <a:pt x="763705" y="1358900"/>
                  </a:lnTo>
                  <a:lnTo>
                    <a:pt x="790673" y="1358900"/>
                  </a:lnTo>
                  <a:lnTo>
                    <a:pt x="786867" y="1346200"/>
                  </a:lnTo>
                  <a:lnTo>
                    <a:pt x="789428" y="1333500"/>
                  </a:lnTo>
                  <a:close/>
                </a:path>
                <a:path w="2609215" h="1422400">
                  <a:moveTo>
                    <a:pt x="898250" y="1346200"/>
                  </a:moveTo>
                  <a:lnTo>
                    <a:pt x="795893" y="1346200"/>
                  </a:lnTo>
                  <a:lnTo>
                    <a:pt x="793269" y="1358900"/>
                  </a:lnTo>
                  <a:lnTo>
                    <a:pt x="911213" y="1358900"/>
                  </a:lnTo>
                  <a:lnTo>
                    <a:pt x="898250" y="1346200"/>
                  </a:lnTo>
                  <a:close/>
                </a:path>
                <a:path w="2609215" h="1422400">
                  <a:moveTo>
                    <a:pt x="941366" y="1346200"/>
                  </a:moveTo>
                  <a:lnTo>
                    <a:pt x="924972" y="1346200"/>
                  </a:lnTo>
                  <a:lnTo>
                    <a:pt x="924240" y="1358900"/>
                  </a:lnTo>
                  <a:lnTo>
                    <a:pt x="952187" y="1358900"/>
                  </a:lnTo>
                  <a:lnTo>
                    <a:pt x="941366" y="1346200"/>
                  </a:lnTo>
                  <a:close/>
                </a:path>
                <a:path w="2609215" h="1422400">
                  <a:moveTo>
                    <a:pt x="954636" y="1346200"/>
                  </a:moveTo>
                  <a:lnTo>
                    <a:pt x="946960" y="1346200"/>
                  </a:lnTo>
                  <a:lnTo>
                    <a:pt x="953112" y="1358900"/>
                  </a:lnTo>
                  <a:lnTo>
                    <a:pt x="954636" y="1346200"/>
                  </a:lnTo>
                  <a:close/>
                </a:path>
                <a:path w="2609215" h="1422400">
                  <a:moveTo>
                    <a:pt x="971463" y="1346200"/>
                  </a:moveTo>
                  <a:lnTo>
                    <a:pt x="963040" y="1346200"/>
                  </a:lnTo>
                  <a:lnTo>
                    <a:pt x="958039" y="1358900"/>
                  </a:lnTo>
                  <a:lnTo>
                    <a:pt x="966303" y="1358900"/>
                  </a:lnTo>
                  <a:lnTo>
                    <a:pt x="971463" y="1346200"/>
                  </a:lnTo>
                  <a:close/>
                </a:path>
                <a:path w="2609215" h="1422400">
                  <a:moveTo>
                    <a:pt x="992473" y="1346200"/>
                  </a:moveTo>
                  <a:lnTo>
                    <a:pt x="971463" y="1346200"/>
                  </a:lnTo>
                  <a:lnTo>
                    <a:pt x="977824" y="1358900"/>
                  </a:lnTo>
                  <a:lnTo>
                    <a:pt x="996384" y="1358900"/>
                  </a:lnTo>
                  <a:lnTo>
                    <a:pt x="992473" y="1346200"/>
                  </a:lnTo>
                  <a:close/>
                </a:path>
                <a:path w="2609215" h="1422400">
                  <a:moveTo>
                    <a:pt x="1623255" y="1346200"/>
                  </a:moveTo>
                  <a:lnTo>
                    <a:pt x="1616084" y="1358900"/>
                  </a:lnTo>
                  <a:lnTo>
                    <a:pt x="1627658" y="1358900"/>
                  </a:lnTo>
                  <a:lnTo>
                    <a:pt x="1623255" y="1346200"/>
                  </a:lnTo>
                  <a:close/>
                </a:path>
                <a:path w="2609215" h="1422400">
                  <a:moveTo>
                    <a:pt x="1639537" y="1346200"/>
                  </a:moveTo>
                  <a:lnTo>
                    <a:pt x="1634502" y="1346200"/>
                  </a:lnTo>
                  <a:lnTo>
                    <a:pt x="1634436" y="1358900"/>
                  </a:lnTo>
                  <a:lnTo>
                    <a:pt x="1636920" y="1358900"/>
                  </a:lnTo>
                  <a:lnTo>
                    <a:pt x="1639537" y="1346200"/>
                  </a:lnTo>
                  <a:close/>
                </a:path>
                <a:path w="2609215" h="1422400">
                  <a:moveTo>
                    <a:pt x="1675825" y="1346200"/>
                  </a:moveTo>
                  <a:lnTo>
                    <a:pt x="1645338" y="1346200"/>
                  </a:lnTo>
                  <a:lnTo>
                    <a:pt x="1641789" y="1358900"/>
                  </a:lnTo>
                  <a:lnTo>
                    <a:pt x="1649683" y="1358900"/>
                  </a:lnTo>
                  <a:lnTo>
                    <a:pt x="1675825" y="1346200"/>
                  </a:lnTo>
                  <a:close/>
                </a:path>
                <a:path w="2609215" h="1422400">
                  <a:moveTo>
                    <a:pt x="1706613" y="1333500"/>
                  </a:moveTo>
                  <a:lnTo>
                    <a:pt x="1692721" y="1346200"/>
                  </a:lnTo>
                  <a:lnTo>
                    <a:pt x="1689003" y="1354561"/>
                  </a:lnTo>
                  <a:lnTo>
                    <a:pt x="1692156" y="1358900"/>
                  </a:lnTo>
                  <a:lnTo>
                    <a:pt x="1844237" y="1358900"/>
                  </a:lnTo>
                  <a:lnTo>
                    <a:pt x="1838253" y="1346200"/>
                  </a:lnTo>
                  <a:lnTo>
                    <a:pt x="1710102" y="1346200"/>
                  </a:lnTo>
                  <a:lnTo>
                    <a:pt x="1706613" y="1333500"/>
                  </a:lnTo>
                  <a:close/>
                </a:path>
                <a:path w="2609215" h="1422400">
                  <a:moveTo>
                    <a:pt x="1865855" y="1346200"/>
                  </a:moveTo>
                  <a:lnTo>
                    <a:pt x="1853106" y="1346200"/>
                  </a:lnTo>
                  <a:lnTo>
                    <a:pt x="1844237" y="1358900"/>
                  </a:lnTo>
                  <a:lnTo>
                    <a:pt x="1850970" y="1358900"/>
                  </a:lnTo>
                  <a:lnTo>
                    <a:pt x="1865855" y="1346200"/>
                  </a:lnTo>
                  <a:close/>
                </a:path>
                <a:path w="2609215" h="1422400">
                  <a:moveTo>
                    <a:pt x="714931" y="1333500"/>
                  </a:moveTo>
                  <a:lnTo>
                    <a:pt x="690886" y="1333500"/>
                  </a:lnTo>
                  <a:lnTo>
                    <a:pt x="698489" y="1346200"/>
                  </a:lnTo>
                  <a:lnTo>
                    <a:pt x="717581" y="1346200"/>
                  </a:lnTo>
                  <a:lnTo>
                    <a:pt x="714931" y="1333500"/>
                  </a:lnTo>
                  <a:close/>
                </a:path>
                <a:path w="2609215" h="1422400">
                  <a:moveTo>
                    <a:pt x="864042" y="1333500"/>
                  </a:moveTo>
                  <a:lnTo>
                    <a:pt x="795314" y="1333500"/>
                  </a:lnTo>
                  <a:lnTo>
                    <a:pt x="793981" y="1346200"/>
                  </a:lnTo>
                  <a:lnTo>
                    <a:pt x="858830" y="1346200"/>
                  </a:lnTo>
                  <a:lnTo>
                    <a:pt x="864042" y="1333500"/>
                  </a:lnTo>
                  <a:close/>
                </a:path>
                <a:path w="2609215" h="1422400">
                  <a:moveTo>
                    <a:pt x="870387" y="1334789"/>
                  </a:moveTo>
                  <a:lnTo>
                    <a:pt x="865189" y="1346200"/>
                  </a:lnTo>
                  <a:lnTo>
                    <a:pt x="883581" y="1346200"/>
                  </a:lnTo>
                  <a:lnTo>
                    <a:pt x="870387" y="1334789"/>
                  </a:lnTo>
                  <a:close/>
                </a:path>
                <a:path w="2609215" h="1422400">
                  <a:moveTo>
                    <a:pt x="1721741" y="1333500"/>
                  </a:moveTo>
                  <a:lnTo>
                    <a:pt x="1717398" y="1333500"/>
                  </a:lnTo>
                  <a:lnTo>
                    <a:pt x="1710102" y="1346200"/>
                  </a:lnTo>
                  <a:lnTo>
                    <a:pt x="1716372" y="1346200"/>
                  </a:lnTo>
                  <a:lnTo>
                    <a:pt x="1721741" y="1333500"/>
                  </a:lnTo>
                  <a:close/>
                </a:path>
                <a:path w="2609215" h="1422400">
                  <a:moveTo>
                    <a:pt x="1744968" y="1333500"/>
                  </a:moveTo>
                  <a:lnTo>
                    <a:pt x="1724770" y="1333500"/>
                  </a:lnTo>
                  <a:lnTo>
                    <a:pt x="1729794" y="1346200"/>
                  </a:lnTo>
                  <a:lnTo>
                    <a:pt x="1744924" y="1333993"/>
                  </a:lnTo>
                  <a:lnTo>
                    <a:pt x="1744968" y="1333500"/>
                  </a:lnTo>
                  <a:close/>
                </a:path>
                <a:path w="2609215" h="1422400">
                  <a:moveTo>
                    <a:pt x="1757711" y="1333500"/>
                  </a:moveTo>
                  <a:lnTo>
                    <a:pt x="1745535" y="1333500"/>
                  </a:lnTo>
                  <a:lnTo>
                    <a:pt x="1744924" y="1333993"/>
                  </a:lnTo>
                  <a:lnTo>
                    <a:pt x="1743826" y="1346200"/>
                  </a:lnTo>
                  <a:lnTo>
                    <a:pt x="1755326" y="1346200"/>
                  </a:lnTo>
                  <a:lnTo>
                    <a:pt x="1757711" y="1333500"/>
                  </a:lnTo>
                  <a:close/>
                </a:path>
                <a:path w="2609215" h="1422400">
                  <a:moveTo>
                    <a:pt x="1889529" y="1333500"/>
                  </a:moveTo>
                  <a:lnTo>
                    <a:pt x="1759808" y="1333500"/>
                  </a:lnTo>
                  <a:lnTo>
                    <a:pt x="1755326" y="1346200"/>
                  </a:lnTo>
                  <a:lnTo>
                    <a:pt x="1897121" y="1346200"/>
                  </a:lnTo>
                  <a:lnTo>
                    <a:pt x="1889529" y="1333500"/>
                  </a:lnTo>
                  <a:close/>
                </a:path>
                <a:path w="2609215" h="1422400">
                  <a:moveTo>
                    <a:pt x="1913843" y="1333500"/>
                  </a:moveTo>
                  <a:lnTo>
                    <a:pt x="1897068" y="1333500"/>
                  </a:lnTo>
                  <a:lnTo>
                    <a:pt x="1897121" y="1346200"/>
                  </a:lnTo>
                  <a:lnTo>
                    <a:pt x="1910948" y="1346200"/>
                  </a:lnTo>
                  <a:lnTo>
                    <a:pt x="1913843" y="1333500"/>
                  </a:lnTo>
                  <a:close/>
                </a:path>
                <a:path w="2609215" h="1422400">
                  <a:moveTo>
                    <a:pt x="870974" y="1333500"/>
                  </a:moveTo>
                  <a:lnTo>
                    <a:pt x="868895" y="1333500"/>
                  </a:lnTo>
                  <a:lnTo>
                    <a:pt x="870387" y="1334789"/>
                  </a:lnTo>
                  <a:lnTo>
                    <a:pt x="870974" y="1333500"/>
                  </a:lnTo>
                  <a:close/>
                </a:path>
                <a:path w="2609215" h="1422400">
                  <a:moveTo>
                    <a:pt x="684561" y="1320800"/>
                  </a:moveTo>
                  <a:lnTo>
                    <a:pt x="651117" y="1320800"/>
                  </a:lnTo>
                  <a:lnTo>
                    <a:pt x="662619" y="1333500"/>
                  </a:lnTo>
                  <a:lnTo>
                    <a:pt x="678294" y="1333500"/>
                  </a:lnTo>
                  <a:lnTo>
                    <a:pt x="684561" y="1320800"/>
                  </a:lnTo>
                  <a:close/>
                </a:path>
                <a:path w="2609215" h="1422400">
                  <a:moveTo>
                    <a:pt x="783883" y="1320800"/>
                  </a:moveTo>
                  <a:lnTo>
                    <a:pt x="684561" y="1320800"/>
                  </a:lnTo>
                  <a:lnTo>
                    <a:pt x="686058" y="1333500"/>
                  </a:lnTo>
                  <a:lnTo>
                    <a:pt x="795157" y="1333500"/>
                  </a:lnTo>
                  <a:lnTo>
                    <a:pt x="783883" y="1320800"/>
                  </a:lnTo>
                  <a:close/>
                </a:path>
                <a:path w="2609215" h="1422400">
                  <a:moveTo>
                    <a:pt x="831854" y="1320800"/>
                  </a:moveTo>
                  <a:lnTo>
                    <a:pt x="816934" y="1320800"/>
                  </a:lnTo>
                  <a:lnTo>
                    <a:pt x="799176" y="1333500"/>
                  </a:lnTo>
                  <a:lnTo>
                    <a:pt x="823457" y="1333500"/>
                  </a:lnTo>
                  <a:lnTo>
                    <a:pt x="831854" y="1320800"/>
                  </a:lnTo>
                  <a:close/>
                </a:path>
                <a:path w="2609215" h="1422400">
                  <a:moveTo>
                    <a:pt x="840880" y="1320800"/>
                  </a:moveTo>
                  <a:lnTo>
                    <a:pt x="836587" y="1333500"/>
                  </a:lnTo>
                  <a:lnTo>
                    <a:pt x="844744" y="1333500"/>
                  </a:lnTo>
                  <a:lnTo>
                    <a:pt x="840880" y="1320800"/>
                  </a:lnTo>
                  <a:close/>
                </a:path>
                <a:path w="2609215" h="1422400">
                  <a:moveTo>
                    <a:pt x="1789647" y="1320800"/>
                  </a:moveTo>
                  <a:lnTo>
                    <a:pt x="1777357" y="1333500"/>
                  </a:lnTo>
                  <a:lnTo>
                    <a:pt x="1792441" y="1333500"/>
                  </a:lnTo>
                  <a:lnTo>
                    <a:pt x="1789647" y="1320800"/>
                  </a:lnTo>
                  <a:close/>
                </a:path>
                <a:path w="2609215" h="1422400">
                  <a:moveTo>
                    <a:pt x="1803636" y="1320800"/>
                  </a:moveTo>
                  <a:lnTo>
                    <a:pt x="1797008" y="1320800"/>
                  </a:lnTo>
                  <a:lnTo>
                    <a:pt x="1798422" y="1333500"/>
                  </a:lnTo>
                  <a:lnTo>
                    <a:pt x="1803636" y="1320800"/>
                  </a:lnTo>
                  <a:close/>
                </a:path>
                <a:path w="2609215" h="1422400">
                  <a:moveTo>
                    <a:pt x="1853509" y="1320800"/>
                  </a:moveTo>
                  <a:lnTo>
                    <a:pt x="1817688" y="1320800"/>
                  </a:lnTo>
                  <a:lnTo>
                    <a:pt x="1806009" y="1333500"/>
                  </a:lnTo>
                  <a:lnTo>
                    <a:pt x="1852661" y="1333500"/>
                  </a:lnTo>
                  <a:lnTo>
                    <a:pt x="1853509" y="1320800"/>
                  </a:lnTo>
                  <a:close/>
                </a:path>
                <a:path w="2609215" h="1422400">
                  <a:moveTo>
                    <a:pt x="1957123" y="1320800"/>
                  </a:moveTo>
                  <a:lnTo>
                    <a:pt x="1853509" y="1320800"/>
                  </a:lnTo>
                  <a:lnTo>
                    <a:pt x="1852661" y="1333500"/>
                  </a:lnTo>
                  <a:lnTo>
                    <a:pt x="1945653" y="1333500"/>
                  </a:lnTo>
                  <a:lnTo>
                    <a:pt x="1957123" y="1320800"/>
                  </a:lnTo>
                  <a:close/>
                </a:path>
                <a:path w="2609215" h="1422400">
                  <a:moveTo>
                    <a:pt x="596459" y="1308100"/>
                  </a:moveTo>
                  <a:lnTo>
                    <a:pt x="586082" y="1308100"/>
                  </a:lnTo>
                  <a:lnTo>
                    <a:pt x="586229" y="1320800"/>
                  </a:lnTo>
                  <a:lnTo>
                    <a:pt x="596459" y="1308100"/>
                  </a:lnTo>
                  <a:close/>
                </a:path>
                <a:path w="2609215" h="1422400">
                  <a:moveTo>
                    <a:pt x="687345" y="1308100"/>
                  </a:moveTo>
                  <a:lnTo>
                    <a:pt x="616075" y="1308100"/>
                  </a:lnTo>
                  <a:lnTo>
                    <a:pt x="618542" y="1320800"/>
                  </a:lnTo>
                  <a:lnTo>
                    <a:pt x="697262" y="1320800"/>
                  </a:lnTo>
                  <a:lnTo>
                    <a:pt x="687345" y="1308100"/>
                  </a:lnTo>
                  <a:close/>
                </a:path>
                <a:path w="2609215" h="1422400">
                  <a:moveTo>
                    <a:pt x="729406" y="1308100"/>
                  </a:moveTo>
                  <a:lnTo>
                    <a:pt x="703525" y="1308100"/>
                  </a:lnTo>
                  <a:lnTo>
                    <a:pt x="716573" y="1320800"/>
                  </a:lnTo>
                  <a:lnTo>
                    <a:pt x="743716" y="1320800"/>
                  </a:lnTo>
                  <a:lnTo>
                    <a:pt x="729406" y="1308100"/>
                  </a:lnTo>
                  <a:close/>
                </a:path>
                <a:path w="2609215" h="1422400">
                  <a:moveTo>
                    <a:pt x="755793" y="1309332"/>
                  </a:moveTo>
                  <a:lnTo>
                    <a:pt x="743716" y="1320800"/>
                  </a:lnTo>
                  <a:lnTo>
                    <a:pt x="751595" y="1320800"/>
                  </a:lnTo>
                  <a:lnTo>
                    <a:pt x="755793" y="1309332"/>
                  </a:lnTo>
                  <a:close/>
                </a:path>
                <a:path w="2609215" h="1422400">
                  <a:moveTo>
                    <a:pt x="780757" y="1308100"/>
                  </a:moveTo>
                  <a:lnTo>
                    <a:pt x="778491" y="1308100"/>
                  </a:lnTo>
                  <a:lnTo>
                    <a:pt x="782334" y="1320800"/>
                  </a:lnTo>
                  <a:lnTo>
                    <a:pt x="780757" y="1308100"/>
                  </a:lnTo>
                  <a:close/>
                </a:path>
                <a:path w="2609215" h="1422400">
                  <a:moveTo>
                    <a:pt x="1836368" y="1308100"/>
                  </a:moveTo>
                  <a:lnTo>
                    <a:pt x="1826020" y="1320800"/>
                  </a:lnTo>
                  <a:lnTo>
                    <a:pt x="1830938" y="1320800"/>
                  </a:lnTo>
                  <a:lnTo>
                    <a:pt x="1836368" y="1308100"/>
                  </a:lnTo>
                  <a:close/>
                </a:path>
                <a:path w="2609215" h="1422400">
                  <a:moveTo>
                    <a:pt x="1844442" y="1308100"/>
                  </a:moveTo>
                  <a:lnTo>
                    <a:pt x="1834823" y="1320800"/>
                  </a:lnTo>
                  <a:lnTo>
                    <a:pt x="1843964" y="1320800"/>
                  </a:lnTo>
                  <a:lnTo>
                    <a:pt x="1844442" y="1308100"/>
                  </a:lnTo>
                  <a:close/>
                </a:path>
                <a:path w="2609215" h="1422400">
                  <a:moveTo>
                    <a:pt x="1859624" y="1308100"/>
                  </a:moveTo>
                  <a:lnTo>
                    <a:pt x="1848180" y="1308100"/>
                  </a:lnTo>
                  <a:lnTo>
                    <a:pt x="1843997" y="1320800"/>
                  </a:lnTo>
                  <a:lnTo>
                    <a:pt x="1858081" y="1320800"/>
                  </a:lnTo>
                  <a:lnTo>
                    <a:pt x="1859624" y="1308100"/>
                  </a:lnTo>
                  <a:close/>
                </a:path>
                <a:path w="2609215" h="1422400">
                  <a:moveTo>
                    <a:pt x="1975449" y="1308100"/>
                  </a:moveTo>
                  <a:lnTo>
                    <a:pt x="1868871" y="1308100"/>
                  </a:lnTo>
                  <a:lnTo>
                    <a:pt x="1864760" y="1320800"/>
                  </a:lnTo>
                  <a:lnTo>
                    <a:pt x="1970999" y="1320800"/>
                  </a:lnTo>
                  <a:lnTo>
                    <a:pt x="1975449" y="1308100"/>
                  </a:lnTo>
                  <a:close/>
                </a:path>
                <a:path w="2609215" h="1422400">
                  <a:moveTo>
                    <a:pt x="2008575" y="1308100"/>
                  </a:moveTo>
                  <a:lnTo>
                    <a:pt x="1986856" y="1308100"/>
                  </a:lnTo>
                  <a:lnTo>
                    <a:pt x="1974086" y="1320800"/>
                  </a:lnTo>
                  <a:lnTo>
                    <a:pt x="1989031" y="1320800"/>
                  </a:lnTo>
                  <a:lnTo>
                    <a:pt x="2008575" y="1308100"/>
                  </a:lnTo>
                  <a:close/>
                </a:path>
                <a:path w="2609215" h="1422400">
                  <a:moveTo>
                    <a:pt x="757091" y="1308100"/>
                  </a:moveTo>
                  <a:lnTo>
                    <a:pt x="756244" y="1308100"/>
                  </a:lnTo>
                  <a:lnTo>
                    <a:pt x="755793" y="1309332"/>
                  </a:lnTo>
                  <a:lnTo>
                    <a:pt x="757091" y="1308100"/>
                  </a:lnTo>
                  <a:close/>
                </a:path>
                <a:path w="2609215" h="1422400">
                  <a:moveTo>
                    <a:pt x="695228" y="1282700"/>
                  </a:moveTo>
                  <a:lnTo>
                    <a:pt x="686727" y="1282700"/>
                  </a:lnTo>
                  <a:lnTo>
                    <a:pt x="681483" y="1295400"/>
                  </a:lnTo>
                  <a:lnTo>
                    <a:pt x="557622" y="1295400"/>
                  </a:lnTo>
                  <a:lnTo>
                    <a:pt x="578645" y="1308100"/>
                  </a:lnTo>
                  <a:lnTo>
                    <a:pt x="696742" y="1308100"/>
                  </a:lnTo>
                  <a:lnTo>
                    <a:pt x="701681" y="1295400"/>
                  </a:lnTo>
                  <a:lnTo>
                    <a:pt x="695228" y="1282700"/>
                  </a:lnTo>
                  <a:close/>
                </a:path>
                <a:path w="2609215" h="1422400">
                  <a:moveTo>
                    <a:pt x="718766" y="1295400"/>
                  </a:moveTo>
                  <a:lnTo>
                    <a:pt x="705328" y="1308100"/>
                  </a:lnTo>
                  <a:lnTo>
                    <a:pt x="728381" y="1308100"/>
                  </a:lnTo>
                  <a:lnTo>
                    <a:pt x="718766" y="1295400"/>
                  </a:lnTo>
                  <a:close/>
                </a:path>
                <a:path w="2609215" h="1422400">
                  <a:moveTo>
                    <a:pt x="1877854" y="1295400"/>
                  </a:moveTo>
                  <a:lnTo>
                    <a:pt x="1864026" y="1308100"/>
                  </a:lnTo>
                  <a:lnTo>
                    <a:pt x="1883446" y="1308100"/>
                  </a:lnTo>
                  <a:lnTo>
                    <a:pt x="1877854" y="1295400"/>
                  </a:lnTo>
                  <a:close/>
                </a:path>
                <a:path w="2609215" h="1422400">
                  <a:moveTo>
                    <a:pt x="1893246" y="1295400"/>
                  </a:moveTo>
                  <a:lnTo>
                    <a:pt x="1886127" y="1308100"/>
                  </a:lnTo>
                  <a:lnTo>
                    <a:pt x="1889793" y="1308100"/>
                  </a:lnTo>
                  <a:lnTo>
                    <a:pt x="1893246" y="1295400"/>
                  </a:lnTo>
                  <a:close/>
                </a:path>
                <a:path w="2609215" h="1422400">
                  <a:moveTo>
                    <a:pt x="1921689" y="1295400"/>
                  </a:moveTo>
                  <a:lnTo>
                    <a:pt x="1904325" y="1295400"/>
                  </a:lnTo>
                  <a:lnTo>
                    <a:pt x="1895362" y="1308100"/>
                  </a:lnTo>
                  <a:lnTo>
                    <a:pt x="1918230" y="1308100"/>
                  </a:lnTo>
                  <a:lnTo>
                    <a:pt x="1921689" y="1295400"/>
                  </a:lnTo>
                  <a:close/>
                </a:path>
                <a:path w="2609215" h="1422400">
                  <a:moveTo>
                    <a:pt x="2030321" y="1295400"/>
                  </a:moveTo>
                  <a:lnTo>
                    <a:pt x="1921689" y="1295400"/>
                  </a:lnTo>
                  <a:lnTo>
                    <a:pt x="1921666" y="1308100"/>
                  </a:lnTo>
                  <a:lnTo>
                    <a:pt x="2033213" y="1308100"/>
                  </a:lnTo>
                  <a:lnTo>
                    <a:pt x="2030321" y="1295400"/>
                  </a:lnTo>
                  <a:close/>
                </a:path>
                <a:path w="2609215" h="1422400">
                  <a:moveTo>
                    <a:pt x="2037177" y="1295400"/>
                  </a:moveTo>
                  <a:lnTo>
                    <a:pt x="2030321" y="1295400"/>
                  </a:lnTo>
                  <a:lnTo>
                    <a:pt x="2035103" y="1308100"/>
                  </a:lnTo>
                  <a:lnTo>
                    <a:pt x="2037177" y="1295400"/>
                  </a:lnTo>
                  <a:close/>
                </a:path>
                <a:path w="2609215" h="1422400">
                  <a:moveTo>
                    <a:pt x="549521" y="1282700"/>
                  </a:moveTo>
                  <a:lnTo>
                    <a:pt x="524408" y="1282700"/>
                  </a:lnTo>
                  <a:lnTo>
                    <a:pt x="539110" y="1295400"/>
                  </a:lnTo>
                  <a:lnTo>
                    <a:pt x="546816" y="1295400"/>
                  </a:lnTo>
                  <a:lnTo>
                    <a:pt x="549521" y="1282700"/>
                  </a:lnTo>
                  <a:close/>
                </a:path>
                <a:path w="2609215" h="1422400">
                  <a:moveTo>
                    <a:pt x="564949" y="1282700"/>
                  </a:moveTo>
                  <a:lnTo>
                    <a:pt x="549521" y="1282700"/>
                  </a:lnTo>
                  <a:lnTo>
                    <a:pt x="558219" y="1295400"/>
                  </a:lnTo>
                  <a:lnTo>
                    <a:pt x="563786" y="1295400"/>
                  </a:lnTo>
                  <a:lnTo>
                    <a:pt x="564949" y="1282700"/>
                  </a:lnTo>
                  <a:close/>
                </a:path>
                <a:path w="2609215" h="1422400">
                  <a:moveTo>
                    <a:pt x="585845" y="1282700"/>
                  </a:moveTo>
                  <a:lnTo>
                    <a:pt x="568213" y="1282700"/>
                  </a:lnTo>
                  <a:lnTo>
                    <a:pt x="568292" y="1295400"/>
                  </a:lnTo>
                  <a:lnTo>
                    <a:pt x="589511" y="1295400"/>
                  </a:lnTo>
                  <a:lnTo>
                    <a:pt x="585845" y="1282700"/>
                  </a:lnTo>
                  <a:close/>
                </a:path>
                <a:path w="2609215" h="1422400">
                  <a:moveTo>
                    <a:pt x="661108" y="1282700"/>
                  </a:moveTo>
                  <a:lnTo>
                    <a:pt x="593422" y="1282700"/>
                  </a:lnTo>
                  <a:lnTo>
                    <a:pt x="595133" y="1295400"/>
                  </a:lnTo>
                  <a:lnTo>
                    <a:pt x="666824" y="1295400"/>
                  </a:lnTo>
                  <a:lnTo>
                    <a:pt x="661108" y="1282700"/>
                  </a:lnTo>
                  <a:close/>
                </a:path>
                <a:path w="2609215" h="1422400">
                  <a:moveTo>
                    <a:pt x="673001" y="1282700"/>
                  </a:moveTo>
                  <a:lnTo>
                    <a:pt x="668105" y="1282700"/>
                  </a:lnTo>
                  <a:lnTo>
                    <a:pt x="672958" y="1295400"/>
                  </a:lnTo>
                  <a:lnTo>
                    <a:pt x="677832" y="1295400"/>
                  </a:lnTo>
                  <a:lnTo>
                    <a:pt x="673001" y="1282700"/>
                  </a:lnTo>
                  <a:close/>
                </a:path>
                <a:path w="2609215" h="1422400">
                  <a:moveTo>
                    <a:pt x="1934454" y="1283498"/>
                  </a:moveTo>
                  <a:lnTo>
                    <a:pt x="1925104" y="1295400"/>
                  </a:lnTo>
                  <a:lnTo>
                    <a:pt x="1943312" y="1295400"/>
                  </a:lnTo>
                  <a:lnTo>
                    <a:pt x="1934454" y="1283498"/>
                  </a:lnTo>
                  <a:close/>
                </a:path>
                <a:path w="2609215" h="1422400">
                  <a:moveTo>
                    <a:pt x="1950746" y="1282700"/>
                  </a:moveTo>
                  <a:lnTo>
                    <a:pt x="1942857" y="1282700"/>
                  </a:lnTo>
                  <a:lnTo>
                    <a:pt x="1945471" y="1295400"/>
                  </a:lnTo>
                  <a:lnTo>
                    <a:pt x="1950746" y="1282700"/>
                  </a:lnTo>
                  <a:close/>
                </a:path>
                <a:path w="2609215" h="1422400">
                  <a:moveTo>
                    <a:pt x="2066303" y="1282700"/>
                  </a:moveTo>
                  <a:lnTo>
                    <a:pt x="1957077" y="1282700"/>
                  </a:lnTo>
                  <a:lnTo>
                    <a:pt x="1953522" y="1295400"/>
                  </a:lnTo>
                  <a:lnTo>
                    <a:pt x="2061921" y="1295400"/>
                  </a:lnTo>
                  <a:lnTo>
                    <a:pt x="2066303" y="1282700"/>
                  </a:lnTo>
                  <a:close/>
                </a:path>
                <a:path w="2609215" h="1422400">
                  <a:moveTo>
                    <a:pt x="1935081" y="1282700"/>
                  </a:moveTo>
                  <a:lnTo>
                    <a:pt x="1933860" y="1282700"/>
                  </a:lnTo>
                  <a:lnTo>
                    <a:pt x="1934454" y="1283498"/>
                  </a:lnTo>
                  <a:lnTo>
                    <a:pt x="1935081" y="1282700"/>
                  </a:lnTo>
                  <a:close/>
                </a:path>
                <a:path w="2609215" h="1422400">
                  <a:moveTo>
                    <a:pt x="553989" y="1257300"/>
                  </a:moveTo>
                  <a:lnTo>
                    <a:pt x="497123" y="1257300"/>
                  </a:lnTo>
                  <a:lnTo>
                    <a:pt x="503884" y="1270000"/>
                  </a:lnTo>
                  <a:lnTo>
                    <a:pt x="508189" y="1282700"/>
                  </a:lnTo>
                  <a:lnTo>
                    <a:pt x="621348" y="1282700"/>
                  </a:lnTo>
                  <a:lnTo>
                    <a:pt x="615586" y="1270000"/>
                  </a:lnTo>
                  <a:lnTo>
                    <a:pt x="552690" y="1270000"/>
                  </a:lnTo>
                  <a:lnTo>
                    <a:pt x="553989" y="1257300"/>
                  </a:lnTo>
                  <a:close/>
                </a:path>
                <a:path w="2609215" h="1422400">
                  <a:moveTo>
                    <a:pt x="628980" y="1270000"/>
                  </a:moveTo>
                  <a:lnTo>
                    <a:pt x="620590" y="1270000"/>
                  </a:lnTo>
                  <a:lnTo>
                    <a:pt x="621348" y="1282700"/>
                  </a:lnTo>
                  <a:lnTo>
                    <a:pt x="629659" y="1282700"/>
                  </a:lnTo>
                  <a:lnTo>
                    <a:pt x="628980" y="1270000"/>
                  </a:lnTo>
                  <a:close/>
                </a:path>
                <a:path w="2609215" h="1422400">
                  <a:moveTo>
                    <a:pt x="1973129" y="1270000"/>
                  </a:moveTo>
                  <a:lnTo>
                    <a:pt x="1960225" y="1270000"/>
                  </a:lnTo>
                  <a:lnTo>
                    <a:pt x="1946658" y="1282700"/>
                  </a:lnTo>
                  <a:lnTo>
                    <a:pt x="1966968" y="1282700"/>
                  </a:lnTo>
                  <a:lnTo>
                    <a:pt x="1973129" y="1270000"/>
                  </a:lnTo>
                  <a:close/>
                </a:path>
                <a:path w="2609215" h="1422400">
                  <a:moveTo>
                    <a:pt x="1973168" y="1282456"/>
                  </a:moveTo>
                  <a:lnTo>
                    <a:pt x="1972938" y="1282700"/>
                  </a:lnTo>
                  <a:lnTo>
                    <a:pt x="1973168" y="1282456"/>
                  </a:lnTo>
                  <a:close/>
                </a:path>
                <a:path w="2609215" h="1422400">
                  <a:moveTo>
                    <a:pt x="2019695" y="1270000"/>
                  </a:moveTo>
                  <a:lnTo>
                    <a:pt x="2009549" y="1270000"/>
                  </a:lnTo>
                  <a:lnTo>
                    <a:pt x="1990851" y="1282700"/>
                  </a:lnTo>
                  <a:lnTo>
                    <a:pt x="2018876" y="1282700"/>
                  </a:lnTo>
                  <a:lnTo>
                    <a:pt x="2019695" y="1270000"/>
                  </a:lnTo>
                  <a:close/>
                </a:path>
                <a:path w="2609215" h="1422400">
                  <a:moveTo>
                    <a:pt x="2083924" y="1270000"/>
                  </a:moveTo>
                  <a:lnTo>
                    <a:pt x="2034692" y="1270000"/>
                  </a:lnTo>
                  <a:lnTo>
                    <a:pt x="2032383" y="1282700"/>
                  </a:lnTo>
                  <a:lnTo>
                    <a:pt x="2084128" y="1282700"/>
                  </a:lnTo>
                  <a:lnTo>
                    <a:pt x="2083924" y="1270000"/>
                  </a:lnTo>
                  <a:close/>
                </a:path>
                <a:path w="2609215" h="1422400">
                  <a:moveTo>
                    <a:pt x="2107598" y="1270000"/>
                  </a:moveTo>
                  <a:lnTo>
                    <a:pt x="2094015" y="1270000"/>
                  </a:lnTo>
                  <a:lnTo>
                    <a:pt x="2101839" y="1282700"/>
                  </a:lnTo>
                  <a:lnTo>
                    <a:pt x="2107598" y="1270000"/>
                  </a:lnTo>
                  <a:close/>
                </a:path>
                <a:path w="2609215" h="1422400">
                  <a:moveTo>
                    <a:pt x="1984929" y="1270000"/>
                  </a:moveTo>
                  <a:lnTo>
                    <a:pt x="1979172" y="1270000"/>
                  </a:lnTo>
                  <a:lnTo>
                    <a:pt x="1973168" y="1282456"/>
                  </a:lnTo>
                  <a:lnTo>
                    <a:pt x="1984929" y="1270000"/>
                  </a:lnTo>
                  <a:close/>
                </a:path>
                <a:path w="2609215" h="1422400">
                  <a:moveTo>
                    <a:pt x="577335" y="1257300"/>
                  </a:moveTo>
                  <a:lnTo>
                    <a:pt x="557092" y="1257300"/>
                  </a:lnTo>
                  <a:lnTo>
                    <a:pt x="556011" y="1270000"/>
                  </a:lnTo>
                  <a:lnTo>
                    <a:pt x="578637" y="1270000"/>
                  </a:lnTo>
                  <a:lnTo>
                    <a:pt x="577335" y="1257300"/>
                  </a:lnTo>
                  <a:close/>
                </a:path>
                <a:path w="2609215" h="1422400">
                  <a:moveTo>
                    <a:pt x="601944" y="1257300"/>
                  </a:moveTo>
                  <a:lnTo>
                    <a:pt x="591872" y="1257300"/>
                  </a:lnTo>
                  <a:lnTo>
                    <a:pt x="599289" y="1270000"/>
                  </a:lnTo>
                  <a:lnTo>
                    <a:pt x="606867" y="1270000"/>
                  </a:lnTo>
                  <a:lnTo>
                    <a:pt x="606834" y="1268100"/>
                  </a:lnTo>
                  <a:lnTo>
                    <a:pt x="601944" y="1257300"/>
                  </a:lnTo>
                  <a:close/>
                </a:path>
                <a:path w="2609215" h="1422400">
                  <a:moveTo>
                    <a:pt x="607389" y="1269326"/>
                  </a:moveTo>
                  <a:lnTo>
                    <a:pt x="606867" y="1270000"/>
                  </a:lnTo>
                  <a:lnTo>
                    <a:pt x="607694" y="1270000"/>
                  </a:lnTo>
                  <a:lnTo>
                    <a:pt x="607389" y="1269326"/>
                  </a:lnTo>
                  <a:close/>
                </a:path>
                <a:path w="2609215" h="1422400">
                  <a:moveTo>
                    <a:pt x="1994939" y="1257300"/>
                  </a:moveTo>
                  <a:lnTo>
                    <a:pt x="1989715" y="1270000"/>
                  </a:lnTo>
                  <a:lnTo>
                    <a:pt x="1994635" y="1270000"/>
                  </a:lnTo>
                  <a:lnTo>
                    <a:pt x="1994939" y="1257300"/>
                  </a:lnTo>
                  <a:close/>
                </a:path>
                <a:path w="2609215" h="1422400">
                  <a:moveTo>
                    <a:pt x="2099366" y="1257300"/>
                  </a:moveTo>
                  <a:lnTo>
                    <a:pt x="2007277" y="1257300"/>
                  </a:lnTo>
                  <a:lnTo>
                    <a:pt x="1999913" y="1270000"/>
                  </a:lnTo>
                  <a:lnTo>
                    <a:pt x="2107903" y="1270000"/>
                  </a:lnTo>
                  <a:lnTo>
                    <a:pt x="2099366" y="1257300"/>
                  </a:lnTo>
                  <a:close/>
                </a:path>
                <a:path w="2609215" h="1422400">
                  <a:moveTo>
                    <a:pt x="2173643" y="1231900"/>
                  </a:moveTo>
                  <a:lnTo>
                    <a:pt x="2102044" y="1231900"/>
                  </a:lnTo>
                  <a:lnTo>
                    <a:pt x="2105510" y="1244600"/>
                  </a:lnTo>
                  <a:lnTo>
                    <a:pt x="2105673" y="1251369"/>
                  </a:lnTo>
                  <a:lnTo>
                    <a:pt x="2108056" y="1257300"/>
                  </a:lnTo>
                  <a:lnTo>
                    <a:pt x="2120098" y="1270000"/>
                  </a:lnTo>
                  <a:lnTo>
                    <a:pt x="2127449" y="1270000"/>
                  </a:lnTo>
                  <a:lnTo>
                    <a:pt x="2131909" y="1257300"/>
                  </a:lnTo>
                  <a:lnTo>
                    <a:pt x="2145439" y="1257300"/>
                  </a:lnTo>
                  <a:lnTo>
                    <a:pt x="2145343" y="1244600"/>
                  </a:lnTo>
                  <a:lnTo>
                    <a:pt x="2164704" y="1244600"/>
                  </a:lnTo>
                  <a:lnTo>
                    <a:pt x="2173643" y="1231900"/>
                  </a:lnTo>
                  <a:close/>
                </a:path>
                <a:path w="2609215" h="1422400">
                  <a:moveTo>
                    <a:pt x="616720" y="1257300"/>
                  </a:moveTo>
                  <a:lnTo>
                    <a:pt x="606647" y="1257300"/>
                  </a:lnTo>
                  <a:lnTo>
                    <a:pt x="606834" y="1268100"/>
                  </a:lnTo>
                  <a:lnTo>
                    <a:pt x="607389" y="1269326"/>
                  </a:lnTo>
                  <a:lnTo>
                    <a:pt x="616720" y="1257300"/>
                  </a:lnTo>
                  <a:close/>
                </a:path>
                <a:path w="2609215" h="1422400">
                  <a:moveTo>
                    <a:pt x="560292" y="1244600"/>
                  </a:moveTo>
                  <a:lnTo>
                    <a:pt x="452767" y="1244600"/>
                  </a:lnTo>
                  <a:lnTo>
                    <a:pt x="449866" y="1257300"/>
                  </a:lnTo>
                  <a:lnTo>
                    <a:pt x="557431" y="1257300"/>
                  </a:lnTo>
                  <a:lnTo>
                    <a:pt x="560292" y="1244600"/>
                  </a:lnTo>
                  <a:close/>
                </a:path>
                <a:path w="2609215" h="1422400">
                  <a:moveTo>
                    <a:pt x="565538" y="1244600"/>
                  </a:moveTo>
                  <a:lnTo>
                    <a:pt x="560292" y="1244600"/>
                  </a:lnTo>
                  <a:lnTo>
                    <a:pt x="567852" y="1257300"/>
                  </a:lnTo>
                  <a:lnTo>
                    <a:pt x="581058" y="1257300"/>
                  </a:lnTo>
                  <a:lnTo>
                    <a:pt x="565538" y="1244600"/>
                  </a:lnTo>
                  <a:close/>
                </a:path>
                <a:path w="2609215" h="1422400">
                  <a:moveTo>
                    <a:pt x="2036612" y="1244600"/>
                  </a:moveTo>
                  <a:lnTo>
                    <a:pt x="2034844" y="1257300"/>
                  </a:lnTo>
                  <a:lnTo>
                    <a:pt x="2043564" y="1257300"/>
                  </a:lnTo>
                  <a:lnTo>
                    <a:pt x="2036612" y="1244600"/>
                  </a:lnTo>
                  <a:close/>
                </a:path>
                <a:path w="2609215" h="1422400">
                  <a:moveTo>
                    <a:pt x="2099635" y="1231900"/>
                  </a:moveTo>
                  <a:lnTo>
                    <a:pt x="2064206" y="1231900"/>
                  </a:lnTo>
                  <a:lnTo>
                    <a:pt x="2059524" y="1244600"/>
                  </a:lnTo>
                  <a:lnTo>
                    <a:pt x="2052325" y="1257300"/>
                  </a:lnTo>
                  <a:lnTo>
                    <a:pt x="2105816" y="1257300"/>
                  </a:lnTo>
                  <a:lnTo>
                    <a:pt x="2105673" y="1251369"/>
                  </a:lnTo>
                  <a:lnTo>
                    <a:pt x="2102953" y="1244600"/>
                  </a:lnTo>
                  <a:lnTo>
                    <a:pt x="2099635" y="1231900"/>
                  </a:lnTo>
                  <a:close/>
                </a:path>
                <a:path w="2609215" h="1422400">
                  <a:moveTo>
                    <a:pt x="2163406" y="1244600"/>
                  </a:moveTo>
                  <a:lnTo>
                    <a:pt x="2150979" y="1244600"/>
                  </a:lnTo>
                  <a:lnTo>
                    <a:pt x="2149164" y="1257300"/>
                  </a:lnTo>
                  <a:lnTo>
                    <a:pt x="2153410" y="1257300"/>
                  </a:lnTo>
                  <a:lnTo>
                    <a:pt x="2163406" y="1244600"/>
                  </a:lnTo>
                  <a:close/>
                </a:path>
                <a:path w="2609215" h="1422400">
                  <a:moveTo>
                    <a:pt x="2102044" y="1231900"/>
                  </a:moveTo>
                  <a:lnTo>
                    <a:pt x="2099635" y="1231900"/>
                  </a:lnTo>
                  <a:lnTo>
                    <a:pt x="2102953" y="1244600"/>
                  </a:lnTo>
                  <a:lnTo>
                    <a:pt x="2105673" y="1251369"/>
                  </a:lnTo>
                  <a:lnTo>
                    <a:pt x="2105510" y="1244600"/>
                  </a:lnTo>
                  <a:lnTo>
                    <a:pt x="2102044" y="1231900"/>
                  </a:lnTo>
                  <a:close/>
                </a:path>
                <a:path w="2609215" h="1422400">
                  <a:moveTo>
                    <a:pt x="494329" y="1231900"/>
                  </a:moveTo>
                  <a:lnTo>
                    <a:pt x="425210" y="1231900"/>
                  </a:lnTo>
                  <a:lnTo>
                    <a:pt x="434375" y="1244600"/>
                  </a:lnTo>
                  <a:lnTo>
                    <a:pt x="498985" y="1244600"/>
                  </a:lnTo>
                  <a:lnTo>
                    <a:pt x="494329" y="1231900"/>
                  </a:lnTo>
                  <a:close/>
                </a:path>
                <a:path w="2609215" h="1422400">
                  <a:moveTo>
                    <a:pt x="510864" y="1231900"/>
                  </a:moveTo>
                  <a:lnTo>
                    <a:pt x="494329" y="1231900"/>
                  </a:lnTo>
                  <a:lnTo>
                    <a:pt x="504145" y="1244600"/>
                  </a:lnTo>
                  <a:lnTo>
                    <a:pt x="515797" y="1244600"/>
                  </a:lnTo>
                  <a:lnTo>
                    <a:pt x="510864" y="1231900"/>
                  </a:lnTo>
                  <a:close/>
                </a:path>
                <a:path w="2609215" h="1422400">
                  <a:moveTo>
                    <a:pt x="529199" y="1232313"/>
                  </a:moveTo>
                  <a:lnTo>
                    <a:pt x="523225" y="1244600"/>
                  </a:lnTo>
                  <a:lnTo>
                    <a:pt x="529152" y="1244600"/>
                  </a:lnTo>
                  <a:lnTo>
                    <a:pt x="529199" y="1232313"/>
                  </a:lnTo>
                  <a:close/>
                </a:path>
                <a:path w="2609215" h="1422400">
                  <a:moveTo>
                    <a:pt x="548635" y="1231900"/>
                  </a:moveTo>
                  <a:lnTo>
                    <a:pt x="543256" y="1231900"/>
                  </a:lnTo>
                  <a:lnTo>
                    <a:pt x="549847" y="1244600"/>
                  </a:lnTo>
                  <a:lnTo>
                    <a:pt x="548635" y="1231900"/>
                  </a:lnTo>
                  <a:close/>
                </a:path>
                <a:path w="2609215" h="1422400">
                  <a:moveTo>
                    <a:pt x="2190078" y="1231900"/>
                  </a:moveTo>
                  <a:lnTo>
                    <a:pt x="2175234" y="1231900"/>
                  </a:lnTo>
                  <a:lnTo>
                    <a:pt x="2176615" y="1244600"/>
                  </a:lnTo>
                  <a:lnTo>
                    <a:pt x="2184923" y="1244600"/>
                  </a:lnTo>
                  <a:lnTo>
                    <a:pt x="2189973" y="1237560"/>
                  </a:lnTo>
                  <a:lnTo>
                    <a:pt x="2190078" y="1231900"/>
                  </a:lnTo>
                  <a:close/>
                </a:path>
                <a:path w="2609215" h="1422400">
                  <a:moveTo>
                    <a:pt x="2194295" y="1231900"/>
                  </a:moveTo>
                  <a:lnTo>
                    <a:pt x="2194033" y="1231900"/>
                  </a:lnTo>
                  <a:lnTo>
                    <a:pt x="2189973" y="1237560"/>
                  </a:lnTo>
                  <a:lnTo>
                    <a:pt x="2189842" y="1244600"/>
                  </a:lnTo>
                  <a:lnTo>
                    <a:pt x="2194295" y="1231900"/>
                  </a:lnTo>
                  <a:close/>
                </a:path>
                <a:path w="2609215" h="1422400">
                  <a:moveTo>
                    <a:pt x="529400" y="1231900"/>
                  </a:moveTo>
                  <a:lnTo>
                    <a:pt x="529200" y="1231900"/>
                  </a:lnTo>
                  <a:lnTo>
                    <a:pt x="529199" y="1232313"/>
                  </a:lnTo>
                  <a:lnTo>
                    <a:pt x="529400" y="1231900"/>
                  </a:lnTo>
                  <a:close/>
                </a:path>
                <a:path w="2609215" h="1422400">
                  <a:moveTo>
                    <a:pt x="504552" y="1219200"/>
                  </a:moveTo>
                  <a:lnTo>
                    <a:pt x="396356" y="1219200"/>
                  </a:lnTo>
                  <a:lnTo>
                    <a:pt x="410998" y="1231900"/>
                  </a:lnTo>
                  <a:lnTo>
                    <a:pt x="496409" y="1231900"/>
                  </a:lnTo>
                  <a:lnTo>
                    <a:pt x="504552" y="1219200"/>
                  </a:lnTo>
                  <a:close/>
                </a:path>
                <a:path w="2609215" h="1422400">
                  <a:moveTo>
                    <a:pt x="523445" y="1219200"/>
                  </a:moveTo>
                  <a:lnTo>
                    <a:pt x="514276" y="1219200"/>
                  </a:lnTo>
                  <a:lnTo>
                    <a:pt x="517394" y="1231900"/>
                  </a:lnTo>
                  <a:lnTo>
                    <a:pt x="523538" y="1231900"/>
                  </a:lnTo>
                  <a:lnTo>
                    <a:pt x="523445" y="1219200"/>
                  </a:lnTo>
                  <a:close/>
                </a:path>
                <a:path w="2609215" h="1422400">
                  <a:moveTo>
                    <a:pt x="2077450" y="1219200"/>
                  </a:moveTo>
                  <a:lnTo>
                    <a:pt x="2073586" y="1231900"/>
                  </a:lnTo>
                  <a:lnTo>
                    <a:pt x="2078853" y="1231900"/>
                  </a:lnTo>
                  <a:lnTo>
                    <a:pt x="2077450" y="1219200"/>
                  </a:lnTo>
                  <a:close/>
                </a:path>
                <a:path w="2609215" h="1422400">
                  <a:moveTo>
                    <a:pt x="2101922" y="1219200"/>
                  </a:moveTo>
                  <a:lnTo>
                    <a:pt x="2098493" y="1219200"/>
                  </a:lnTo>
                  <a:lnTo>
                    <a:pt x="2092947" y="1231900"/>
                  </a:lnTo>
                  <a:lnTo>
                    <a:pt x="2104269" y="1231900"/>
                  </a:lnTo>
                  <a:lnTo>
                    <a:pt x="2101922" y="1219200"/>
                  </a:lnTo>
                  <a:close/>
                </a:path>
                <a:path w="2609215" h="1422400">
                  <a:moveTo>
                    <a:pt x="2116810" y="1219200"/>
                  </a:moveTo>
                  <a:lnTo>
                    <a:pt x="2106570" y="1219200"/>
                  </a:lnTo>
                  <a:lnTo>
                    <a:pt x="2104269" y="1231900"/>
                  </a:lnTo>
                  <a:lnTo>
                    <a:pt x="2111456" y="1231900"/>
                  </a:lnTo>
                  <a:lnTo>
                    <a:pt x="2116810" y="1219200"/>
                  </a:lnTo>
                  <a:close/>
                </a:path>
                <a:path w="2609215" h="1422400">
                  <a:moveTo>
                    <a:pt x="2180138" y="1219200"/>
                  </a:moveTo>
                  <a:lnTo>
                    <a:pt x="2116810" y="1219200"/>
                  </a:lnTo>
                  <a:lnTo>
                    <a:pt x="2113612" y="1231900"/>
                  </a:lnTo>
                  <a:lnTo>
                    <a:pt x="2164974" y="1231900"/>
                  </a:lnTo>
                  <a:lnTo>
                    <a:pt x="2180138" y="1219200"/>
                  </a:lnTo>
                  <a:close/>
                </a:path>
                <a:path w="2609215" h="1422400">
                  <a:moveTo>
                    <a:pt x="2188553" y="1219200"/>
                  </a:moveTo>
                  <a:lnTo>
                    <a:pt x="2180138" y="1219200"/>
                  </a:lnTo>
                  <a:lnTo>
                    <a:pt x="2179042" y="1231900"/>
                  </a:lnTo>
                  <a:lnTo>
                    <a:pt x="2188553" y="1219200"/>
                  </a:lnTo>
                  <a:close/>
                </a:path>
                <a:path w="2609215" h="1422400">
                  <a:moveTo>
                    <a:pt x="2220105" y="1219200"/>
                  </a:moveTo>
                  <a:lnTo>
                    <a:pt x="2196322" y="1219200"/>
                  </a:lnTo>
                  <a:lnTo>
                    <a:pt x="2190002" y="1231900"/>
                  </a:lnTo>
                  <a:lnTo>
                    <a:pt x="2208318" y="1231900"/>
                  </a:lnTo>
                  <a:lnTo>
                    <a:pt x="2220105" y="1219200"/>
                  </a:lnTo>
                  <a:close/>
                </a:path>
                <a:path w="2609215" h="1422400">
                  <a:moveTo>
                    <a:pt x="456032" y="1206500"/>
                  </a:moveTo>
                  <a:lnTo>
                    <a:pt x="391795" y="1206500"/>
                  </a:lnTo>
                  <a:lnTo>
                    <a:pt x="388531" y="1219200"/>
                  </a:lnTo>
                  <a:lnTo>
                    <a:pt x="469468" y="1219200"/>
                  </a:lnTo>
                  <a:lnTo>
                    <a:pt x="456032" y="1206500"/>
                  </a:lnTo>
                  <a:close/>
                </a:path>
                <a:path w="2609215" h="1422400">
                  <a:moveTo>
                    <a:pt x="495216" y="1206500"/>
                  </a:moveTo>
                  <a:lnTo>
                    <a:pt x="478661" y="1206500"/>
                  </a:lnTo>
                  <a:lnTo>
                    <a:pt x="485510" y="1219200"/>
                  </a:lnTo>
                  <a:lnTo>
                    <a:pt x="489875" y="1219200"/>
                  </a:lnTo>
                  <a:lnTo>
                    <a:pt x="495216" y="1206500"/>
                  </a:lnTo>
                  <a:close/>
                </a:path>
                <a:path w="2609215" h="1422400">
                  <a:moveTo>
                    <a:pt x="2140548" y="1206500"/>
                  </a:moveTo>
                  <a:lnTo>
                    <a:pt x="2140349" y="1206500"/>
                  </a:lnTo>
                  <a:lnTo>
                    <a:pt x="2122609" y="1219200"/>
                  </a:lnTo>
                  <a:lnTo>
                    <a:pt x="2135543" y="1219200"/>
                  </a:lnTo>
                  <a:lnTo>
                    <a:pt x="2140548" y="1206500"/>
                  </a:lnTo>
                  <a:close/>
                </a:path>
                <a:path w="2609215" h="1422400">
                  <a:moveTo>
                    <a:pt x="2197807" y="1206500"/>
                  </a:moveTo>
                  <a:lnTo>
                    <a:pt x="2148013" y="1206500"/>
                  </a:lnTo>
                  <a:lnTo>
                    <a:pt x="2143794" y="1219200"/>
                  </a:lnTo>
                  <a:lnTo>
                    <a:pt x="2200579" y="1219200"/>
                  </a:lnTo>
                  <a:lnTo>
                    <a:pt x="2197807" y="1206500"/>
                  </a:lnTo>
                  <a:close/>
                </a:path>
                <a:path w="2609215" h="1422400">
                  <a:moveTo>
                    <a:pt x="2257365" y="1193800"/>
                  </a:moveTo>
                  <a:lnTo>
                    <a:pt x="2194131" y="1193800"/>
                  </a:lnTo>
                  <a:lnTo>
                    <a:pt x="2181437" y="1206500"/>
                  </a:lnTo>
                  <a:lnTo>
                    <a:pt x="2203551" y="1206500"/>
                  </a:lnTo>
                  <a:lnTo>
                    <a:pt x="2204836" y="1219200"/>
                  </a:lnTo>
                  <a:lnTo>
                    <a:pt x="2228048" y="1219200"/>
                  </a:lnTo>
                  <a:lnTo>
                    <a:pt x="2245296" y="1206500"/>
                  </a:lnTo>
                  <a:lnTo>
                    <a:pt x="2257365" y="1193800"/>
                  </a:lnTo>
                  <a:close/>
                </a:path>
                <a:path w="2609215" h="1422400">
                  <a:moveTo>
                    <a:pt x="403551" y="1181100"/>
                  </a:moveTo>
                  <a:lnTo>
                    <a:pt x="346581" y="1181100"/>
                  </a:lnTo>
                  <a:lnTo>
                    <a:pt x="350372" y="1193800"/>
                  </a:lnTo>
                  <a:lnTo>
                    <a:pt x="361470" y="1206500"/>
                  </a:lnTo>
                  <a:lnTo>
                    <a:pt x="396367" y="1206500"/>
                  </a:lnTo>
                  <a:lnTo>
                    <a:pt x="402812" y="1196123"/>
                  </a:lnTo>
                  <a:lnTo>
                    <a:pt x="403034" y="1193800"/>
                  </a:lnTo>
                  <a:lnTo>
                    <a:pt x="398014" y="1193800"/>
                  </a:lnTo>
                  <a:lnTo>
                    <a:pt x="403551" y="1181100"/>
                  </a:lnTo>
                  <a:close/>
                </a:path>
                <a:path w="2609215" h="1422400">
                  <a:moveTo>
                    <a:pt x="418380" y="1181100"/>
                  </a:moveTo>
                  <a:lnTo>
                    <a:pt x="405300" y="1181100"/>
                  </a:lnTo>
                  <a:lnTo>
                    <a:pt x="406498" y="1193800"/>
                  </a:lnTo>
                  <a:lnTo>
                    <a:pt x="404255" y="1193800"/>
                  </a:lnTo>
                  <a:lnTo>
                    <a:pt x="402812" y="1196123"/>
                  </a:lnTo>
                  <a:lnTo>
                    <a:pt x="401819" y="1206500"/>
                  </a:lnTo>
                  <a:lnTo>
                    <a:pt x="436643" y="1206500"/>
                  </a:lnTo>
                  <a:lnTo>
                    <a:pt x="426286" y="1193800"/>
                  </a:lnTo>
                  <a:lnTo>
                    <a:pt x="418380" y="1181100"/>
                  </a:lnTo>
                  <a:close/>
                </a:path>
                <a:path w="2609215" h="1422400">
                  <a:moveTo>
                    <a:pt x="457713" y="1193800"/>
                  </a:moveTo>
                  <a:lnTo>
                    <a:pt x="444861" y="1193800"/>
                  </a:lnTo>
                  <a:lnTo>
                    <a:pt x="444489" y="1206500"/>
                  </a:lnTo>
                  <a:lnTo>
                    <a:pt x="470703" y="1206500"/>
                  </a:lnTo>
                  <a:lnTo>
                    <a:pt x="457713" y="1193800"/>
                  </a:lnTo>
                  <a:close/>
                </a:path>
                <a:path w="2609215" h="1422400">
                  <a:moveTo>
                    <a:pt x="2152800" y="1193800"/>
                  </a:moveTo>
                  <a:lnTo>
                    <a:pt x="2150533" y="1193800"/>
                  </a:lnTo>
                  <a:lnTo>
                    <a:pt x="2147735" y="1206500"/>
                  </a:lnTo>
                  <a:lnTo>
                    <a:pt x="2152041" y="1206500"/>
                  </a:lnTo>
                  <a:lnTo>
                    <a:pt x="2152800" y="1193800"/>
                  </a:lnTo>
                  <a:close/>
                </a:path>
                <a:path w="2609215" h="1422400">
                  <a:moveTo>
                    <a:pt x="2163982" y="1193800"/>
                  </a:moveTo>
                  <a:lnTo>
                    <a:pt x="2155814" y="1193800"/>
                  </a:lnTo>
                  <a:lnTo>
                    <a:pt x="2153168" y="1206500"/>
                  </a:lnTo>
                  <a:lnTo>
                    <a:pt x="2160470" y="1206500"/>
                  </a:lnTo>
                  <a:lnTo>
                    <a:pt x="2163982" y="1193800"/>
                  </a:lnTo>
                  <a:close/>
                </a:path>
                <a:path w="2609215" h="1422400">
                  <a:moveTo>
                    <a:pt x="2184023" y="1193800"/>
                  </a:moveTo>
                  <a:lnTo>
                    <a:pt x="2172093" y="1193800"/>
                  </a:lnTo>
                  <a:lnTo>
                    <a:pt x="2160470" y="1206500"/>
                  </a:lnTo>
                  <a:lnTo>
                    <a:pt x="2181437" y="1206500"/>
                  </a:lnTo>
                  <a:lnTo>
                    <a:pt x="2184023" y="1193800"/>
                  </a:lnTo>
                  <a:close/>
                </a:path>
                <a:path w="2609215" h="1422400">
                  <a:moveTo>
                    <a:pt x="404255" y="1193800"/>
                  </a:moveTo>
                  <a:lnTo>
                    <a:pt x="403034" y="1193800"/>
                  </a:lnTo>
                  <a:lnTo>
                    <a:pt x="402812" y="1196123"/>
                  </a:lnTo>
                  <a:lnTo>
                    <a:pt x="404255" y="1193800"/>
                  </a:lnTo>
                  <a:close/>
                </a:path>
                <a:path w="2609215" h="1422400">
                  <a:moveTo>
                    <a:pt x="346581" y="1181100"/>
                  </a:moveTo>
                  <a:lnTo>
                    <a:pt x="323880" y="1181100"/>
                  </a:lnTo>
                  <a:lnTo>
                    <a:pt x="334634" y="1193800"/>
                  </a:lnTo>
                  <a:lnTo>
                    <a:pt x="339053" y="1193800"/>
                  </a:lnTo>
                  <a:lnTo>
                    <a:pt x="346581" y="1181100"/>
                  </a:lnTo>
                  <a:close/>
                </a:path>
                <a:path w="2609215" h="1422400">
                  <a:moveTo>
                    <a:pt x="392001" y="1155700"/>
                  </a:moveTo>
                  <a:lnTo>
                    <a:pt x="364413" y="1155700"/>
                  </a:lnTo>
                  <a:lnTo>
                    <a:pt x="390666" y="1168400"/>
                  </a:lnTo>
                  <a:lnTo>
                    <a:pt x="396111" y="1181100"/>
                  </a:lnTo>
                  <a:lnTo>
                    <a:pt x="403551" y="1181100"/>
                  </a:lnTo>
                  <a:lnTo>
                    <a:pt x="398014" y="1193800"/>
                  </a:lnTo>
                  <a:lnTo>
                    <a:pt x="406498" y="1193800"/>
                  </a:lnTo>
                  <a:lnTo>
                    <a:pt x="404102" y="1168400"/>
                  </a:lnTo>
                  <a:lnTo>
                    <a:pt x="392625" y="1168400"/>
                  </a:lnTo>
                  <a:lnTo>
                    <a:pt x="392001" y="1155700"/>
                  </a:lnTo>
                  <a:close/>
                </a:path>
                <a:path w="2609215" h="1422400">
                  <a:moveTo>
                    <a:pt x="2210190" y="1181100"/>
                  </a:moveTo>
                  <a:lnTo>
                    <a:pt x="2207069" y="1181100"/>
                  </a:lnTo>
                  <a:lnTo>
                    <a:pt x="2196513" y="1193800"/>
                  </a:lnTo>
                  <a:lnTo>
                    <a:pt x="2209844" y="1193800"/>
                  </a:lnTo>
                  <a:lnTo>
                    <a:pt x="2210190" y="1181100"/>
                  </a:lnTo>
                  <a:close/>
                </a:path>
                <a:path w="2609215" h="1422400">
                  <a:moveTo>
                    <a:pt x="2265708" y="1181100"/>
                  </a:moveTo>
                  <a:lnTo>
                    <a:pt x="2210190" y="1181100"/>
                  </a:lnTo>
                  <a:lnTo>
                    <a:pt x="2209844" y="1193800"/>
                  </a:lnTo>
                  <a:lnTo>
                    <a:pt x="2255480" y="1193800"/>
                  </a:lnTo>
                  <a:lnTo>
                    <a:pt x="2265708" y="1181100"/>
                  </a:lnTo>
                  <a:close/>
                </a:path>
                <a:path w="2609215" h="1422400">
                  <a:moveTo>
                    <a:pt x="354138" y="1155700"/>
                  </a:moveTo>
                  <a:lnTo>
                    <a:pt x="294499" y="1155700"/>
                  </a:lnTo>
                  <a:lnTo>
                    <a:pt x="304236" y="1168400"/>
                  </a:lnTo>
                  <a:lnTo>
                    <a:pt x="323566" y="1168400"/>
                  </a:lnTo>
                  <a:lnTo>
                    <a:pt x="338108" y="1181100"/>
                  </a:lnTo>
                  <a:lnTo>
                    <a:pt x="387403" y="1181100"/>
                  </a:lnTo>
                  <a:lnTo>
                    <a:pt x="371195" y="1168400"/>
                  </a:lnTo>
                  <a:lnTo>
                    <a:pt x="354138" y="1155700"/>
                  </a:lnTo>
                  <a:close/>
                </a:path>
                <a:path w="2609215" h="1422400">
                  <a:moveTo>
                    <a:pt x="411663" y="1168400"/>
                  </a:moveTo>
                  <a:lnTo>
                    <a:pt x="410314" y="1168400"/>
                  </a:lnTo>
                  <a:lnTo>
                    <a:pt x="410977" y="1181100"/>
                  </a:lnTo>
                  <a:lnTo>
                    <a:pt x="414338" y="1181100"/>
                  </a:lnTo>
                  <a:lnTo>
                    <a:pt x="411663" y="1168400"/>
                  </a:lnTo>
                  <a:close/>
                </a:path>
                <a:path w="2609215" h="1422400">
                  <a:moveTo>
                    <a:pt x="2310209" y="1143000"/>
                  </a:moveTo>
                  <a:lnTo>
                    <a:pt x="2271046" y="1143000"/>
                  </a:lnTo>
                  <a:lnTo>
                    <a:pt x="2267361" y="1155700"/>
                  </a:lnTo>
                  <a:lnTo>
                    <a:pt x="2304061" y="1155700"/>
                  </a:lnTo>
                  <a:lnTo>
                    <a:pt x="2300671" y="1168400"/>
                  </a:lnTo>
                  <a:lnTo>
                    <a:pt x="2209450" y="1168400"/>
                  </a:lnTo>
                  <a:lnTo>
                    <a:pt x="2208322" y="1181100"/>
                  </a:lnTo>
                  <a:lnTo>
                    <a:pt x="2285423" y="1181100"/>
                  </a:lnTo>
                  <a:lnTo>
                    <a:pt x="2314207" y="1168400"/>
                  </a:lnTo>
                  <a:lnTo>
                    <a:pt x="2318468" y="1155700"/>
                  </a:lnTo>
                  <a:lnTo>
                    <a:pt x="2310209" y="1143000"/>
                  </a:lnTo>
                  <a:close/>
                </a:path>
                <a:path w="2609215" h="1422400">
                  <a:moveTo>
                    <a:pt x="2219213" y="1155700"/>
                  </a:moveTo>
                  <a:lnTo>
                    <a:pt x="2217174" y="1155700"/>
                  </a:lnTo>
                  <a:lnTo>
                    <a:pt x="2212820" y="1168400"/>
                  </a:lnTo>
                  <a:lnTo>
                    <a:pt x="2215630" y="1168400"/>
                  </a:lnTo>
                  <a:lnTo>
                    <a:pt x="2219213" y="1155700"/>
                  </a:lnTo>
                  <a:close/>
                </a:path>
                <a:path w="2609215" h="1422400">
                  <a:moveTo>
                    <a:pt x="2242861" y="1155700"/>
                  </a:moveTo>
                  <a:lnTo>
                    <a:pt x="2223225" y="1155700"/>
                  </a:lnTo>
                  <a:lnTo>
                    <a:pt x="2217341" y="1168400"/>
                  </a:lnTo>
                  <a:lnTo>
                    <a:pt x="2235215" y="1168400"/>
                  </a:lnTo>
                  <a:lnTo>
                    <a:pt x="2242861" y="1155700"/>
                  </a:lnTo>
                  <a:close/>
                </a:path>
                <a:path w="2609215" h="1422400">
                  <a:moveTo>
                    <a:pt x="2271046" y="1143000"/>
                  </a:moveTo>
                  <a:lnTo>
                    <a:pt x="2260600" y="1143000"/>
                  </a:lnTo>
                  <a:lnTo>
                    <a:pt x="2257023" y="1155700"/>
                  </a:lnTo>
                  <a:lnTo>
                    <a:pt x="2235215" y="1168400"/>
                  </a:lnTo>
                  <a:lnTo>
                    <a:pt x="2300206" y="1168400"/>
                  </a:lnTo>
                  <a:lnTo>
                    <a:pt x="2304061" y="1155700"/>
                  </a:lnTo>
                  <a:lnTo>
                    <a:pt x="2263758" y="1155700"/>
                  </a:lnTo>
                  <a:lnTo>
                    <a:pt x="2271046" y="1143000"/>
                  </a:lnTo>
                  <a:close/>
                </a:path>
                <a:path w="2609215" h="1422400">
                  <a:moveTo>
                    <a:pt x="338112" y="1143000"/>
                  </a:moveTo>
                  <a:lnTo>
                    <a:pt x="272339" y="1143000"/>
                  </a:lnTo>
                  <a:lnTo>
                    <a:pt x="278727" y="1155700"/>
                  </a:lnTo>
                  <a:lnTo>
                    <a:pt x="343842" y="1155700"/>
                  </a:lnTo>
                  <a:lnTo>
                    <a:pt x="338112" y="1143000"/>
                  </a:lnTo>
                  <a:close/>
                </a:path>
                <a:path w="2609215" h="1422400">
                  <a:moveTo>
                    <a:pt x="349465" y="1143000"/>
                  </a:moveTo>
                  <a:lnTo>
                    <a:pt x="339011" y="1143000"/>
                  </a:lnTo>
                  <a:lnTo>
                    <a:pt x="343842" y="1155700"/>
                  </a:lnTo>
                  <a:lnTo>
                    <a:pt x="356474" y="1155700"/>
                  </a:lnTo>
                  <a:lnTo>
                    <a:pt x="349465" y="1143000"/>
                  </a:lnTo>
                  <a:close/>
                </a:path>
                <a:path w="2609215" h="1422400">
                  <a:moveTo>
                    <a:pt x="365597" y="1143000"/>
                  </a:moveTo>
                  <a:lnTo>
                    <a:pt x="356474" y="1155700"/>
                  </a:lnTo>
                  <a:lnTo>
                    <a:pt x="384659" y="1155700"/>
                  </a:lnTo>
                  <a:lnTo>
                    <a:pt x="365597" y="1143000"/>
                  </a:lnTo>
                  <a:close/>
                </a:path>
                <a:path w="2609215" h="1422400">
                  <a:moveTo>
                    <a:pt x="2343540" y="1130300"/>
                  </a:moveTo>
                  <a:lnTo>
                    <a:pt x="2325717" y="1130300"/>
                  </a:lnTo>
                  <a:lnTo>
                    <a:pt x="2327819" y="1143000"/>
                  </a:lnTo>
                  <a:lnTo>
                    <a:pt x="2316923" y="1143000"/>
                  </a:lnTo>
                  <a:lnTo>
                    <a:pt x="2327638" y="1155700"/>
                  </a:lnTo>
                  <a:lnTo>
                    <a:pt x="2337746" y="1143000"/>
                  </a:lnTo>
                  <a:lnTo>
                    <a:pt x="2343540" y="1130300"/>
                  </a:lnTo>
                  <a:close/>
                </a:path>
                <a:path w="2609215" h="1422400">
                  <a:moveTo>
                    <a:pt x="345293" y="1130300"/>
                  </a:moveTo>
                  <a:lnTo>
                    <a:pt x="258744" y="1130300"/>
                  </a:lnTo>
                  <a:lnTo>
                    <a:pt x="265566" y="1143000"/>
                  </a:lnTo>
                  <a:lnTo>
                    <a:pt x="345446" y="1143000"/>
                  </a:lnTo>
                  <a:lnTo>
                    <a:pt x="345293" y="1130300"/>
                  </a:lnTo>
                  <a:close/>
                </a:path>
                <a:path w="2609215" h="1422400">
                  <a:moveTo>
                    <a:pt x="2269192" y="1130300"/>
                  </a:moveTo>
                  <a:lnTo>
                    <a:pt x="2258712" y="1130300"/>
                  </a:lnTo>
                  <a:lnTo>
                    <a:pt x="2257359" y="1143000"/>
                  </a:lnTo>
                  <a:lnTo>
                    <a:pt x="2274123" y="1143000"/>
                  </a:lnTo>
                  <a:lnTo>
                    <a:pt x="2269192" y="1130300"/>
                  </a:lnTo>
                  <a:close/>
                </a:path>
                <a:path w="2609215" h="1422400">
                  <a:moveTo>
                    <a:pt x="2284970" y="1117600"/>
                  </a:moveTo>
                  <a:lnTo>
                    <a:pt x="2275643" y="1130300"/>
                  </a:lnTo>
                  <a:lnTo>
                    <a:pt x="2275582" y="1143000"/>
                  </a:lnTo>
                  <a:lnTo>
                    <a:pt x="2301433" y="1143000"/>
                  </a:lnTo>
                  <a:lnTo>
                    <a:pt x="2315597" y="1131074"/>
                  </a:lnTo>
                  <a:lnTo>
                    <a:pt x="2316029" y="1130300"/>
                  </a:lnTo>
                  <a:lnTo>
                    <a:pt x="2287440" y="1130300"/>
                  </a:lnTo>
                  <a:lnTo>
                    <a:pt x="2284970" y="1117600"/>
                  </a:lnTo>
                  <a:close/>
                </a:path>
                <a:path w="2609215" h="1422400">
                  <a:moveTo>
                    <a:pt x="2317720" y="1130300"/>
                  </a:moveTo>
                  <a:lnTo>
                    <a:pt x="2316517" y="1130300"/>
                  </a:lnTo>
                  <a:lnTo>
                    <a:pt x="2315597" y="1131074"/>
                  </a:lnTo>
                  <a:lnTo>
                    <a:pt x="2308944" y="1143000"/>
                  </a:lnTo>
                  <a:lnTo>
                    <a:pt x="2312433" y="1143000"/>
                  </a:lnTo>
                  <a:lnTo>
                    <a:pt x="2317720" y="1130300"/>
                  </a:lnTo>
                  <a:close/>
                </a:path>
                <a:path w="2609215" h="1422400">
                  <a:moveTo>
                    <a:pt x="302344" y="1117600"/>
                  </a:moveTo>
                  <a:lnTo>
                    <a:pt x="247684" y="1117600"/>
                  </a:lnTo>
                  <a:lnTo>
                    <a:pt x="253614" y="1130300"/>
                  </a:lnTo>
                  <a:lnTo>
                    <a:pt x="305410" y="1130300"/>
                  </a:lnTo>
                  <a:lnTo>
                    <a:pt x="302344" y="1117600"/>
                  </a:lnTo>
                  <a:close/>
                </a:path>
                <a:path w="2609215" h="1422400">
                  <a:moveTo>
                    <a:pt x="2299171" y="1117600"/>
                  </a:moveTo>
                  <a:lnTo>
                    <a:pt x="2290637" y="1117600"/>
                  </a:lnTo>
                  <a:lnTo>
                    <a:pt x="2287760" y="1130300"/>
                  </a:lnTo>
                  <a:lnTo>
                    <a:pt x="2300302" y="1130300"/>
                  </a:lnTo>
                  <a:lnTo>
                    <a:pt x="2299171" y="1117600"/>
                  </a:lnTo>
                  <a:close/>
                </a:path>
                <a:path w="2609215" h="1422400">
                  <a:moveTo>
                    <a:pt x="2357934" y="1117600"/>
                  </a:moveTo>
                  <a:lnTo>
                    <a:pt x="2299171" y="1117600"/>
                  </a:lnTo>
                  <a:lnTo>
                    <a:pt x="2300302" y="1130300"/>
                  </a:lnTo>
                  <a:lnTo>
                    <a:pt x="2354749" y="1130300"/>
                  </a:lnTo>
                  <a:lnTo>
                    <a:pt x="2357934" y="1117600"/>
                  </a:lnTo>
                  <a:close/>
                </a:path>
                <a:path w="2609215" h="1422400">
                  <a:moveTo>
                    <a:pt x="2360064" y="1117600"/>
                  </a:moveTo>
                  <a:lnTo>
                    <a:pt x="2357934" y="1117600"/>
                  </a:lnTo>
                  <a:lnTo>
                    <a:pt x="2354749" y="1130300"/>
                  </a:lnTo>
                  <a:lnTo>
                    <a:pt x="2360064" y="1117600"/>
                  </a:lnTo>
                  <a:close/>
                </a:path>
                <a:path w="2609215" h="1422400">
                  <a:moveTo>
                    <a:pt x="2390746" y="1104900"/>
                  </a:moveTo>
                  <a:lnTo>
                    <a:pt x="2348301" y="1104900"/>
                  </a:lnTo>
                  <a:lnTo>
                    <a:pt x="2343524" y="1117600"/>
                  </a:lnTo>
                  <a:lnTo>
                    <a:pt x="2360064" y="1117600"/>
                  </a:lnTo>
                  <a:lnTo>
                    <a:pt x="2354749" y="1130300"/>
                  </a:lnTo>
                  <a:lnTo>
                    <a:pt x="2363432" y="1130300"/>
                  </a:lnTo>
                  <a:lnTo>
                    <a:pt x="2369567" y="1117600"/>
                  </a:lnTo>
                  <a:lnTo>
                    <a:pt x="2390746" y="1104900"/>
                  </a:lnTo>
                  <a:close/>
                </a:path>
                <a:path w="2609215" h="1422400">
                  <a:moveTo>
                    <a:pt x="218896" y="1105267"/>
                  </a:moveTo>
                  <a:lnTo>
                    <a:pt x="216669" y="1117600"/>
                  </a:lnTo>
                  <a:lnTo>
                    <a:pt x="223737" y="1117600"/>
                  </a:lnTo>
                  <a:lnTo>
                    <a:pt x="219210" y="1105559"/>
                  </a:lnTo>
                  <a:lnTo>
                    <a:pt x="218896" y="1105267"/>
                  </a:lnTo>
                  <a:close/>
                </a:path>
                <a:path w="2609215" h="1422400">
                  <a:moveTo>
                    <a:pt x="280165" y="1104900"/>
                  </a:moveTo>
                  <a:lnTo>
                    <a:pt x="218962" y="1104900"/>
                  </a:lnTo>
                  <a:lnTo>
                    <a:pt x="219210" y="1105559"/>
                  </a:lnTo>
                  <a:lnTo>
                    <a:pt x="232142" y="1117600"/>
                  </a:lnTo>
                  <a:lnTo>
                    <a:pt x="299633" y="1117600"/>
                  </a:lnTo>
                  <a:lnTo>
                    <a:pt x="280165" y="1104900"/>
                  </a:lnTo>
                  <a:close/>
                </a:path>
                <a:path w="2609215" h="1422400">
                  <a:moveTo>
                    <a:pt x="2347154" y="1104900"/>
                  </a:moveTo>
                  <a:lnTo>
                    <a:pt x="2325961" y="1104900"/>
                  </a:lnTo>
                  <a:lnTo>
                    <a:pt x="2310511" y="1117600"/>
                  </a:lnTo>
                  <a:lnTo>
                    <a:pt x="2343524" y="1117600"/>
                  </a:lnTo>
                  <a:lnTo>
                    <a:pt x="2347154" y="1104900"/>
                  </a:lnTo>
                  <a:close/>
                </a:path>
                <a:path w="2609215" h="1422400">
                  <a:moveTo>
                    <a:pt x="2348301" y="1104900"/>
                  </a:moveTo>
                  <a:lnTo>
                    <a:pt x="2347154" y="1104900"/>
                  </a:lnTo>
                  <a:lnTo>
                    <a:pt x="2343524" y="1117600"/>
                  </a:lnTo>
                  <a:lnTo>
                    <a:pt x="2348301" y="1104900"/>
                  </a:lnTo>
                  <a:close/>
                </a:path>
                <a:path w="2609215" h="1422400">
                  <a:moveTo>
                    <a:pt x="289332" y="1092200"/>
                  </a:moveTo>
                  <a:lnTo>
                    <a:pt x="205445" y="1092200"/>
                  </a:lnTo>
                  <a:lnTo>
                    <a:pt x="218896" y="1105267"/>
                  </a:lnTo>
                  <a:lnTo>
                    <a:pt x="218962" y="1104900"/>
                  </a:lnTo>
                  <a:lnTo>
                    <a:pt x="284633" y="1104900"/>
                  </a:lnTo>
                  <a:lnTo>
                    <a:pt x="289332" y="1092200"/>
                  </a:lnTo>
                  <a:close/>
                </a:path>
                <a:path w="2609215" h="1422400">
                  <a:moveTo>
                    <a:pt x="2336186" y="1092200"/>
                  </a:moveTo>
                  <a:lnTo>
                    <a:pt x="2320888" y="1092200"/>
                  </a:lnTo>
                  <a:lnTo>
                    <a:pt x="2323885" y="1104900"/>
                  </a:lnTo>
                  <a:lnTo>
                    <a:pt x="2331086" y="1104900"/>
                  </a:lnTo>
                  <a:lnTo>
                    <a:pt x="2336186" y="1092200"/>
                  </a:lnTo>
                  <a:close/>
                </a:path>
                <a:path w="2609215" h="1422400">
                  <a:moveTo>
                    <a:pt x="2393650" y="1092200"/>
                  </a:moveTo>
                  <a:lnTo>
                    <a:pt x="2336186" y="1092200"/>
                  </a:lnTo>
                  <a:lnTo>
                    <a:pt x="2337023" y="1104900"/>
                  </a:lnTo>
                  <a:lnTo>
                    <a:pt x="2393615" y="1104900"/>
                  </a:lnTo>
                  <a:lnTo>
                    <a:pt x="2393650" y="1092200"/>
                  </a:lnTo>
                  <a:close/>
                </a:path>
                <a:path w="2609215" h="1422400">
                  <a:moveTo>
                    <a:pt x="185702" y="1054100"/>
                  </a:moveTo>
                  <a:lnTo>
                    <a:pt x="181395" y="1054100"/>
                  </a:lnTo>
                  <a:lnTo>
                    <a:pt x="181291" y="1054293"/>
                  </a:lnTo>
                  <a:lnTo>
                    <a:pt x="179473" y="1066800"/>
                  </a:lnTo>
                  <a:lnTo>
                    <a:pt x="182513" y="1079500"/>
                  </a:lnTo>
                  <a:lnTo>
                    <a:pt x="195345" y="1079500"/>
                  </a:lnTo>
                  <a:lnTo>
                    <a:pt x="200358" y="1092200"/>
                  </a:lnTo>
                  <a:lnTo>
                    <a:pt x="264331" y="1092200"/>
                  </a:lnTo>
                  <a:lnTo>
                    <a:pt x="243181" y="1079500"/>
                  </a:lnTo>
                  <a:lnTo>
                    <a:pt x="253562" y="1066800"/>
                  </a:lnTo>
                  <a:lnTo>
                    <a:pt x="190272" y="1066800"/>
                  </a:lnTo>
                  <a:lnTo>
                    <a:pt x="185702" y="1054100"/>
                  </a:lnTo>
                  <a:close/>
                </a:path>
                <a:path w="2609215" h="1422400">
                  <a:moveTo>
                    <a:pt x="2347158" y="1079500"/>
                  </a:moveTo>
                  <a:lnTo>
                    <a:pt x="2344142" y="1079500"/>
                  </a:lnTo>
                  <a:lnTo>
                    <a:pt x="2341329" y="1092200"/>
                  </a:lnTo>
                  <a:lnTo>
                    <a:pt x="2352583" y="1092200"/>
                  </a:lnTo>
                  <a:lnTo>
                    <a:pt x="2347158" y="1079500"/>
                  </a:lnTo>
                  <a:close/>
                </a:path>
                <a:path w="2609215" h="1422400">
                  <a:moveTo>
                    <a:pt x="2424047" y="1066800"/>
                  </a:moveTo>
                  <a:lnTo>
                    <a:pt x="2376964" y="1066800"/>
                  </a:lnTo>
                  <a:lnTo>
                    <a:pt x="2352583" y="1092200"/>
                  </a:lnTo>
                  <a:lnTo>
                    <a:pt x="2412068" y="1092200"/>
                  </a:lnTo>
                  <a:lnTo>
                    <a:pt x="2419598" y="1079500"/>
                  </a:lnTo>
                  <a:lnTo>
                    <a:pt x="2424047" y="1066800"/>
                  </a:lnTo>
                  <a:close/>
                </a:path>
                <a:path w="2609215" h="1422400">
                  <a:moveTo>
                    <a:pt x="2430862" y="1066800"/>
                  </a:moveTo>
                  <a:lnTo>
                    <a:pt x="2424047" y="1066800"/>
                  </a:lnTo>
                  <a:lnTo>
                    <a:pt x="2425826" y="1079500"/>
                  </a:lnTo>
                  <a:lnTo>
                    <a:pt x="2430862" y="1066800"/>
                  </a:lnTo>
                  <a:close/>
                </a:path>
                <a:path w="2609215" h="1422400">
                  <a:moveTo>
                    <a:pt x="181319" y="1054100"/>
                  </a:moveTo>
                  <a:lnTo>
                    <a:pt x="163376" y="1054100"/>
                  </a:lnTo>
                  <a:lnTo>
                    <a:pt x="174585" y="1066800"/>
                  </a:lnTo>
                  <a:lnTo>
                    <a:pt x="181291" y="1054293"/>
                  </a:lnTo>
                  <a:lnTo>
                    <a:pt x="181319" y="1054100"/>
                  </a:lnTo>
                  <a:close/>
                </a:path>
                <a:path w="2609215" h="1422400">
                  <a:moveTo>
                    <a:pt x="236132" y="1054100"/>
                  </a:moveTo>
                  <a:lnTo>
                    <a:pt x="196534" y="1054100"/>
                  </a:lnTo>
                  <a:lnTo>
                    <a:pt x="192511" y="1066800"/>
                  </a:lnTo>
                  <a:lnTo>
                    <a:pt x="241852" y="1066800"/>
                  </a:lnTo>
                  <a:lnTo>
                    <a:pt x="236132" y="1054100"/>
                  </a:lnTo>
                  <a:close/>
                </a:path>
                <a:path w="2609215" h="1422400">
                  <a:moveTo>
                    <a:pt x="2438047" y="1054100"/>
                  </a:moveTo>
                  <a:lnTo>
                    <a:pt x="2371451" y="1054100"/>
                  </a:lnTo>
                  <a:lnTo>
                    <a:pt x="2377182" y="1066800"/>
                  </a:lnTo>
                  <a:lnTo>
                    <a:pt x="2435990" y="1066800"/>
                  </a:lnTo>
                  <a:lnTo>
                    <a:pt x="2438047" y="1054100"/>
                  </a:lnTo>
                  <a:close/>
                </a:path>
                <a:path w="2609215" h="1422400">
                  <a:moveTo>
                    <a:pt x="183571" y="1041400"/>
                  </a:moveTo>
                  <a:lnTo>
                    <a:pt x="163055" y="1041400"/>
                  </a:lnTo>
                  <a:lnTo>
                    <a:pt x="166179" y="1054100"/>
                  </a:lnTo>
                  <a:lnTo>
                    <a:pt x="181319" y="1054100"/>
                  </a:lnTo>
                  <a:lnTo>
                    <a:pt x="181291" y="1054293"/>
                  </a:lnTo>
                  <a:lnTo>
                    <a:pt x="181395" y="1054100"/>
                  </a:lnTo>
                  <a:lnTo>
                    <a:pt x="183571" y="1041400"/>
                  </a:lnTo>
                  <a:close/>
                </a:path>
                <a:path w="2609215" h="1422400">
                  <a:moveTo>
                    <a:pt x="159171" y="1050626"/>
                  </a:moveTo>
                  <a:lnTo>
                    <a:pt x="159094" y="1054100"/>
                  </a:lnTo>
                  <a:lnTo>
                    <a:pt x="163376" y="1054100"/>
                  </a:lnTo>
                  <a:lnTo>
                    <a:pt x="159171" y="1050626"/>
                  </a:lnTo>
                  <a:close/>
                </a:path>
                <a:path w="2609215" h="1422400">
                  <a:moveTo>
                    <a:pt x="204313" y="1041400"/>
                  </a:moveTo>
                  <a:lnTo>
                    <a:pt x="183571" y="1041400"/>
                  </a:lnTo>
                  <a:lnTo>
                    <a:pt x="195750" y="1054100"/>
                  </a:lnTo>
                  <a:lnTo>
                    <a:pt x="218653" y="1054100"/>
                  </a:lnTo>
                  <a:lnTo>
                    <a:pt x="204313" y="1041400"/>
                  </a:lnTo>
                  <a:close/>
                </a:path>
                <a:path w="2609215" h="1422400">
                  <a:moveTo>
                    <a:pt x="2385919" y="1052428"/>
                  </a:moveTo>
                  <a:lnTo>
                    <a:pt x="2384279" y="1054100"/>
                  </a:lnTo>
                  <a:lnTo>
                    <a:pt x="2385287" y="1054100"/>
                  </a:lnTo>
                  <a:lnTo>
                    <a:pt x="2385919" y="1052428"/>
                  </a:lnTo>
                  <a:close/>
                </a:path>
                <a:path w="2609215" h="1422400">
                  <a:moveTo>
                    <a:pt x="2452685" y="1041400"/>
                  </a:moveTo>
                  <a:lnTo>
                    <a:pt x="2396741" y="1041400"/>
                  </a:lnTo>
                  <a:lnTo>
                    <a:pt x="2389874" y="1048397"/>
                  </a:lnTo>
                  <a:lnTo>
                    <a:pt x="2389698" y="1054100"/>
                  </a:lnTo>
                  <a:lnTo>
                    <a:pt x="2451399" y="1054100"/>
                  </a:lnTo>
                  <a:lnTo>
                    <a:pt x="2452685" y="1041400"/>
                  </a:lnTo>
                  <a:close/>
                </a:path>
                <a:path w="2609215" h="1422400">
                  <a:moveTo>
                    <a:pt x="2390090" y="1041400"/>
                  </a:moveTo>
                  <a:lnTo>
                    <a:pt x="2385919" y="1052428"/>
                  </a:lnTo>
                  <a:lnTo>
                    <a:pt x="2389874" y="1048397"/>
                  </a:lnTo>
                  <a:lnTo>
                    <a:pt x="2390090" y="1041400"/>
                  </a:lnTo>
                  <a:close/>
                </a:path>
                <a:path w="2609215" h="1422400">
                  <a:moveTo>
                    <a:pt x="205666" y="1028700"/>
                  </a:moveTo>
                  <a:lnTo>
                    <a:pt x="143348" y="1028700"/>
                  </a:lnTo>
                  <a:lnTo>
                    <a:pt x="148001" y="1041400"/>
                  </a:lnTo>
                  <a:lnTo>
                    <a:pt x="159171" y="1050626"/>
                  </a:lnTo>
                  <a:lnTo>
                    <a:pt x="159374" y="1041400"/>
                  </a:lnTo>
                  <a:lnTo>
                    <a:pt x="209290" y="1041400"/>
                  </a:lnTo>
                  <a:lnTo>
                    <a:pt x="205666" y="1028700"/>
                  </a:lnTo>
                  <a:close/>
                </a:path>
                <a:path w="2609215" h="1422400">
                  <a:moveTo>
                    <a:pt x="2468559" y="1016000"/>
                  </a:moveTo>
                  <a:lnTo>
                    <a:pt x="2422154" y="1016000"/>
                  </a:lnTo>
                  <a:lnTo>
                    <a:pt x="2422644" y="1028700"/>
                  </a:lnTo>
                  <a:lnTo>
                    <a:pt x="2408445" y="1041400"/>
                  </a:lnTo>
                  <a:lnTo>
                    <a:pt x="2448984" y="1041400"/>
                  </a:lnTo>
                  <a:lnTo>
                    <a:pt x="2447376" y="1028700"/>
                  </a:lnTo>
                  <a:lnTo>
                    <a:pt x="2469124" y="1028700"/>
                  </a:lnTo>
                  <a:lnTo>
                    <a:pt x="2471540" y="1025296"/>
                  </a:lnTo>
                  <a:lnTo>
                    <a:pt x="2468559" y="1016000"/>
                  </a:lnTo>
                  <a:close/>
                </a:path>
                <a:path w="2609215" h="1422400">
                  <a:moveTo>
                    <a:pt x="2470517" y="1028700"/>
                  </a:moveTo>
                  <a:lnTo>
                    <a:pt x="2460804" y="1028700"/>
                  </a:lnTo>
                  <a:lnTo>
                    <a:pt x="2460798" y="1041400"/>
                  </a:lnTo>
                  <a:lnTo>
                    <a:pt x="2470517" y="1028700"/>
                  </a:lnTo>
                  <a:close/>
                </a:path>
                <a:path w="2609215" h="1422400">
                  <a:moveTo>
                    <a:pt x="132075" y="1016000"/>
                  </a:moveTo>
                  <a:lnTo>
                    <a:pt x="133771" y="1028700"/>
                  </a:lnTo>
                  <a:lnTo>
                    <a:pt x="138483" y="1028700"/>
                  </a:lnTo>
                  <a:lnTo>
                    <a:pt x="132075" y="1016000"/>
                  </a:lnTo>
                  <a:close/>
                </a:path>
                <a:path w="2609215" h="1422400">
                  <a:moveTo>
                    <a:pt x="161657" y="1016000"/>
                  </a:moveTo>
                  <a:lnTo>
                    <a:pt x="134288" y="1016000"/>
                  </a:lnTo>
                  <a:lnTo>
                    <a:pt x="138762" y="1028700"/>
                  </a:lnTo>
                  <a:lnTo>
                    <a:pt x="169404" y="1028700"/>
                  </a:lnTo>
                  <a:lnTo>
                    <a:pt x="161657" y="1016000"/>
                  </a:lnTo>
                  <a:close/>
                </a:path>
                <a:path w="2609215" h="1422400">
                  <a:moveTo>
                    <a:pt x="189340" y="1016000"/>
                  </a:moveTo>
                  <a:lnTo>
                    <a:pt x="172283" y="1016000"/>
                  </a:lnTo>
                  <a:lnTo>
                    <a:pt x="169404" y="1028700"/>
                  </a:lnTo>
                  <a:lnTo>
                    <a:pt x="198776" y="1028700"/>
                  </a:lnTo>
                  <a:lnTo>
                    <a:pt x="189340" y="1016000"/>
                  </a:lnTo>
                  <a:close/>
                </a:path>
                <a:path w="2609215" h="1422400">
                  <a:moveTo>
                    <a:pt x="2478140" y="1016000"/>
                  </a:moveTo>
                  <a:lnTo>
                    <a:pt x="2471540" y="1025296"/>
                  </a:lnTo>
                  <a:lnTo>
                    <a:pt x="2472632" y="1028700"/>
                  </a:lnTo>
                  <a:lnTo>
                    <a:pt x="2479239" y="1028700"/>
                  </a:lnTo>
                  <a:lnTo>
                    <a:pt x="2478140" y="1016000"/>
                  </a:lnTo>
                  <a:close/>
                </a:path>
                <a:path w="2609215" h="1422400">
                  <a:moveTo>
                    <a:pt x="146043" y="977900"/>
                  </a:moveTo>
                  <a:lnTo>
                    <a:pt x="95114" y="977900"/>
                  </a:lnTo>
                  <a:lnTo>
                    <a:pt x="108400" y="990600"/>
                  </a:lnTo>
                  <a:lnTo>
                    <a:pt x="108798" y="1003300"/>
                  </a:lnTo>
                  <a:lnTo>
                    <a:pt x="119943" y="1016000"/>
                  </a:lnTo>
                  <a:lnTo>
                    <a:pt x="188312" y="1016000"/>
                  </a:lnTo>
                  <a:lnTo>
                    <a:pt x="185288" y="1003300"/>
                  </a:lnTo>
                  <a:lnTo>
                    <a:pt x="167116" y="1003300"/>
                  </a:lnTo>
                  <a:lnTo>
                    <a:pt x="155383" y="990600"/>
                  </a:lnTo>
                  <a:lnTo>
                    <a:pt x="145645" y="990600"/>
                  </a:lnTo>
                  <a:lnTo>
                    <a:pt x="146043" y="977900"/>
                  </a:lnTo>
                  <a:close/>
                </a:path>
                <a:path w="2609215" h="1422400">
                  <a:moveTo>
                    <a:pt x="2444758" y="977900"/>
                  </a:moveTo>
                  <a:lnTo>
                    <a:pt x="2443461" y="977900"/>
                  </a:lnTo>
                  <a:lnTo>
                    <a:pt x="2437177" y="990600"/>
                  </a:lnTo>
                  <a:lnTo>
                    <a:pt x="2440099" y="1003300"/>
                  </a:lnTo>
                  <a:lnTo>
                    <a:pt x="2420236" y="1003300"/>
                  </a:lnTo>
                  <a:lnTo>
                    <a:pt x="2417757" y="1016000"/>
                  </a:lnTo>
                  <a:lnTo>
                    <a:pt x="2438508" y="1016000"/>
                  </a:lnTo>
                  <a:lnTo>
                    <a:pt x="2445596" y="1003300"/>
                  </a:lnTo>
                  <a:lnTo>
                    <a:pt x="2454541" y="990600"/>
                  </a:lnTo>
                  <a:lnTo>
                    <a:pt x="2440258" y="990600"/>
                  </a:lnTo>
                  <a:lnTo>
                    <a:pt x="2444758" y="977900"/>
                  </a:lnTo>
                  <a:close/>
                </a:path>
                <a:path w="2609215" h="1422400">
                  <a:moveTo>
                    <a:pt x="2473027" y="965200"/>
                  </a:moveTo>
                  <a:lnTo>
                    <a:pt x="2453002" y="965200"/>
                  </a:lnTo>
                  <a:lnTo>
                    <a:pt x="2458905" y="977900"/>
                  </a:lnTo>
                  <a:lnTo>
                    <a:pt x="2464230" y="977900"/>
                  </a:lnTo>
                  <a:lnTo>
                    <a:pt x="2455318" y="990600"/>
                  </a:lnTo>
                  <a:lnTo>
                    <a:pt x="2444246" y="1016000"/>
                  </a:lnTo>
                  <a:lnTo>
                    <a:pt x="2490751" y="1016000"/>
                  </a:lnTo>
                  <a:lnTo>
                    <a:pt x="2492588" y="1003300"/>
                  </a:lnTo>
                  <a:lnTo>
                    <a:pt x="2490003" y="990600"/>
                  </a:lnTo>
                  <a:lnTo>
                    <a:pt x="2485773" y="990600"/>
                  </a:lnTo>
                  <a:lnTo>
                    <a:pt x="2477285" y="977900"/>
                  </a:lnTo>
                  <a:lnTo>
                    <a:pt x="2473027" y="965200"/>
                  </a:lnTo>
                  <a:close/>
                </a:path>
                <a:path w="2609215" h="1422400">
                  <a:moveTo>
                    <a:pt x="159219" y="977900"/>
                  </a:moveTo>
                  <a:lnTo>
                    <a:pt x="146043" y="977900"/>
                  </a:lnTo>
                  <a:lnTo>
                    <a:pt x="145645" y="990600"/>
                  </a:lnTo>
                  <a:lnTo>
                    <a:pt x="166041" y="990600"/>
                  </a:lnTo>
                  <a:lnTo>
                    <a:pt x="159219" y="977900"/>
                  </a:lnTo>
                  <a:close/>
                </a:path>
                <a:path w="2609215" h="1422400">
                  <a:moveTo>
                    <a:pt x="2463487" y="977900"/>
                  </a:moveTo>
                  <a:lnTo>
                    <a:pt x="2444758" y="977900"/>
                  </a:lnTo>
                  <a:lnTo>
                    <a:pt x="2445112" y="990600"/>
                  </a:lnTo>
                  <a:lnTo>
                    <a:pt x="2454541" y="990600"/>
                  </a:lnTo>
                  <a:lnTo>
                    <a:pt x="2463487" y="977900"/>
                  </a:lnTo>
                  <a:close/>
                </a:path>
                <a:path w="2609215" h="1422400">
                  <a:moveTo>
                    <a:pt x="2480893" y="952500"/>
                  </a:moveTo>
                  <a:lnTo>
                    <a:pt x="2473176" y="952500"/>
                  </a:lnTo>
                  <a:lnTo>
                    <a:pt x="2473027" y="965200"/>
                  </a:lnTo>
                  <a:lnTo>
                    <a:pt x="2477285" y="977900"/>
                  </a:lnTo>
                  <a:lnTo>
                    <a:pt x="2485773" y="990600"/>
                  </a:lnTo>
                  <a:lnTo>
                    <a:pt x="2490003" y="990600"/>
                  </a:lnTo>
                  <a:lnTo>
                    <a:pt x="2487418" y="977900"/>
                  </a:lnTo>
                  <a:lnTo>
                    <a:pt x="2482380" y="977900"/>
                  </a:lnTo>
                  <a:lnTo>
                    <a:pt x="2475172" y="965200"/>
                  </a:lnTo>
                  <a:lnTo>
                    <a:pt x="2481312" y="965200"/>
                  </a:lnTo>
                  <a:lnTo>
                    <a:pt x="2480893" y="952500"/>
                  </a:lnTo>
                  <a:close/>
                </a:path>
                <a:path w="2609215" h="1422400">
                  <a:moveTo>
                    <a:pt x="2519164" y="952500"/>
                  </a:moveTo>
                  <a:lnTo>
                    <a:pt x="2480893" y="952500"/>
                  </a:lnTo>
                  <a:lnTo>
                    <a:pt x="2481312" y="965200"/>
                  </a:lnTo>
                  <a:lnTo>
                    <a:pt x="2475172" y="965200"/>
                  </a:lnTo>
                  <a:lnTo>
                    <a:pt x="2482380" y="977900"/>
                  </a:lnTo>
                  <a:lnTo>
                    <a:pt x="2487418" y="977900"/>
                  </a:lnTo>
                  <a:lnTo>
                    <a:pt x="2490003" y="990600"/>
                  </a:lnTo>
                  <a:lnTo>
                    <a:pt x="2506045" y="990600"/>
                  </a:lnTo>
                  <a:lnTo>
                    <a:pt x="2510869" y="977900"/>
                  </a:lnTo>
                  <a:lnTo>
                    <a:pt x="2514629" y="965200"/>
                  </a:lnTo>
                  <a:lnTo>
                    <a:pt x="2519164" y="952500"/>
                  </a:lnTo>
                  <a:close/>
                </a:path>
                <a:path w="2609215" h="1422400">
                  <a:moveTo>
                    <a:pt x="113732" y="927100"/>
                  </a:moveTo>
                  <a:lnTo>
                    <a:pt x="69498" y="927100"/>
                  </a:lnTo>
                  <a:lnTo>
                    <a:pt x="74778" y="939800"/>
                  </a:lnTo>
                  <a:lnTo>
                    <a:pt x="83032" y="952500"/>
                  </a:lnTo>
                  <a:lnTo>
                    <a:pt x="80401" y="952500"/>
                  </a:lnTo>
                  <a:lnTo>
                    <a:pt x="90978" y="965200"/>
                  </a:lnTo>
                  <a:lnTo>
                    <a:pt x="92594" y="977900"/>
                  </a:lnTo>
                  <a:lnTo>
                    <a:pt x="108506" y="977900"/>
                  </a:lnTo>
                  <a:lnTo>
                    <a:pt x="109398" y="965200"/>
                  </a:lnTo>
                  <a:lnTo>
                    <a:pt x="91228" y="965200"/>
                  </a:lnTo>
                  <a:lnTo>
                    <a:pt x="87618" y="952500"/>
                  </a:lnTo>
                  <a:lnTo>
                    <a:pt x="85214" y="939800"/>
                  </a:lnTo>
                  <a:lnTo>
                    <a:pt x="117720" y="939800"/>
                  </a:lnTo>
                  <a:lnTo>
                    <a:pt x="113732" y="927100"/>
                  </a:lnTo>
                  <a:close/>
                </a:path>
                <a:path w="2609215" h="1422400">
                  <a:moveTo>
                    <a:pt x="131728" y="965200"/>
                  </a:moveTo>
                  <a:lnTo>
                    <a:pt x="109398" y="965200"/>
                  </a:lnTo>
                  <a:lnTo>
                    <a:pt x="111856" y="977900"/>
                  </a:lnTo>
                  <a:lnTo>
                    <a:pt x="141844" y="977900"/>
                  </a:lnTo>
                  <a:lnTo>
                    <a:pt x="131728" y="965200"/>
                  </a:lnTo>
                  <a:close/>
                </a:path>
                <a:path w="2609215" h="1422400">
                  <a:moveTo>
                    <a:pt x="150686" y="965200"/>
                  </a:moveTo>
                  <a:lnTo>
                    <a:pt x="143502" y="977900"/>
                  </a:lnTo>
                  <a:lnTo>
                    <a:pt x="152158" y="977900"/>
                  </a:lnTo>
                  <a:lnTo>
                    <a:pt x="150686" y="965200"/>
                  </a:lnTo>
                  <a:close/>
                </a:path>
                <a:path w="2609215" h="1422400">
                  <a:moveTo>
                    <a:pt x="115636" y="952500"/>
                  </a:moveTo>
                  <a:lnTo>
                    <a:pt x="91752" y="952500"/>
                  </a:lnTo>
                  <a:lnTo>
                    <a:pt x="95285" y="965200"/>
                  </a:lnTo>
                  <a:lnTo>
                    <a:pt x="123649" y="965200"/>
                  </a:lnTo>
                  <a:lnTo>
                    <a:pt x="115636" y="952500"/>
                  </a:lnTo>
                  <a:close/>
                </a:path>
                <a:path w="2609215" h="1422400">
                  <a:moveTo>
                    <a:pt x="130011" y="952500"/>
                  </a:moveTo>
                  <a:lnTo>
                    <a:pt x="126913" y="952500"/>
                  </a:lnTo>
                  <a:lnTo>
                    <a:pt x="130463" y="965200"/>
                  </a:lnTo>
                  <a:lnTo>
                    <a:pt x="130011" y="952500"/>
                  </a:lnTo>
                  <a:close/>
                </a:path>
                <a:path w="2609215" h="1422400">
                  <a:moveTo>
                    <a:pt x="2503102" y="927100"/>
                  </a:moveTo>
                  <a:lnTo>
                    <a:pt x="2500683" y="927100"/>
                  </a:lnTo>
                  <a:lnTo>
                    <a:pt x="2493437" y="939800"/>
                  </a:lnTo>
                  <a:lnTo>
                    <a:pt x="2485108" y="952500"/>
                  </a:lnTo>
                  <a:lnTo>
                    <a:pt x="2519164" y="952500"/>
                  </a:lnTo>
                  <a:lnTo>
                    <a:pt x="2522163" y="965200"/>
                  </a:lnTo>
                  <a:lnTo>
                    <a:pt x="2528883" y="952500"/>
                  </a:lnTo>
                  <a:lnTo>
                    <a:pt x="2533461" y="939800"/>
                  </a:lnTo>
                  <a:lnTo>
                    <a:pt x="2503291" y="939800"/>
                  </a:lnTo>
                  <a:lnTo>
                    <a:pt x="2503102" y="927100"/>
                  </a:lnTo>
                  <a:close/>
                </a:path>
                <a:path w="2609215" h="1422400">
                  <a:moveTo>
                    <a:pt x="117720" y="939800"/>
                  </a:moveTo>
                  <a:lnTo>
                    <a:pt x="87634" y="939800"/>
                  </a:lnTo>
                  <a:lnTo>
                    <a:pt x="98495" y="952500"/>
                  </a:lnTo>
                  <a:lnTo>
                    <a:pt x="121708" y="952500"/>
                  </a:lnTo>
                  <a:lnTo>
                    <a:pt x="117720" y="939800"/>
                  </a:lnTo>
                  <a:close/>
                </a:path>
                <a:path w="2609215" h="1422400">
                  <a:moveTo>
                    <a:pt x="2481135" y="939800"/>
                  </a:moveTo>
                  <a:lnTo>
                    <a:pt x="2479471" y="939800"/>
                  </a:lnTo>
                  <a:lnTo>
                    <a:pt x="2477361" y="952500"/>
                  </a:lnTo>
                  <a:lnTo>
                    <a:pt x="2483982" y="952500"/>
                  </a:lnTo>
                  <a:lnTo>
                    <a:pt x="2481135" y="939800"/>
                  </a:lnTo>
                  <a:close/>
                </a:path>
                <a:path w="2609215" h="1422400">
                  <a:moveTo>
                    <a:pt x="66541" y="938202"/>
                  </a:moveTo>
                  <a:lnTo>
                    <a:pt x="66478" y="939800"/>
                  </a:lnTo>
                  <a:lnTo>
                    <a:pt x="67271" y="939800"/>
                  </a:lnTo>
                  <a:lnTo>
                    <a:pt x="66541" y="938202"/>
                  </a:lnTo>
                  <a:close/>
                </a:path>
                <a:path w="2609215" h="1422400">
                  <a:moveTo>
                    <a:pt x="2495841" y="920088"/>
                  </a:moveTo>
                  <a:lnTo>
                    <a:pt x="2489448" y="927100"/>
                  </a:lnTo>
                  <a:lnTo>
                    <a:pt x="2484139" y="927100"/>
                  </a:lnTo>
                  <a:lnTo>
                    <a:pt x="2486192" y="939800"/>
                  </a:lnTo>
                  <a:lnTo>
                    <a:pt x="2490454" y="939800"/>
                  </a:lnTo>
                  <a:lnTo>
                    <a:pt x="2498342" y="927100"/>
                  </a:lnTo>
                  <a:lnTo>
                    <a:pt x="2498418" y="926739"/>
                  </a:lnTo>
                  <a:lnTo>
                    <a:pt x="2495841" y="920088"/>
                  </a:lnTo>
                  <a:close/>
                </a:path>
                <a:path w="2609215" h="1422400">
                  <a:moveTo>
                    <a:pt x="2542640" y="927100"/>
                  </a:moveTo>
                  <a:lnTo>
                    <a:pt x="2503102" y="927100"/>
                  </a:lnTo>
                  <a:lnTo>
                    <a:pt x="2503291" y="939800"/>
                  </a:lnTo>
                  <a:lnTo>
                    <a:pt x="2538582" y="939800"/>
                  </a:lnTo>
                  <a:lnTo>
                    <a:pt x="2542640" y="927100"/>
                  </a:lnTo>
                  <a:close/>
                </a:path>
                <a:path w="2609215" h="1422400">
                  <a:moveTo>
                    <a:pt x="61219" y="914400"/>
                  </a:moveTo>
                  <a:lnTo>
                    <a:pt x="58836" y="914400"/>
                  </a:lnTo>
                  <a:lnTo>
                    <a:pt x="61467" y="927100"/>
                  </a:lnTo>
                  <a:lnTo>
                    <a:pt x="66541" y="938202"/>
                  </a:lnTo>
                  <a:lnTo>
                    <a:pt x="66976" y="927100"/>
                  </a:lnTo>
                  <a:lnTo>
                    <a:pt x="63224" y="927100"/>
                  </a:lnTo>
                  <a:lnTo>
                    <a:pt x="61219" y="914400"/>
                  </a:lnTo>
                  <a:close/>
                </a:path>
                <a:path w="2609215" h="1422400">
                  <a:moveTo>
                    <a:pt x="118775" y="914400"/>
                  </a:moveTo>
                  <a:lnTo>
                    <a:pt x="65030" y="914400"/>
                  </a:lnTo>
                  <a:lnTo>
                    <a:pt x="66131" y="927100"/>
                  </a:lnTo>
                  <a:lnTo>
                    <a:pt x="119845" y="927100"/>
                  </a:lnTo>
                  <a:lnTo>
                    <a:pt x="118775" y="914400"/>
                  </a:lnTo>
                  <a:close/>
                </a:path>
                <a:path w="2609215" h="1422400">
                  <a:moveTo>
                    <a:pt x="2505521" y="914400"/>
                  </a:moveTo>
                  <a:lnTo>
                    <a:pt x="2501029" y="914400"/>
                  </a:lnTo>
                  <a:lnTo>
                    <a:pt x="2498418" y="926739"/>
                  </a:lnTo>
                  <a:lnTo>
                    <a:pt x="2498558" y="927100"/>
                  </a:lnTo>
                  <a:lnTo>
                    <a:pt x="2509826" y="927100"/>
                  </a:lnTo>
                  <a:lnTo>
                    <a:pt x="2505521" y="914400"/>
                  </a:lnTo>
                  <a:close/>
                </a:path>
                <a:path w="2609215" h="1422400">
                  <a:moveTo>
                    <a:pt x="2564061" y="889000"/>
                  </a:moveTo>
                  <a:lnTo>
                    <a:pt x="2516871" y="889000"/>
                  </a:lnTo>
                  <a:lnTo>
                    <a:pt x="2514965" y="901700"/>
                  </a:lnTo>
                  <a:lnTo>
                    <a:pt x="2503164" y="914400"/>
                  </a:lnTo>
                  <a:lnTo>
                    <a:pt x="2508340" y="914400"/>
                  </a:lnTo>
                  <a:lnTo>
                    <a:pt x="2509826" y="927100"/>
                  </a:lnTo>
                  <a:lnTo>
                    <a:pt x="2541704" y="927100"/>
                  </a:lnTo>
                  <a:lnTo>
                    <a:pt x="2551647" y="914400"/>
                  </a:lnTo>
                  <a:lnTo>
                    <a:pt x="2555603" y="901700"/>
                  </a:lnTo>
                  <a:lnTo>
                    <a:pt x="2563878" y="901700"/>
                  </a:lnTo>
                  <a:lnTo>
                    <a:pt x="2564061" y="889000"/>
                  </a:lnTo>
                  <a:close/>
                </a:path>
                <a:path w="2609215" h="1422400">
                  <a:moveTo>
                    <a:pt x="2501029" y="914400"/>
                  </a:moveTo>
                  <a:lnTo>
                    <a:pt x="2493637" y="914400"/>
                  </a:lnTo>
                  <a:lnTo>
                    <a:pt x="2495841" y="920088"/>
                  </a:lnTo>
                  <a:lnTo>
                    <a:pt x="2501029" y="914400"/>
                  </a:lnTo>
                  <a:close/>
                </a:path>
                <a:path w="2609215" h="1422400">
                  <a:moveTo>
                    <a:pt x="94851" y="901700"/>
                  </a:moveTo>
                  <a:lnTo>
                    <a:pt x="52726" y="901700"/>
                  </a:lnTo>
                  <a:lnTo>
                    <a:pt x="56025" y="914400"/>
                  </a:lnTo>
                  <a:lnTo>
                    <a:pt x="98327" y="914400"/>
                  </a:lnTo>
                  <a:lnTo>
                    <a:pt x="94851" y="901700"/>
                  </a:lnTo>
                  <a:close/>
                </a:path>
                <a:path w="2609215" h="1422400">
                  <a:moveTo>
                    <a:pt x="97540" y="889000"/>
                  </a:moveTo>
                  <a:lnTo>
                    <a:pt x="90736" y="889000"/>
                  </a:lnTo>
                  <a:lnTo>
                    <a:pt x="98400" y="901700"/>
                  </a:lnTo>
                  <a:lnTo>
                    <a:pt x="94851" y="901700"/>
                  </a:lnTo>
                  <a:lnTo>
                    <a:pt x="104840" y="914400"/>
                  </a:lnTo>
                  <a:lnTo>
                    <a:pt x="107353" y="914400"/>
                  </a:lnTo>
                  <a:lnTo>
                    <a:pt x="97540" y="889000"/>
                  </a:lnTo>
                  <a:close/>
                </a:path>
                <a:path w="2609215" h="1422400">
                  <a:moveTo>
                    <a:pt x="110682" y="901700"/>
                  </a:moveTo>
                  <a:lnTo>
                    <a:pt x="109213" y="901700"/>
                  </a:lnTo>
                  <a:lnTo>
                    <a:pt x="112442" y="914400"/>
                  </a:lnTo>
                  <a:lnTo>
                    <a:pt x="110682" y="901700"/>
                  </a:lnTo>
                  <a:close/>
                </a:path>
                <a:path w="2609215" h="1422400">
                  <a:moveTo>
                    <a:pt x="91982" y="876300"/>
                  </a:moveTo>
                  <a:lnTo>
                    <a:pt x="65654" y="876300"/>
                  </a:lnTo>
                  <a:lnTo>
                    <a:pt x="55532" y="889000"/>
                  </a:lnTo>
                  <a:lnTo>
                    <a:pt x="48685" y="901700"/>
                  </a:lnTo>
                  <a:lnTo>
                    <a:pt x="89507" y="901700"/>
                  </a:lnTo>
                  <a:lnTo>
                    <a:pt x="90736" y="889000"/>
                  </a:lnTo>
                  <a:lnTo>
                    <a:pt x="89679" y="889000"/>
                  </a:lnTo>
                  <a:lnTo>
                    <a:pt x="91982" y="876300"/>
                  </a:lnTo>
                  <a:close/>
                </a:path>
                <a:path w="2609215" h="1422400">
                  <a:moveTo>
                    <a:pt x="2508840" y="889000"/>
                  </a:moveTo>
                  <a:lnTo>
                    <a:pt x="2505667" y="889000"/>
                  </a:lnTo>
                  <a:lnTo>
                    <a:pt x="2504075" y="901700"/>
                  </a:lnTo>
                  <a:lnTo>
                    <a:pt x="2508840" y="889000"/>
                  </a:lnTo>
                  <a:close/>
                </a:path>
                <a:path w="2609215" h="1422400">
                  <a:moveTo>
                    <a:pt x="50559" y="876300"/>
                  </a:moveTo>
                  <a:lnTo>
                    <a:pt x="34232" y="876300"/>
                  </a:lnTo>
                  <a:lnTo>
                    <a:pt x="38661" y="889000"/>
                  </a:lnTo>
                  <a:lnTo>
                    <a:pt x="47273" y="888997"/>
                  </a:lnTo>
                  <a:lnTo>
                    <a:pt x="50559" y="876300"/>
                  </a:lnTo>
                  <a:close/>
                </a:path>
                <a:path w="2609215" h="1422400">
                  <a:moveTo>
                    <a:pt x="98872" y="876300"/>
                  </a:moveTo>
                  <a:lnTo>
                    <a:pt x="94296" y="876300"/>
                  </a:lnTo>
                  <a:lnTo>
                    <a:pt x="95008" y="889000"/>
                  </a:lnTo>
                  <a:lnTo>
                    <a:pt x="98872" y="876300"/>
                  </a:lnTo>
                  <a:close/>
                </a:path>
                <a:path w="2609215" h="1422400">
                  <a:moveTo>
                    <a:pt x="2523204" y="876300"/>
                  </a:moveTo>
                  <a:lnTo>
                    <a:pt x="2521782" y="876300"/>
                  </a:lnTo>
                  <a:lnTo>
                    <a:pt x="2519049" y="889000"/>
                  </a:lnTo>
                  <a:lnTo>
                    <a:pt x="2522548" y="888997"/>
                  </a:lnTo>
                  <a:lnTo>
                    <a:pt x="2523204" y="876300"/>
                  </a:lnTo>
                  <a:close/>
                </a:path>
                <a:path w="2609215" h="1422400">
                  <a:moveTo>
                    <a:pt x="2567331" y="876300"/>
                  </a:moveTo>
                  <a:lnTo>
                    <a:pt x="2529737" y="876300"/>
                  </a:lnTo>
                  <a:lnTo>
                    <a:pt x="2522548" y="889000"/>
                  </a:lnTo>
                  <a:lnTo>
                    <a:pt x="2565258" y="888997"/>
                  </a:lnTo>
                  <a:lnTo>
                    <a:pt x="2567331" y="876300"/>
                  </a:lnTo>
                  <a:close/>
                </a:path>
                <a:path w="2609215" h="1422400">
                  <a:moveTo>
                    <a:pt x="82079" y="863600"/>
                  </a:moveTo>
                  <a:lnTo>
                    <a:pt x="38413" y="863600"/>
                  </a:lnTo>
                  <a:lnTo>
                    <a:pt x="43491" y="876300"/>
                  </a:lnTo>
                  <a:lnTo>
                    <a:pt x="75067" y="876300"/>
                  </a:lnTo>
                  <a:lnTo>
                    <a:pt x="82079" y="863600"/>
                  </a:lnTo>
                  <a:close/>
                </a:path>
                <a:path w="2609215" h="1422400">
                  <a:moveTo>
                    <a:pt x="86244" y="863600"/>
                  </a:moveTo>
                  <a:lnTo>
                    <a:pt x="76681" y="876300"/>
                  </a:lnTo>
                  <a:lnTo>
                    <a:pt x="90146" y="876300"/>
                  </a:lnTo>
                  <a:lnTo>
                    <a:pt x="86244" y="863600"/>
                  </a:lnTo>
                  <a:close/>
                </a:path>
                <a:path w="2609215" h="1422400">
                  <a:moveTo>
                    <a:pt x="2579770" y="850900"/>
                  </a:moveTo>
                  <a:lnTo>
                    <a:pt x="2571951" y="850900"/>
                  </a:lnTo>
                  <a:lnTo>
                    <a:pt x="2572169" y="863600"/>
                  </a:lnTo>
                  <a:lnTo>
                    <a:pt x="2523677" y="863600"/>
                  </a:lnTo>
                  <a:lnTo>
                    <a:pt x="2532197" y="876300"/>
                  </a:lnTo>
                  <a:lnTo>
                    <a:pt x="2570700" y="876300"/>
                  </a:lnTo>
                  <a:lnTo>
                    <a:pt x="2574976" y="863600"/>
                  </a:lnTo>
                  <a:lnTo>
                    <a:pt x="2579770" y="850900"/>
                  </a:lnTo>
                  <a:close/>
                </a:path>
                <a:path w="2609215" h="1422400">
                  <a:moveTo>
                    <a:pt x="76426" y="838200"/>
                  </a:moveTo>
                  <a:lnTo>
                    <a:pt x="22871" y="838200"/>
                  </a:lnTo>
                  <a:lnTo>
                    <a:pt x="26411" y="850900"/>
                  </a:lnTo>
                  <a:lnTo>
                    <a:pt x="30685" y="850900"/>
                  </a:lnTo>
                  <a:lnTo>
                    <a:pt x="29650" y="863600"/>
                  </a:lnTo>
                  <a:lnTo>
                    <a:pt x="79000" y="863600"/>
                  </a:lnTo>
                  <a:lnTo>
                    <a:pt x="78113" y="850900"/>
                  </a:lnTo>
                  <a:lnTo>
                    <a:pt x="76426" y="838200"/>
                  </a:lnTo>
                  <a:close/>
                </a:path>
                <a:path w="2609215" h="1422400">
                  <a:moveTo>
                    <a:pt x="83312" y="850900"/>
                  </a:moveTo>
                  <a:lnTo>
                    <a:pt x="82307" y="850900"/>
                  </a:lnTo>
                  <a:lnTo>
                    <a:pt x="79000" y="863600"/>
                  </a:lnTo>
                  <a:lnTo>
                    <a:pt x="87144" y="863600"/>
                  </a:lnTo>
                  <a:lnTo>
                    <a:pt x="83312" y="850900"/>
                  </a:lnTo>
                  <a:close/>
                </a:path>
                <a:path w="2609215" h="1422400">
                  <a:moveTo>
                    <a:pt x="2530390" y="850900"/>
                  </a:moveTo>
                  <a:lnTo>
                    <a:pt x="2528190" y="850900"/>
                  </a:lnTo>
                  <a:lnTo>
                    <a:pt x="2527768" y="863600"/>
                  </a:lnTo>
                  <a:lnTo>
                    <a:pt x="2529386" y="860401"/>
                  </a:lnTo>
                  <a:lnTo>
                    <a:pt x="2530390" y="850900"/>
                  </a:lnTo>
                  <a:close/>
                </a:path>
                <a:path w="2609215" h="1422400">
                  <a:moveTo>
                    <a:pt x="2567770" y="850900"/>
                  </a:moveTo>
                  <a:lnTo>
                    <a:pt x="2534193" y="850900"/>
                  </a:lnTo>
                  <a:lnTo>
                    <a:pt x="2529386" y="860401"/>
                  </a:lnTo>
                  <a:lnTo>
                    <a:pt x="2529048" y="863600"/>
                  </a:lnTo>
                  <a:lnTo>
                    <a:pt x="2561096" y="863600"/>
                  </a:lnTo>
                  <a:lnTo>
                    <a:pt x="2567770" y="850900"/>
                  </a:lnTo>
                  <a:close/>
                </a:path>
                <a:path w="2609215" h="1422400">
                  <a:moveTo>
                    <a:pt x="2588264" y="825500"/>
                  </a:moveTo>
                  <a:lnTo>
                    <a:pt x="2548870" y="825500"/>
                  </a:lnTo>
                  <a:lnTo>
                    <a:pt x="2550243" y="838200"/>
                  </a:lnTo>
                  <a:lnTo>
                    <a:pt x="2538452" y="838200"/>
                  </a:lnTo>
                  <a:lnTo>
                    <a:pt x="2540182" y="850900"/>
                  </a:lnTo>
                  <a:lnTo>
                    <a:pt x="2583637" y="850900"/>
                  </a:lnTo>
                  <a:lnTo>
                    <a:pt x="2589456" y="838200"/>
                  </a:lnTo>
                  <a:lnTo>
                    <a:pt x="2588264" y="825500"/>
                  </a:lnTo>
                  <a:close/>
                </a:path>
                <a:path w="2609215" h="1422400">
                  <a:moveTo>
                    <a:pt x="23981" y="825500"/>
                  </a:moveTo>
                  <a:lnTo>
                    <a:pt x="17052" y="825500"/>
                  </a:lnTo>
                  <a:lnTo>
                    <a:pt x="19830" y="838200"/>
                  </a:lnTo>
                  <a:lnTo>
                    <a:pt x="24564" y="838200"/>
                  </a:lnTo>
                  <a:lnTo>
                    <a:pt x="23981" y="825500"/>
                  </a:lnTo>
                  <a:close/>
                </a:path>
                <a:path w="2609215" h="1422400">
                  <a:moveTo>
                    <a:pt x="68165" y="812800"/>
                  </a:moveTo>
                  <a:lnTo>
                    <a:pt x="17759" y="812800"/>
                  </a:lnTo>
                  <a:lnTo>
                    <a:pt x="20425" y="825500"/>
                  </a:lnTo>
                  <a:lnTo>
                    <a:pt x="23981" y="825500"/>
                  </a:lnTo>
                  <a:lnTo>
                    <a:pt x="26256" y="838200"/>
                  </a:lnTo>
                  <a:lnTo>
                    <a:pt x="59265" y="838200"/>
                  </a:lnTo>
                  <a:lnTo>
                    <a:pt x="62708" y="825500"/>
                  </a:lnTo>
                  <a:lnTo>
                    <a:pt x="68165" y="812800"/>
                  </a:lnTo>
                  <a:close/>
                </a:path>
                <a:path w="2609215" h="1422400">
                  <a:moveTo>
                    <a:pt x="2543970" y="812800"/>
                  </a:moveTo>
                  <a:lnTo>
                    <a:pt x="2540398" y="812800"/>
                  </a:lnTo>
                  <a:lnTo>
                    <a:pt x="2536276" y="825500"/>
                  </a:lnTo>
                  <a:lnTo>
                    <a:pt x="2535198" y="838200"/>
                  </a:lnTo>
                  <a:lnTo>
                    <a:pt x="2539017" y="838200"/>
                  </a:lnTo>
                  <a:lnTo>
                    <a:pt x="2548870" y="825500"/>
                  </a:lnTo>
                  <a:lnTo>
                    <a:pt x="2541755" y="825500"/>
                  </a:lnTo>
                  <a:lnTo>
                    <a:pt x="2543970" y="812800"/>
                  </a:lnTo>
                  <a:close/>
                </a:path>
                <a:path w="2609215" h="1422400">
                  <a:moveTo>
                    <a:pt x="2546274" y="812800"/>
                  </a:moveTo>
                  <a:lnTo>
                    <a:pt x="2543970" y="812800"/>
                  </a:lnTo>
                  <a:lnTo>
                    <a:pt x="2544865" y="825500"/>
                  </a:lnTo>
                  <a:lnTo>
                    <a:pt x="2554442" y="825500"/>
                  </a:lnTo>
                  <a:lnTo>
                    <a:pt x="2546274" y="812800"/>
                  </a:lnTo>
                  <a:close/>
                </a:path>
                <a:path w="2609215" h="1422400">
                  <a:moveTo>
                    <a:pt x="2554211" y="800100"/>
                  </a:moveTo>
                  <a:lnTo>
                    <a:pt x="2551873" y="800100"/>
                  </a:lnTo>
                  <a:lnTo>
                    <a:pt x="2553981" y="812800"/>
                  </a:lnTo>
                  <a:lnTo>
                    <a:pt x="2554442" y="825500"/>
                  </a:lnTo>
                  <a:lnTo>
                    <a:pt x="2582078" y="825500"/>
                  </a:lnTo>
                  <a:lnTo>
                    <a:pt x="2581283" y="812800"/>
                  </a:lnTo>
                  <a:lnTo>
                    <a:pt x="2559654" y="812800"/>
                  </a:lnTo>
                  <a:lnTo>
                    <a:pt x="2554211" y="800100"/>
                  </a:lnTo>
                  <a:close/>
                </a:path>
                <a:path w="2609215" h="1422400">
                  <a:moveTo>
                    <a:pt x="2594781" y="812800"/>
                  </a:moveTo>
                  <a:lnTo>
                    <a:pt x="2593089" y="812800"/>
                  </a:lnTo>
                  <a:lnTo>
                    <a:pt x="2582078" y="825500"/>
                  </a:lnTo>
                  <a:lnTo>
                    <a:pt x="2591606" y="825500"/>
                  </a:lnTo>
                  <a:lnTo>
                    <a:pt x="2594781" y="812800"/>
                  </a:lnTo>
                  <a:close/>
                </a:path>
                <a:path w="2609215" h="1422400">
                  <a:moveTo>
                    <a:pt x="36130" y="800100"/>
                  </a:moveTo>
                  <a:lnTo>
                    <a:pt x="13620" y="800100"/>
                  </a:lnTo>
                  <a:lnTo>
                    <a:pt x="13894" y="812800"/>
                  </a:lnTo>
                  <a:lnTo>
                    <a:pt x="41114" y="812800"/>
                  </a:lnTo>
                  <a:lnTo>
                    <a:pt x="36130" y="800100"/>
                  </a:lnTo>
                  <a:close/>
                </a:path>
                <a:path w="2609215" h="1422400">
                  <a:moveTo>
                    <a:pt x="59229" y="800100"/>
                  </a:moveTo>
                  <a:lnTo>
                    <a:pt x="47871" y="800100"/>
                  </a:lnTo>
                  <a:lnTo>
                    <a:pt x="48444" y="812800"/>
                  </a:lnTo>
                  <a:lnTo>
                    <a:pt x="55183" y="812800"/>
                  </a:lnTo>
                  <a:lnTo>
                    <a:pt x="59229" y="800100"/>
                  </a:lnTo>
                  <a:close/>
                </a:path>
                <a:path w="2609215" h="1422400">
                  <a:moveTo>
                    <a:pt x="2549122" y="800100"/>
                  </a:moveTo>
                  <a:lnTo>
                    <a:pt x="2547661" y="812800"/>
                  </a:lnTo>
                  <a:lnTo>
                    <a:pt x="2549664" y="812800"/>
                  </a:lnTo>
                  <a:lnTo>
                    <a:pt x="2549122" y="800100"/>
                  </a:lnTo>
                  <a:close/>
                </a:path>
                <a:path w="2609215" h="1422400">
                  <a:moveTo>
                    <a:pt x="2590963" y="800100"/>
                  </a:moveTo>
                  <a:lnTo>
                    <a:pt x="2558244" y="800100"/>
                  </a:lnTo>
                  <a:lnTo>
                    <a:pt x="2560528" y="812800"/>
                  </a:lnTo>
                  <a:lnTo>
                    <a:pt x="2585859" y="812800"/>
                  </a:lnTo>
                  <a:lnTo>
                    <a:pt x="2590963" y="800100"/>
                  </a:lnTo>
                  <a:close/>
                </a:path>
                <a:path w="2609215" h="1422400">
                  <a:moveTo>
                    <a:pt x="7246" y="762000"/>
                  </a:moveTo>
                  <a:lnTo>
                    <a:pt x="6083" y="774700"/>
                  </a:lnTo>
                  <a:lnTo>
                    <a:pt x="8129" y="787400"/>
                  </a:lnTo>
                  <a:lnTo>
                    <a:pt x="12089" y="787400"/>
                  </a:lnTo>
                  <a:lnTo>
                    <a:pt x="14426" y="800100"/>
                  </a:lnTo>
                  <a:lnTo>
                    <a:pt x="50726" y="800100"/>
                  </a:lnTo>
                  <a:lnTo>
                    <a:pt x="46098" y="774700"/>
                  </a:lnTo>
                  <a:lnTo>
                    <a:pt x="12916" y="774700"/>
                  </a:lnTo>
                  <a:lnTo>
                    <a:pt x="7246" y="762000"/>
                  </a:lnTo>
                  <a:close/>
                </a:path>
                <a:path w="2609215" h="1422400">
                  <a:moveTo>
                    <a:pt x="62220" y="787400"/>
                  </a:moveTo>
                  <a:lnTo>
                    <a:pt x="55041" y="787400"/>
                  </a:lnTo>
                  <a:lnTo>
                    <a:pt x="50726" y="800100"/>
                  </a:lnTo>
                  <a:lnTo>
                    <a:pt x="59936" y="800100"/>
                  </a:lnTo>
                  <a:lnTo>
                    <a:pt x="62220" y="787400"/>
                  </a:lnTo>
                  <a:close/>
                </a:path>
                <a:path w="2609215" h="1422400">
                  <a:moveTo>
                    <a:pt x="2587330" y="787400"/>
                  </a:moveTo>
                  <a:lnTo>
                    <a:pt x="2556461" y="787400"/>
                  </a:lnTo>
                  <a:lnTo>
                    <a:pt x="2555101" y="800100"/>
                  </a:lnTo>
                  <a:lnTo>
                    <a:pt x="2590942" y="800100"/>
                  </a:lnTo>
                  <a:lnTo>
                    <a:pt x="2587330" y="787400"/>
                  </a:lnTo>
                  <a:close/>
                </a:path>
                <a:path w="2609215" h="1422400">
                  <a:moveTo>
                    <a:pt x="2605162" y="762000"/>
                  </a:moveTo>
                  <a:lnTo>
                    <a:pt x="2562166" y="762000"/>
                  </a:lnTo>
                  <a:lnTo>
                    <a:pt x="2554516" y="774675"/>
                  </a:lnTo>
                  <a:lnTo>
                    <a:pt x="2555027" y="787400"/>
                  </a:lnTo>
                  <a:lnTo>
                    <a:pt x="2587330" y="787400"/>
                  </a:lnTo>
                  <a:lnTo>
                    <a:pt x="2595152" y="800100"/>
                  </a:lnTo>
                  <a:lnTo>
                    <a:pt x="2600850" y="800100"/>
                  </a:lnTo>
                  <a:lnTo>
                    <a:pt x="2601094" y="787400"/>
                  </a:lnTo>
                  <a:lnTo>
                    <a:pt x="2601094" y="774675"/>
                  </a:lnTo>
                  <a:lnTo>
                    <a:pt x="2605162" y="762000"/>
                  </a:lnTo>
                  <a:close/>
                </a:path>
                <a:path w="2609215" h="1422400">
                  <a:moveTo>
                    <a:pt x="59658" y="774700"/>
                  </a:moveTo>
                  <a:lnTo>
                    <a:pt x="56422" y="774700"/>
                  </a:lnTo>
                  <a:lnTo>
                    <a:pt x="58653" y="787400"/>
                  </a:lnTo>
                  <a:lnTo>
                    <a:pt x="61136" y="787400"/>
                  </a:lnTo>
                  <a:lnTo>
                    <a:pt x="59658" y="774700"/>
                  </a:lnTo>
                  <a:close/>
                </a:path>
                <a:path w="2609215" h="1422400">
                  <a:moveTo>
                    <a:pt x="45720" y="762000"/>
                  </a:moveTo>
                  <a:lnTo>
                    <a:pt x="13593" y="762000"/>
                  </a:lnTo>
                  <a:lnTo>
                    <a:pt x="12916" y="774700"/>
                  </a:lnTo>
                  <a:lnTo>
                    <a:pt x="46098" y="774700"/>
                  </a:lnTo>
                  <a:lnTo>
                    <a:pt x="45720" y="762000"/>
                  </a:lnTo>
                  <a:close/>
                </a:path>
                <a:path w="2609215" h="1422400">
                  <a:moveTo>
                    <a:pt x="47186" y="764209"/>
                  </a:moveTo>
                  <a:lnTo>
                    <a:pt x="49817" y="774700"/>
                  </a:lnTo>
                  <a:lnTo>
                    <a:pt x="51622" y="770891"/>
                  </a:lnTo>
                  <a:lnTo>
                    <a:pt x="47186" y="764209"/>
                  </a:lnTo>
                  <a:close/>
                </a:path>
                <a:path w="2609215" h="1422400">
                  <a:moveTo>
                    <a:pt x="55968" y="736600"/>
                  </a:moveTo>
                  <a:lnTo>
                    <a:pt x="50768" y="749300"/>
                  </a:lnTo>
                  <a:lnTo>
                    <a:pt x="50245" y="749300"/>
                  </a:lnTo>
                  <a:lnTo>
                    <a:pt x="44599" y="762000"/>
                  </a:lnTo>
                  <a:lnTo>
                    <a:pt x="55836" y="762000"/>
                  </a:lnTo>
                  <a:lnTo>
                    <a:pt x="51622" y="770891"/>
                  </a:lnTo>
                  <a:lnTo>
                    <a:pt x="54151" y="774700"/>
                  </a:lnTo>
                  <a:lnTo>
                    <a:pt x="58222" y="774700"/>
                  </a:lnTo>
                  <a:lnTo>
                    <a:pt x="58640" y="749300"/>
                  </a:lnTo>
                  <a:lnTo>
                    <a:pt x="55968" y="736600"/>
                  </a:lnTo>
                  <a:close/>
                </a:path>
                <a:path w="2609215" h="1422400">
                  <a:moveTo>
                    <a:pt x="2553574" y="762000"/>
                  </a:moveTo>
                  <a:lnTo>
                    <a:pt x="2549760" y="774700"/>
                  </a:lnTo>
                  <a:lnTo>
                    <a:pt x="2554501" y="774700"/>
                  </a:lnTo>
                  <a:lnTo>
                    <a:pt x="2553574" y="762000"/>
                  </a:lnTo>
                  <a:close/>
                </a:path>
                <a:path w="2609215" h="1422400">
                  <a:moveTo>
                    <a:pt x="46632" y="762000"/>
                  </a:moveTo>
                  <a:lnTo>
                    <a:pt x="45720" y="762000"/>
                  </a:lnTo>
                  <a:lnTo>
                    <a:pt x="47186" y="764209"/>
                  </a:lnTo>
                  <a:lnTo>
                    <a:pt x="46632" y="762000"/>
                  </a:lnTo>
                  <a:close/>
                </a:path>
                <a:path w="2609215" h="1422400">
                  <a:moveTo>
                    <a:pt x="43580" y="749300"/>
                  </a:moveTo>
                  <a:lnTo>
                    <a:pt x="6097" y="749300"/>
                  </a:lnTo>
                  <a:lnTo>
                    <a:pt x="10504" y="762000"/>
                  </a:lnTo>
                  <a:lnTo>
                    <a:pt x="42038" y="762000"/>
                  </a:lnTo>
                  <a:lnTo>
                    <a:pt x="43580" y="749300"/>
                  </a:lnTo>
                  <a:close/>
                </a:path>
                <a:path w="2609215" h="1422400">
                  <a:moveTo>
                    <a:pt x="2560346" y="723900"/>
                  </a:moveTo>
                  <a:lnTo>
                    <a:pt x="2555403" y="736600"/>
                  </a:lnTo>
                  <a:lnTo>
                    <a:pt x="2551462" y="749300"/>
                  </a:lnTo>
                  <a:lnTo>
                    <a:pt x="2551456" y="762000"/>
                  </a:lnTo>
                  <a:lnTo>
                    <a:pt x="2558315" y="749300"/>
                  </a:lnTo>
                  <a:lnTo>
                    <a:pt x="2562763" y="749300"/>
                  </a:lnTo>
                  <a:lnTo>
                    <a:pt x="2556525" y="736600"/>
                  </a:lnTo>
                  <a:lnTo>
                    <a:pt x="2566130" y="736600"/>
                  </a:lnTo>
                  <a:lnTo>
                    <a:pt x="2560346" y="723900"/>
                  </a:lnTo>
                  <a:close/>
                </a:path>
                <a:path w="2609215" h="1422400">
                  <a:moveTo>
                    <a:pt x="2599801" y="736600"/>
                  </a:moveTo>
                  <a:lnTo>
                    <a:pt x="2565246" y="736600"/>
                  </a:lnTo>
                  <a:lnTo>
                    <a:pt x="2562763" y="749300"/>
                  </a:lnTo>
                  <a:lnTo>
                    <a:pt x="2558315" y="749300"/>
                  </a:lnTo>
                  <a:lnTo>
                    <a:pt x="2565766" y="762000"/>
                  </a:lnTo>
                  <a:lnTo>
                    <a:pt x="2598830" y="762000"/>
                  </a:lnTo>
                  <a:lnTo>
                    <a:pt x="2596836" y="749300"/>
                  </a:lnTo>
                  <a:lnTo>
                    <a:pt x="2599801" y="736600"/>
                  </a:lnTo>
                  <a:close/>
                </a:path>
                <a:path w="2609215" h="1422400">
                  <a:moveTo>
                    <a:pt x="43338" y="736600"/>
                  </a:moveTo>
                  <a:lnTo>
                    <a:pt x="5024" y="736600"/>
                  </a:lnTo>
                  <a:lnTo>
                    <a:pt x="2822" y="749300"/>
                  </a:lnTo>
                  <a:lnTo>
                    <a:pt x="42147" y="749300"/>
                  </a:lnTo>
                  <a:lnTo>
                    <a:pt x="43651" y="738702"/>
                  </a:lnTo>
                  <a:lnTo>
                    <a:pt x="43338" y="736600"/>
                  </a:lnTo>
                  <a:close/>
                </a:path>
                <a:path w="2609215" h="1422400">
                  <a:moveTo>
                    <a:pt x="46957" y="736600"/>
                  </a:moveTo>
                  <a:lnTo>
                    <a:pt x="43949" y="736600"/>
                  </a:lnTo>
                  <a:lnTo>
                    <a:pt x="43651" y="738702"/>
                  </a:lnTo>
                  <a:lnTo>
                    <a:pt x="45229" y="749300"/>
                  </a:lnTo>
                  <a:lnTo>
                    <a:pt x="47985" y="749300"/>
                  </a:lnTo>
                  <a:lnTo>
                    <a:pt x="46957" y="736600"/>
                  </a:lnTo>
                  <a:close/>
                </a:path>
                <a:path w="2609215" h="1422400">
                  <a:moveTo>
                    <a:pt x="2603987" y="711200"/>
                  </a:moveTo>
                  <a:lnTo>
                    <a:pt x="2568298" y="711200"/>
                  </a:lnTo>
                  <a:lnTo>
                    <a:pt x="2569173" y="723900"/>
                  </a:lnTo>
                  <a:lnTo>
                    <a:pt x="2566130" y="736600"/>
                  </a:lnTo>
                  <a:lnTo>
                    <a:pt x="2599801" y="736600"/>
                  </a:lnTo>
                  <a:lnTo>
                    <a:pt x="2602568" y="749300"/>
                  </a:lnTo>
                  <a:lnTo>
                    <a:pt x="2606739" y="736600"/>
                  </a:lnTo>
                  <a:lnTo>
                    <a:pt x="2608799" y="723900"/>
                  </a:lnTo>
                  <a:lnTo>
                    <a:pt x="2605235" y="723900"/>
                  </a:lnTo>
                  <a:lnTo>
                    <a:pt x="2603987" y="711200"/>
                  </a:lnTo>
                  <a:close/>
                </a:path>
                <a:path w="2609215" h="1422400">
                  <a:moveTo>
                    <a:pt x="4717" y="711200"/>
                  </a:moveTo>
                  <a:lnTo>
                    <a:pt x="2655" y="711200"/>
                  </a:lnTo>
                  <a:lnTo>
                    <a:pt x="0" y="723900"/>
                  </a:lnTo>
                  <a:lnTo>
                    <a:pt x="2436" y="736600"/>
                  </a:lnTo>
                  <a:lnTo>
                    <a:pt x="50401" y="736600"/>
                  </a:lnTo>
                  <a:lnTo>
                    <a:pt x="48519" y="723900"/>
                  </a:lnTo>
                  <a:lnTo>
                    <a:pt x="5346" y="723900"/>
                  </a:lnTo>
                  <a:lnTo>
                    <a:pt x="4717" y="711200"/>
                  </a:lnTo>
                  <a:close/>
                </a:path>
                <a:path w="2609215" h="1422400">
                  <a:moveTo>
                    <a:pt x="29580" y="711200"/>
                  </a:moveTo>
                  <a:lnTo>
                    <a:pt x="7136" y="711200"/>
                  </a:lnTo>
                  <a:lnTo>
                    <a:pt x="14434" y="723900"/>
                  </a:lnTo>
                  <a:lnTo>
                    <a:pt x="36394" y="723900"/>
                  </a:lnTo>
                  <a:lnTo>
                    <a:pt x="29580" y="711200"/>
                  </a:lnTo>
                  <a:close/>
                </a:path>
                <a:path w="2609215" h="1422400">
                  <a:moveTo>
                    <a:pt x="46402" y="711200"/>
                  </a:moveTo>
                  <a:lnTo>
                    <a:pt x="33921" y="711200"/>
                  </a:lnTo>
                  <a:lnTo>
                    <a:pt x="41972" y="723900"/>
                  </a:lnTo>
                  <a:lnTo>
                    <a:pt x="48519" y="723900"/>
                  </a:lnTo>
                  <a:lnTo>
                    <a:pt x="46402" y="711200"/>
                  </a:lnTo>
                  <a:close/>
                </a:path>
                <a:path w="2609215" h="1422400">
                  <a:moveTo>
                    <a:pt x="40887" y="685800"/>
                  </a:moveTo>
                  <a:lnTo>
                    <a:pt x="13449" y="685800"/>
                  </a:lnTo>
                  <a:lnTo>
                    <a:pt x="10803" y="698500"/>
                  </a:lnTo>
                  <a:lnTo>
                    <a:pt x="7492" y="711200"/>
                  </a:lnTo>
                  <a:lnTo>
                    <a:pt x="43481" y="711200"/>
                  </a:lnTo>
                  <a:lnTo>
                    <a:pt x="45088" y="698500"/>
                  </a:lnTo>
                  <a:lnTo>
                    <a:pt x="40887" y="685800"/>
                  </a:lnTo>
                  <a:close/>
                </a:path>
                <a:path w="2609215" h="1422400">
                  <a:moveTo>
                    <a:pt x="54631" y="698500"/>
                  </a:moveTo>
                  <a:lnTo>
                    <a:pt x="50559" y="698500"/>
                  </a:lnTo>
                  <a:lnTo>
                    <a:pt x="53087" y="711200"/>
                  </a:lnTo>
                  <a:lnTo>
                    <a:pt x="54631" y="698500"/>
                  </a:lnTo>
                  <a:close/>
                </a:path>
                <a:path w="2609215" h="1422400">
                  <a:moveTo>
                    <a:pt x="2578608" y="698500"/>
                  </a:moveTo>
                  <a:lnTo>
                    <a:pt x="2562514" y="698500"/>
                  </a:lnTo>
                  <a:lnTo>
                    <a:pt x="2559248" y="711200"/>
                  </a:lnTo>
                  <a:lnTo>
                    <a:pt x="2584220" y="711200"/>
                  </a:lnTo>
                  <a:lnTo>
                    <a:pt x="2578608" y="698500"/>
                  </a:lnTo>
                  <a:close/>
                </a:path>
                <a:path w="2609215" h="1422400">
                  <a:moveTo>
                    <a:pt x="2608398" y="698500"/>
                  </a:moveTo>
                  <a:lnTo>
                    <a:pt x="2581613" y="698500"/>
                  </a:lnTo>
                  <a:lnTo>
                    <a:pt x="2584220" y="711200"/>
                  </a:lnTo>
                  <a:lnTo>
                    <a:pt x="2606976" y="711200"/>
                  </a:lnTo>
                  <a:lnTo>
                    <a:pt x="2608398" y="698500"/>
                  </a:lnTo>
                  <a:close/>
                </a:path>
                <a:path w="2609215" h="1422400">
                  <a:moveTo>
                    <a:pt x="12253" y="685800"/>
                  </a:moveTo>
                  <a:lnTo>
                    <a:pt x="2757" y="685800"/>
                  </a:lnTo>
                  <a:lnTo>
                    <a:pt x="1518" y="698500"/>
                  </a:lnTo>
                  <a:lnTo>
                    <a:pt x="4037" y="698500"/>
                  </a:lnTo>
                  <a:lnTo>
                    <a:pt x="12253" y="685800"/>
                  </a:lnTo>
                  <a:close/>
                </a:path>
                <a:path w="2609215" h="1422400">
                  <a:moveTo>
                    <a:pt x="47790" y="685800"/>
                  </a:moveTo>
                  <a:lnTo>
                    <a:pt x="46873" y="685800"/>
                  </a:lnTo>
                  <a:lnTo>
                    <a:pt x="46365" y="698500"/>
                  </a:lnTo>
                  <a:lnTo>
                    <a:pt x="47690" y="698500"/>
                  </a:lnTo>
                  <a:lnTo>
                    <a:pt x="47790" y="685800"/>
                  </a:lnTo>
                  <a:close/>
                </a:path>
                <a:path w="2609215" h="1422400">
                  <a:moveTo>
                    <a:pt x="2578446" y="685800"/>
                  </a:moveTo>
                  <a:lnTo>
                    <a:pt x="2569342" y="685800"/>
                  </a:lnTo>
                  <a:lnTo>
                    <a:pt x="2566964" y="698500"/>
                  </a:lnTo>
                  <a:lnTo>
                    <a:pt x="2574087" y="698500"/>
                  </a:lnTo>
                  <a:lnTo>
                    <a:pt x="2578446" y="685800"/>
                  </a:lnTo>
                  <a:close/>
                </a:path>
                <a:path w="2609215" h="1422400">
                  <a:moveTo>
                    <a:pt x="2607983" y="673100"/>
                  </a:moveTo>
                  <a:lnTo>
                    <a:pt x="2602952" y="673100"/>
                  </a:lnTo>
                  <a:lnTo>
                    <a:pt x="2602737" y="685800"/>
                  </a:lnTo>
                  <a:lnTo>
                    <a:pt x="2578446" y="685800"/>
                  </a:lnTo>
                  <a:lnTo>
                    <a:pt x="2582838" y="698500"/>
                  </a:lnTo>
                  <a:lnTo>
                    <a:pt x="2603619" y="698500"/>
                  </a:lnTo>
                  <a:lnTo>
                    <a:pt x="2608670" y="685800"/>
                  </a:lnTo>
                  <a:lnTo>
                    <a:pt x="2607983" y="673100"/>
                  </a:lnTo>
                  <a:close/>
                </a:path>
                <a:path w="2609215" h="1422400">
                  <a:moveTo>
                    <a:pt x="43521" y="660400"/>
                  </a:moveTo>
                  <a:lnTo>
                    <a:pt x="5019" y="660400"/>
                  </a:lnTo>
                  <a:lnTo>
                    <a:pt x="1995" y="673100"/>
                  </a:lnTo>
                  <a:lnTo>
                    <a:pt x="4125" y="685800"/>
                  </a:lnTo>
                  <a:lnTo>
                    <a:pt x="49816" y="685800"/>
                  </a:lnTo>
                  <a:lnTo>
                    <a:pt x="47784" y="673100"/>
                  </a:lnTo>
                  <a:lnTo>
                    <a:pt x="40267" y="673100"/>
                  </a:lnTo>
                  <a:lnTo>
                    <a:pt x="43521" y="660400"/>
                  </a:lnTo>
                  <a:close/>
                </a:path>
                <a:path w="2609215" h="1422400">
                  <a:moveTo>
                    <a:pt x="53964" y="660400"/>
                  </a:moveTo>
                  <a:lnTo>
                    <a:pt x="43521" y="660400"/>
                  </a:lnTo>
                  <a:lnTo>
                    <a:pt x="51627" y="673100"/>
                  </a:lnTo>
                  <a:lnTo>
                    <a:pt x="49486" y="673100"/>
                  </a:lnTo>
                  <a:lnTo>
                    <a:pt x="51353" y="685800"/>
                  </a:lnTo>
                  <a:lnTo>
                    <a:pt x="54000" y="685800"/>
                  </a:lnTo>
                  <a:lnTo>
                    <a:pt x="55567" y="673100"/>
                  </a:lnTo>
                  <a:lnTo>
                    <a:pt x="53964" y="660400"/>
                  </a:lnTo>
                  <a:close/>
                </a:path>
                <a:path w="2609215" h="1422400">
                  <a:moveTo>
                    <a:pt x="2601476" y="673100"/>
                  </a:moveTo>
                  <a:lnTo>
                    <a:pt x="2563437" y="673100"/>
                  </a:lnTo>
                  <a:lnTo>
                    <a:pt x="2556735" y="685800"/>
                  </a:lnTo>
                  <a:lnTo>
                    <a:pt x="2602737" y="685800"/>
                  </a:lnTo>
                  <a:lnTo>
                    <a:pt x="2601476" y="673100"/>
                  </a:lnTo>
                  <a:close/>
                </a:path>
                <a:path w="2609215" h="1422400">
                  <a:moveTo>
                    <a:pt x="2604137" y="647700"/>
                  </a:moveTo>
                  <a:lnTo>
                    <a:pt x="2565576" y="647700"/>
                  </a:lnTo>
                  <a:lnTo>
                    <a:pt x="2561511" y="660400"/>
                  </a:lnTo>
                  <a:lnTo>
                    <a:pt x="2558713" y="660400"/>
                  </a:lnTo>
                  <a:lnTo>
                    <a:pt x="2568499" y="673100"/>
                  </a:lnTo>
                  <a:lnTo>
                    <a:pt x="2603229" y="673100"/>
                  </a:lnTo>
                  <a:lnTo>
                    <a:pt x="2601759" y="660400"/>
                  </a:lnTo>
                  <a:lnTo>
                    <a:pt x="2604137" y="647700"/>
                  </a:lnTo>
                  <a:close/>
                </a:path>
                <a:path w="2609215" h="1422400">
                  <a:moveTo>
                    <a:pt x="22665" y="635000"/>
                  </a:moveTo>
                  <a:lnTo>
                    <a:pt x="11305" y="635000"/>
                  </a:lnTo>
                  <a:lnTo>
                    <a:pt x="9382" y="647700"/>
                  </a:lnTo>
                  <a:lnTo>
                    <a:pt x="7597" y="660400"/>
                  </a:lnTo>
                  <a:lnTo>
                    <a:pt x="14763" y="660400"/>
                  </a:lnTo>
                  <a:lnTo>
                    <a:pt x="13023" y="647700"/>
                  </a:lnTo>
                  <a:lnTo>
                    <a:pt x="15183" y="647700"/>
                  </a:lnTo>
                  <a:lnTo>
                    <a:pt x="22665" y="635000"/>
                  </a:lnTo>
                  <a:close/>
                </a:path>
                <a:path w="2609215" h="1422400">
                  <a:moveTo>
                    <a:pt x="50833" y="647700"/>
                  </a:moveTo>
                  <a:lnTo>
                    <a:pt x="24468" y="647700"/>
                  </a:lnTo>
                  <a:lnTo>
                    <a:pt x="18979" y="660400"/>
                  </a:lnTo>
                  <a:lnTo>
                    <a:pt x="46857" y="660400"/>
                  </a:lnTo>
                  <a:lnTo>
                    <a:pt x="50701" y="648654"/>
                  </a:lnTo>
                  <a:lnTo>
                    <a:pt x="50833" y="647700"/>
                  </a:lnTo>
                  <a:close/>
                </a:path>
                <a:path w="2609215" h="1422400">
                  <a:moveTo>
                    <a:pt x="52877" y="647700"/>
                  </a:moveTo>
                  <a:lnTo>
                    <a:pt x="51013" y="647700"/>
                  </a:lnTo>
                  <a:lnTo>
                    <a:pt x="50701" y="648654"/>
                  </a:lnTo>
                  <a:lnTo>
                    <a:pt x="49081" y="660400"/>
                  </a:lnTo>
                  <a:lnTo>
                    <a:pt x="51418" y="660400"/>
                  </a:lnTo>
                  <a:lnTo>
                    <a:pt x="52877" y="647700"/>
                  </a:lnTo>
                  <a:close/>
                </a:path>
                <a:path w="2609215" h="1422400">
                  <a:moveTo>
                    <a:pt x="2561833" y="647700"/>
                  </a:moveTo>
                  <a:lnTo>
                    <a:pt x="2554601" y="647700"/>
                  </a:lnTo>
                  <a:lnTo>
                    <a:pt x="2554072" y="660400"/>
                  </a:lnTo>
                  <a:lnTo>
                    <a:pt x="2557607" y="660400"/>
                  </a:lnTo>
                  <a:lnTo>
                    <a:pt x="2561833" y="647700"/>
                  </a:lnTo>
                  <a:close/>
                </a:path>
                <a:path w="2609215" h="1422400">
                  <a:moveTo>
                    <a:pt x="57377" y="635000"/>
                  </a:moveTo>
                  <a:lnTo>
                    <a:pt x="28442" y="635000"/>
                  </a:lnTo>
                  <a:lnTo>
                    <a:pt x="28333" y="647700"/>
                  </a:lnTo>
                  <a:lnTo>
                    <a:pt x="55288" y="647700"/>
                  </a:lnTo>
                  <a:lnTo>
                    <a:pt x="57377" y="635000"/>
                  </a:lnTo>
                  <a:close/>
                </a:path>
                <a:path w="2609215" h="1422400">
                  <a:moveTo>
                    <a:pt x="2557707" y="630406"/>
                  </a:moveTo>
                  <a:lnTo>
                    <a:pt x="2554655" y="635000"/>
                  </a:lnTo>
                  <a:lnTo>
                    <a:pt x="2546986" y="647700"/>
                  </a:lnTo>
                  <a:lnTo>
                    <a:pt x="2595252" y="647700"/>
                  </a:lnTo>
                  <a:lnTo>
                    <a:pt x="2592429" y="635000"/>
                  </a:lnTo>
                  <a:lnTo>
                    <a:pt x="2561898" y="635000"/>
                  </a:lnTo>
                  <a:lnTo>
                    <a:pt x="2557707" y="630406"/>
                  </a:lnTo>
                  <a:close/>
                </a:path>
                <a:path w="2609215" h="1422400">
                  <a:moveTo>
                    <a:pt x="54615" y="609600"/>
                  </a:moveTo>
                  <a:lnTo>
                    <a:pt x="12937" y="609600"/>
                  </a:lnTo>
                  <a:lnTo>
                    <a:pt x="14166" y="622300"/>
                  </a:lnTo>
                  <a:lnTo>
                    <a:pt x="14770" y="622300"/>
                  </a:lnTo>
                  <a:lnTo>
                    <a:pt x="13167" y="635000"/>
                  </a:lnTo>
                  <a:lnTo>
                    <a:pt x="49700" y="635000"/>
                  </a:lnTo>
                  <a:lnTo>
                    <a:pt x="49682" y="622300"/>
                  </a:lnTo>
                  <a:lnTo>
                    <a:pt x="54615" y="609600"/>
                  </a:lnTo>
                  <a:close/>
                </a:path>
                <a:path w="2609215" h="1422400">
                  <a:moveTo>
                    <a:pt x="2575807" y="622300"/>
                  </a:moveTo>
                  <a:lnTo>
                    <a:pt x="2563095" y="622300"/>
                  </a:lnTo>
                  <a:lnTo>
                    <a:pt x="2557707" y="630406"/>
                  </a:lnTo>
                  <a:lnTo>
                    <a:pt x="2561898" y="635000"/>
                  </a:lnTo>
                  <a:lnTo>
                    <a:pt x="2569896" y="635000"/>
                  </a:lnTo>
                  <a:lnTo>
                    <a:pt x="2575807" y="622300"/>
                  </a:lnTo>
                  <a:close/>
                </a:path>
                <a:path w="2609215" h="1422400">
                  <a:moveTo>
                    <a:pt x="2582534" y="622300"/>
                  </a:moveTo>
                  <a:lnTo>
                    <a:pt x="2575807" y="622300"/>
                  </a:lnTo>
                  <a:lnTo>
                    <a:pt x="2569896" y="635000"/>
                  </a:lnTo>
                  <a:lnTo>
                    <a:pt x="2583544" y="635000"/>
                  </a:lnTo>
                  <a:lnTo>
                    <a:pt x="2582534" y="622300"/>
                  </a:lnTo>
                  <a:close/>
                </a:path>
                <a:path w="2609215" h="1422400">
                  <a:moveTo>
                    <a:pt x="2600026" y="622300"/>
                  </a:moveTo>
                  <a:lnTo>
                    <a:pt x="2591661" y="622300"/>
                  </a:lnTo>
                  <a:lnTo>
                    <a:pt x="2586639" y="635000"/>
                  </a:lnTo>
                  <a:lnTo>
                    <a:pt x="2603145" y="635000"/>
                  </a:lnTo>
                  <a:lnTo>
                    <a:pt x="2600026" y="622300"/>
                  </a:lnTo>
                  <a:close/>
                </a:path>
                <a:path w="2609215" h="1422400">
                  <a:moveTo>
                    <a:pt x="2563095" y="622300"/>
                  </a:moveTo>
                  <a:lnTo>
                    <a:pt x="2550311" y="622300"/>
                  </a:lnTo>
                  <a:lnTo>
                    <a:pt x="2557707" y="630406"/>
                  </a:lnTo>
                  <a:lnTo>
                    <a:pt x="2563095" y="622300"/>
                  </a:lnTo>
                  <a:close/>
                </a:path>
                <a:path w="2609215" h="1422400">
                  <a:moveTo>
                    <a:pt x="2583605" y="596900"/>
                  </a:moveTo>
                  <a:lnTo>
                    <a:pt x="2551671" y="596900"/>
                  </a:lnTo>
                  <a:lnTo>
                    <a:pt x="2551461" y="609600"/>
                  </a:lnTo>
                  <a:lnTo>
                    <a:pt x="2554074" y="622300"/>
                  </a:lnTo>
                  <a:lnTo>
                    <a:pt x="2596699" y="622300"/>
                  </a:lnTo>
                  <a:lnTo>
                    <a:pt x="2594339" y="609600"/>
                  </a:lnTo>
                  <a:lnTo>
                    <a:pt x="2586630" y="609600"/>
                  </a:lnTo>
                  <a:lnTo>
                    <a:pt x="2583605" y="596900"/>
                  </a:lnTo>
                  <a:close/>
                </a:path>
                <a:path w="2609215" h="1422400">
                  <a:moveTo>
                    <a:pt x="62713" y="584200"/>
                  </a:moveTo>
                  <a:lnTo>
                    <a:pt x="29111" y="584200"/>
                  </a:lnTo>
                  <a:lnTo>
                    <a:pt x="19730" y="596900"/>
                  </a:lnTo>
                  <a:lnTo>
                    <a:pt x="18769" y="609600"/>
                  </a:lnTo>
                  <a:lnTo>
                    <a:pt x="60444" y="609600"/>
                  </a:lnTo>
                  <a:lnTo>
                    <a:pt x="59605" y="596900"/>
                  </a:lnTo>
                  <a:lnTo>
                    <a:pt x="66978" y="596900"/>
                  </a:lnTo>
                  <a:lnTo>
                    <a:pt x="62713" y="584200"/>
                  </a:lnTo>
                  <a:close/>
                </a:path>
                <a:path w="2609215" h="1422400">
                  <a:moveTo>
                    <a:pt x="70785" y="596900"/>
                  </a:moveTo>
                  <a:lnTo>
                    <a:pt x="66998" y="609600"/>
                  </a:lnTo>
                  <a:lnTo>
                    <a:pt x="70328" y="609600"/>
                  </a:lnTo>
                  <a:lnTo>
                    <a:pt x="70785" y="596900"/>
                  </a:lnTo>
                  <a:close/>
                </a:path>
                <a:path w="2609215" h="1422400">
                  <a:moveTo>
                    <a:pt x="2574231" y="558800"/>
                  </a:moveTo>
                  <a:lnTo>
                    <a:pt x="2530857" y="558800"/>
                  </a:lnTo>
                  <a:lnTo>
                    <a:pt x="2540388" y="571500"/>
                  </a:lnTo>
                  <a:lnTo>
                    <a:pt x="2544890" y="584200"/>
                  </a:lnTo>
                  <a:lnTo>
                    <a:pt x="2550281" y="584200"/>
                  </a:lnTo>
                  <a:lnTo>
                    <a:pt x="2544001" y="596900"/>
                  </a:lnTo>
                  <a:lnTo>
                    <a:pt x="2583605" y="596900"/>
                  </a:lnTo>
                  <a:lnTo>
                    <a:pt x="2589225" y="609600"/>
                  </a:lnTo>
                  <a:lnTo>
                    <a:pt x="2594339" y="609600"/>
                  </a:lnTo>
                  <a:lnTo>
                    <a:pt x="2591979" y="596900"/>
                  </a:lnTo>
                  <a:lnTo>
                    <a:pt x="2586872" y="584200"/>
                  </a:lnTo>
                  <a:lnTo>
                    <a:pt x="2584020" y="571500"/>
                  </a:lnTo>
                  <a:lnTo>
                    <a:pt x="2580710" y="571500"/>
                  </a:lnTo>
                  <a:lnTo>
                    <a:pt x="2574231" y="558800"/>
                  </a:lnTo>
                  <a:close/>
                </a:path>
                <a:path w="2609215" h="1422400">
                  <a:moveTo>
                    <a:pt x="73605" y="578350"/>
                  </a:moveTo>
                  <a:lnTo>
                    <a:pt x="71828" y="580944"/>
                  </a:lnTo>
                  <a:lnTo>
                    <a:pt x="70553" y="584200"/>
                  </a:lnTo>
                  <a:lnTo>
                    <a:pt x="65438" y="584200"/>
                  </a:lnTo>
                  <a:lnTo>
                    <a:pt x="66978" y="596900"/>
                  </a:lnTo>
                  <a:lnTo>
                    <a:pt x="68984" y="596900"/>
                  </a:lnTo>
                  <a:lnTo>
                    <a:pt x="76527" y="584200"/>
                  </a:lnTo>
                  <a:lnTo>
                    <a:pt x="73605" y="578350"/>
                  </a:lnTo>
                  <a:close/>
                </a:path>
                <a:path w="2609215" h="1422400">
                  <a:moveTo>
                    <a:pt x="2532452" y="571500"/>
                  </a:moveTo>
                  <a:lnTo>
                    <a:pt x="2533864" y="596900"/>
                  </a:lnTo>
                  <a:lnTo>
                    <a:pt x="2544001" y="596900"/>
                  </a:lnTo>
                  <a:lnTo>
                    <a:pt x="2539023" y="584200"/>
                  </a:lnTo>
                  <a:lnTo>
                    <a:pt x="2544890" y="584200"/>
                  </a:lnTo>
                  <a:lnTo>
                    <a:pt x="2532452" y="571500"/>
                  </a:lnTo>
                  <a:close/>
                </a:path>
                <a:path w="2609215" h="1422400">
                  <a:moveTo>
                    <a:pt x="70181" y="571500"/>
                  </a:moveTo>
                  <a:lnTo>
                    <a:pt x="29053" y="571500"/>
                  </a:lnTo>
                  <a:lnTo>
                    <a:pt x="25984" y="584200"/>
                  </a:lnTo>
                  <a:lnTo>
                    <a:pt x="69599" y="584200"/>
                  </a:lnTo>
                  <a:lnTo>
                    <a:pt x="71828" y="580944"/>
                  </a:lnTo>
                  <a:lnTo>
                    <a:pt x="73178" y="577498"/>
                  </a:lnTo>
                  <a:lnTo>
                    <a:pt x="70181" y="571500"/>
                  </a:lnTo>
                  <a:close/>
                </a:path>
                <a:path w="2609215" h="1422400">
                  <a:moveTo>
                    <a:pt x="71828" y="580944"/>
                  </a:moveTo>
                  <a:lnTo>
                    <a:pt x="69599" y="584200"/>
                  </a:lnTo>
                  <a:lnTo>
                    <a:pt x="70553" y="584200"/>
                  </a:lnTo>
                  <a:lnTo>
                    <a:pt x="71828" y="580944"/>
                  </a:lnTo>
                  <a:close/>
                </a:path>
                <a:path w="2609215" h="1422400">
                  <a:moveTo>
                    <a:pt x="78893" y="558800"/>
                  </a:moveTo>
                  <a:lnTo>
                    <a:pt x="75528" y="571500"/>
                  </a:lnTo>
                  <a:lnTo>
                    <a:pt x="73178" y="577498"/>
                  </a:lnTo>
                  <a:lnTo>
                    <a:pt x="73605" y="578350"/>
                  </a:lnTo>
                  <a:lnTo>
                    <a:pt x="78296" y="571500"/>
                  </a:lnTo>
                  <a:lnTo>
                    <a:pt x="79982" y="571500"/>
                  </a:lnTo>
                  <a:lnTo>
                    <a:pt x="78893" y="558800"/>
                  </a:lnTo>
                  <a:close/>
                </a:path>
                <a:path w="2609215" h="1422400">
                  <a:moveTo>
                    <a:pt x="77333" y="546100"/>
                  </a:moveTo>
                  <a:lnTo>
                    <a:pt x="33546" y="546100"/>
                  </a:lnTo>
                  <a:lnTo>
                    <a:pt x="31900" y="558800"/>
                  </a:lnTo>
                  <a:lnTo>
                    <a:pt x="36413" y="571500"/>
                  </a:lnTo>
                  <a:lnTo>
                    <a:pt x="67343" y="571500"/>
                  </a:lnTo>
                  <a:lnTo>
                    <a:pt x="71513" y="558800"/>
                  </a:lnTo>
                  <a:lnTo>
                    <a:pt x="77333" y="546100"/>
                  </a:lnTo>
                  <a:close/>
                </a:path>
                <a:path w="2609215" h="1422400">
                  <a:moveTo>
                    <a:pt x="2530857" y="558800"/>
                  </a:moveTo>
                  <a:lnTo>
                    <a:pt x="2519725" y="558800"/>
                  </a:lnTo>
                  <a:lnTo>
                    <a:pt x="2522984" y="571500"/>
                  </a:lnTo>
                  <a:lnTo>
                    <a:pt x="2528211" y="571500"/>
                  </a:lnTo>
                  <a:lnTo>
                    <a:pt x="2530857" y="558800"/>
                  </a:lnTo>
                  <a:close/>
                </a:path>
                <a:path w="2609215" h="1422400">
                  <a:moveTo>
                    <a:pt x="68521" y="520700"/>
                  </a:moveTo>
                  <a:lnTo>
                    <a:pt x="48857" y="520700"/>
                  </a:lnTo>
                  <a:lnTo>
                    <a:pt x="46378" y="533400"/>
                  </a:lnTo>
                  <a:lnTo>
                    <a:pt x="45663" y="546100"/>
                  </a:lnTo>
                  <a:lnTo>
                    <a:pt x="77333" y="546100"/>
                  </a:lnTo>
                  <a:lnTo>
                    <a:pt x="79448" y="558800"/>
                  </a:lnTo>
                  <a:lnTo>
                    <a:pt x="85475" y="558800"/>
                  </a:lnTo>
                  <a:lnTo>
                    <a:pt x="89437" y="546100"/>
                  </a:lnTo>
                  <a:lnTo>
                    <a:pt x="85630" y="533400"/>
                  </a:lnTo>
                  <a:lnTo>
                    <a:pt x="75040" y="533400"/>
                  </a:lnTo>
                  <a:lnTo>
                    <a:pt x="68521" y="520700"/>
                  </a:lnTo>
                  <a:close/>
                </a:path>
                <a:path w="2609215" h="1422400">
                  <a:moveTo>
                    <a:pt x="2574273" y="546100"/>
                  </a:moveTo>
                  <a:lnTo>
                    <a:pt x="2524128" y="546100"/>
                  </a:lnTo>
                  <a:lnTo>
                    <a:pt x="2528834" y="558800"/>
                  </a:lnTo>
                  <a:lnTo>
                    <a:pt x="2577255" y="558800"/>
                  </a:lnTo>
                  <a:lnTo>
                    <a:pt x="2574273" y="546100"/>
                  </a:lnTo>
                  <a:close/>
                </a:path>
                <a:path w="2609215" h="1422400">
                  <a:moveTo>
                    <a:pt x="2530490" y="520700"/>
                  </a:moveTo>
                  <a:lnTo>
                    <a:pt x="2524124" y="520700"/>
                  </a:lnTo>
                  <a:lnTo>
                    <a:pt x="2524086" y="533400"/>
                  </a:lnTo>
                  <a:lnTo>
                    <a:pt x="2531049" y="546100"/>
                  </a:lnTo>
                  <a:lnTo>
                    <a:pt x="2536291" y="546100"/>
                  </a:lnTo>
                  <a:lnTo>
                    <a:pt x="2531714" y="533400"/>
                  </a:lnTo>
                  <a:lnTo>
                    <a:pt x="2530490" y="520700"/>
                  </a:lnTo>
                  <a:close/>
                </a:path>
                <a:path w="2609215" h="1422400">
                  <a:moveTo>
                    <a:pt x="2559320" y="520700"/>
                  </a:moveTo>
                  <a:lnTo>
                    <a:pt x="2530490" y="520700"/>
                  </a:lnTo>
                  <a:lnTo>
                    <a:pt x="2538420" y="533400"/>
                  </a:lnTo>
                  <a:lnTo>
                    <a:pt x="2536291" y="546100"/>
                  </a:lnTo>
                  <a:lnTo>
                    <a:pt x="2569777" y="546100"/>
                  </a:lnTo>
                  <a:lnTo>
                    <a:pt x="2569424" y="533400"/>
                  </a:lnTo>
                  <a:lnTo>
                    <a:pt x="2559320" y="520700"/>
                  </a:lnTo>
                  <a:close/>
                </a:path>
                <a:path w="2609215" h="1422400">
                  <a:moveTo>
                    <a:pt x="108376" y="482600"/>
                  </a:moveTo>
                  <a:lnTo>
                    <a:pt x="73113" y="482600"/>
                  </a:lnTo>
                  <a:lnTo>
                    <a:pt x="58859" y="495300"/>
                  </a:lnTo>
                  <a:lnTo>
                    <a:pt x="60228" y="508000"/>
                  </a:lnTo>
                  <a:lnTo>
                    <a:pt x="68521" y="520700"/>
                  </a:lnTo>
                  <a:lnTo>
                    <a:pt x="75040" y="533400"/>
                  </a:lnTo>
                  <a:lnTo>
                    <a:pt x="85630" y="533400"/>
                  </a:lnTo>
                  <a:lnTo>
                    <a:pt x="78902" y="520700"/>
                  </a:lnTo>
                  <a:lnTo>
                    <a:pt x="91324" y="520700"/>
                  </a:lnTo>
                  <a:lnTo>
                    <a:pt x="96668" y="508000"/>
                  </a:lnTo>
                  <a:lnTo>
                    <a:pt x="103927" y="495300"/>
                  </a:lnTo>
                  <a:lnTo>
                    <a:pt x="108376" y="482600"/>
                  </a:lnTo>
                  <a:close/>
                </a:path>
                <a:path w="2609215" h="1422400">
                  <a:moveTo>
                    <a:pt x="96631" y="520700"/>
                  </a:moveTo>
                  <a:lnTo>
                    <a:pt x="78902" y="520700"/>
                  </a:lnTo>
                  <a:lnTo>
                    <a:pt x="85630" y="533400"/>
                  </a:lnTo>
                  <a:lnTo>
                    <a:pt x="103965" y="533400"/>
                  </a:lnTo>
                  <a:lnTo>
                    <a:pt x="96631" y="520700"/>
                  </a:lnTo>
                  <a:close/>
                </a:path>
                <a:path w="2609215" h="1422400">
                  <a:moveTo>
                    <a:pt x="118775" y="482600"/>
                  </a:moveTo>
                  <a:lnTo>
                    <a:pt x="108376" y="482600"/>
                  </a:lnTo>
                  <a:lnTo>
                    <a:pt x="105290" y="508000"/>
                  </a:lnTo>
                  <a:lnTo>
                    <a:pt x="92623" y="520700"/>
                  </a:lnTo>
                  <a:lnTo>
                    <a:pt x="108934" y="520700"/>
                  </a:lnTo>
                  <a:lnTo>
                    <a:pt x="107709" y="508000"/>
                  </a:lnTo>
                  <a:lnTo>
                    <a:pt x="114054" y="508000"/>
                  </a:lnTo>
                  <a:lnTo>
                    <a:pt x="109404" y="495300"/>
                  </a:lnTo>
                  <a:lnTo>
                    <a:pt x="120720" y="495300"/>
                  </a:lnTo>
                  <a:lnTo>
                    <a:pt x="118775" y="482600"/>
                  </a:lnTo>
                  <a:close/>
                </a:path>
                <a:path w="2609215" h="1422400">
                  <a:moveTo>
                    <a:pt x="114054" y="508000"/>
                  </a:moveTo>
                  <a:lnTo>
                    <a:pt x="112574" y="508000"/>
                  </a:lnTo>
                  <a:lnTo>
                    <a:pt x="108934" y="520700"/>
                  </a:lnTo>
                  <a:lnTo>
                    <a:pt x="111161" y="520700"/>
                  </a:lnTo>
                  <a:lnTo>
                    <a:pt x="114054" y="508000"/>
                  </a:lnTo>
                  <a:close/>
                </a:path>
                <a:path w="2609215" h="1422400">
                  <a:moveTo>
                    <a:pt x="2543330" y="495300"/>
                  </a:moveTo>
                  <a:lnTo>
                    <a:pt x="2502097" y="495300"/>
                  </a:lnTo>
                  <a:lnTo>
                    <a:pt x="2502214" y="497412"/>
                  </a:lnTo>
                  <a:lnTo>
                    <a:pt x="2511385" y="508000"/>
                  </a:lnTo>
                  <a:lnTo>
                    <a:pt x="2514637" y="520700"/>
                  </a:lnTo>
                  <a:lnTo>
                    <a:pt x="2550450" y="520700"/>
                  </a:lnTo>
                  <a:lnTo>
                    <a:pt x="2550234" y="508000"/>
                  </a:lnTo>
                  <a:lnTo>
                    <a:pt x="2545479" y="508000"/>
                  </a:lnTo>
                  <a:lnTo>
                    <a:pt x="2543330" y="495300"/>
                  </a:lnTo>
                  <a:close/>
                </a:path>
                <a:path w="2609215" h="1422400">
                  <a:moveTo>
                    <a:pt x="2501526" y="496618"/>
                  </a:moveTo>
                  <a:lnTo>
                    <a:pt x="2496600" y="508000"/>
                  </a:lnTo>
                  <a:lnTo>
                    <a:pt x="2502798" y="508000"/>
                  </a:lnTo>
                  <a:lnTo>
                    <a:pt x="2502214" y="497412"/>
                  </a:lnTo>
                  <a:lnTo>
                    <a:pt x="2501526" y="496618"/>
                  </a:lnTo>
                  <a:close/>
                </a:path>
                <a:path w="2609215" h="1422400">
                  <a:moveTo>
                    <a:pt x="2541480" y="482600"/>
                  </a:moveTo>
                  <a:lnTo>
                    <a:pt x="2498754" y="482600"/>
                  </a:lnTo>
                  <a:lnTo>
                    <a:pt x="2498197" y="495300"/>
                  </a:lnTo>
                  <a:lnTo>
                    <a:pt x="2544462" y="495300"/>
                  </a:lnTo>
                  <a:lnTo>
                    <a:pt x="2547120" y="508000"/>
                  </a:lnTo>
                  <a:lnTo>
                    <a:pt x="2550234" y="508000"/>
                  </a:lnTo>
                  <a:lnTo>
                    <a:pt x="2551404" y="495300"/>
                  </a:lnTo>
                  <a:lnTo>
                    <a:pt x="2541480" y="482600"/>
                  </a:lnTo>
                  <a:close/>
                </a:path>
                <a:path w="2609215" h="1422400">
                  <a:moveTo>
                    <a:pt x="2502097" y="495300"/>
                  </a:moveTo>
                  <a:lnTo>
                    <a:pt x="2500383" y="495300"/>
                  </a:lnTo>
                  <a:lnTo>
                    <a:pt x="2501526" y="496618"/>
                  </a:lnTo>
                  <a:lnTo>
                    <a:pt x="2502097" y="495300"/>
                  </a:lnTo>
                  <a:close/>
                </a:path>
                <a:path w="2609215" h="1422400">
                  <a:moveTo>
                    <a:pt x="128098" y="482600"/>
                  </a:moveTo>
                  <a:lnTo>
                    <a:pt x="122117" y="482600"/>
                  </a:lnTo>
                  <a:lnTo>
                    <a:pt x="120720" y="495300"/>
                  </a:lnTo>
                  <a:lnTo>
                    <a:pt x="127415" y="495300"/>
                  </a:lnTo>
                  <a:lnTo>
                    <a:pt x="128098" y="482600"/>
                  </a:lnTo>
                  <a:close/>
                </a:path>
                <a:path w="2609215" h="1422400">
                  <a:moveTo>
                    <a:pt x="2529862" y="457200"/>
                  </a:moveTo>
                  <a:lnTo>
                    <a:pt x="2528243" y="469900"/>
                  </a:lnTo>
                  <a:lnTo>
                    <a:pt x="2480751" y="469900"/>
                  </a:lnTo>
                  <a:lnTo>
                    <a:pt x="2478351" y="482600"/>
                  </a:lnTo>
                  <a:lnTo>
                    <a:pt x="2489218" y="495300"/>
                  </a:lnTo>
                  <a:lnTo>
                    <a:pt x="2493830" y="495300"/>
                  </a:lnTo>
                  <a:lnTo>
                    <a:pt x="2490579" y="482600"/>
                  </a:lnTo>
                  <a:lnTo>
                    <a:pt x="2541480" y="482600"/>
                  </a:lnTo>
                  <a:lnTo>
                    <a:pt x="2534287" y="469900"/>
                  </a:lnTo>
                  <a:lnTo>
                    <a:pt x="2529862" y="457200"/>
                  </a:lnTo>
                  <a:close/>
                </a:path>
                <a:path w="2609215" h="1422400">
                  <a:moveTo>
                    <a:pt x="83949" y="469900"/>
                  </a:moveTo>
                  <a:lnTo>
                    <a:pt x="74569" y="469900"/>
                  </a:lnTo>
                  <a:lnTo>
                    <a:pt x="73228" y="482600"/>
                  </a:lnTo>
                  <a:lnTo>
                    <a:pt x="86055" y="482600"/>
                  </a:lnTo>
                  <a:lnTo>
                    <a:pt x="83949" y="469900"/>
                  </a:lnTo>
                  <a:close/>
                </a:path>
                <a:path w="2609215" h="1422400">
                  <a:moveTo>
                    <a:pt x="131646" y="457200"/>
                  </a:moveTo>
                  <a:lnTo>
                    <a:pt x="88351" y="457200"/>
                  </a:lnTo>
                  <a:lnTo>
                    <a:pt x="93166" y="469900"/>
                  </a:lnTo>
                  <a:lnTo>
                    <a:pt x="95961" y="469900"/>
                  </a:lnTo>
                  <a:lnTo>
                    <a:pt x="86055" y="482600"/>
                  </a:lnTo>
                  <a:lnTo>
                    <a:pt x="122946" y="482600"/>
                  </a:lnTo>
                  <a:lnTo>
                    <a:pt x="121085" y="469900"/>
                  </a:lnTo>
                  <a:lnTo>
                    <a:pt x="131646" y="457200"/>
                  </a:lnTo>
                  <a:close/>
                </a:path>
                <a:path w="2609215" h="1422400">
                  <a:moveTo>
                    <a:pt x="2471346" y="457200"/>
                  </a:moveTo>
                  <a:lnTo>
                    <a:pt x="2471187" y="457200"/>
                  </a:lnTo>
                  <a:lnTo>
                    <a:pt x="2472737" y="469900"/>
                  </a:lnTo>
                  <a:lnTo>
                    <a:pt x="2471346" y="457200"/>
                  </a:lnTo>
                  <a:close/>
                </a:path>
                <a:path w="2609215" h="1422400">
                  <a:moveTo>
                    <a:pt x="2479545" y="457200"/>
                  </a:moveTo>
                  <a:lnTo>
                    <a:pt x="2476674" y="457200"/>
                  </a:lnTo>
                  <a:lnTo>
                    <a:pt x="2478768" y="469900"/>
                  </a:lnTo>
                  <a:lnTo>
                    <a:pt x="2482028" y="469900"/>
                  </a:lnTo>
                  <a:lnTo>
                    <a:pt x="2479545" y="457200"/>
                  </a:lnTo>
                  <a:close/>
                </a:path>
                <a:path w="2609215" h="1422400">
                  <a:moveTo>
                    <a:pt x="2484715" y="457200"/>
                  </a:moveTo>
                  <a:lnTo>
                    <a:pt x="2483333" y="469900"/>
                  </a:lnTo>
                  <a:lnTo>
                    <a:pt x="2489490" y="469900"/>
                  </a:lnTo>
                  <a:lnTo>
                    <a:pt x="2489529" y="467570"/>
                  </a:lnTo>
                  <a:lnTo>
                    <a:pt x="2484715" y="457200"/>
                  </a:lnTo>
                  <a:close/>
                </a:path>
                <a:path w="2609215" h="1422400">
                  <a:moveTo>
                    <a:pt x="2519209" y="457200"/>
                  </a:moveTo>
                  <a:lnTo>
                    <a:pt x="2489702" y="457200"/>
                  </a:lnTo>
                  <a:lnTo>
                    <a:pt x="2489529" y="467570"/>
                  </a:lnTo>
                  <a:lnTo>
                    <a:pt x="2490610" y="469900"/>
                  </a:lnTo>
                  <a:lnTo>
                    <a:pt x="2524082" y="469900"/>
                  </a:lnTo>
                  <a:lnTo>
                    <a:pt x="2519209" y="457200"/>
                  </a:lnTo>
                  <a:close/>
                </a:path>
                <a:path w="2609215" h="1422400">
                  <a:moveTo>
                    <a:pt x="147351" y="444500"/>
                  </a:moveTo>
                  <a:lnTo>
                    <a:pt x="99919" y="444500"/>
                  </a:lnTo>
                  <a:lnTo>
                    <a:pt x="88330" y="457200"/>
                  </a:lnTo>
                  <a:lnTo>
                    <a:pt x="142284" y="457200"/>
                  </a:lnTo>
                  <a:lnTo>
                    <a:pt x="147544" y="449362"/>
                  </a:lnTo>
                  <a:lnTo>
                    <a:pt x="147351" y="444500"/>
                  </a:lnTo>
                  <a:close/>
                </a:path>
                <a:path w="2609215" h="1422400">
                  <a:moveTo>
                    <a:pt x="151798" y="444500"/>
                  </a:moveTo>
                  <a:lnTo>
                    <a:pt x="150807" y="444500"/>
                  </a:lnTo>
                  <a:lnTo>
                    <a:pt x="147544" y="449362"/>
                  </a:lnTo>
                  <a:lnTo>
                    <a:pt x="147854" y="457200"/>
                  </a:lnTo>
                  <a:lnTo>
                    <a:pt x="151798" y="444500"/>
                  </a:lnTo>
                  <a:close/>
                </a:path>
                <a:path w="2609215" h="1422400">
                  <a:moveTo>
                    <a:pt x="2511141" y="431800"/>
                  </a:moveTo>
                  <a:lnTo>
                    <a:pt x="2458475" y="431800"/>
                  </a:lnTo>
                  <a:lnTo>
                    <a:pt x="2462851" y="444500"/>
                  </a:lnTo>
                  <a:lnTo>
                    <a:pt x="2450899" y="444500"/>
                  </a:lnTo>
                  <a:lnTo>
                    <a:pt x="2460181" y="457200"/>
                  </a:lnTo>
                  <a:lnTo>
                    <a:pt x="2522725" y="457200"/>
                  </a:lnTo>
                  <a:lnTo>
                    <a:pt x="2511141" y="431800"/>
                  </a:lnTo>
                  <a:close/>
                </a:path>
                <a:path w="2609215" h="1422400">
                  <a:moveTo>
                    <a:pt x="121573" y="431800"/>
                  </a:moveTo>
                  <a:lnTo>
                    <a:pt x="104144" y="431800"/>
                  </a:lnTo>
                  <a:lnTo>
                    <a:pt x="100855" y="444500"/>
                  </a:lnTo>
                  <a:lnTo>
                    <a:pt x="123342" y="444500"/>
                  </a:lnTo>
                  <a:lnTo>
                    <a:pt x="121573" y="431800"/>
                  </a:lnTo>
                  <a:close/>
                </a:path>
                <a:path w="2609215" h="1422400">
                  <a:moveTo>
                    <a:pt x="162588" y="431800"/>
                  </a:moveTo>
                  <a:lnTo>
                    <a:pt x="121573" y="431800"/>
                  </a:lnTo>
                  <a:lnTo>
                    <a:pt x="123342" y="444500"/>
                  </a:lnTo>
                  <a:lnTo>
                    <a:pt x="158650" y="444500"/>
                  </a:lnTo>
                  <a:lnTo>
                    <a:pt x="162588" y="431800"/>
                  </a:lnTo>
                  <a:close/>
                </a:path>
                <a:path w="2609215" h="1422400">
                  <a:moveTo>
                    <a:pt x="2458475" y="431800"/>
                  </a:moveTo>
                  <a:lnTo>
                    <a:pt x="2449703" y="431800"/>
                  </a:lnTo>
                  <a:lnTo>
                    <a:pt x="2451449" y="444500"/>
                  </a:lnTo>
                  <a:lnTo>
                    <a:pt x="2457704" y="444500"/>
                  </a:lnTo>
                  <a:lnTo>
                    <a:pt x="2458475" y="431800"/>
                  </a:lnTo>
                  <a:close/>
                </a:path>
                <a:path w="2609215" h="1422400">
                  <a:moveTo>
                    <a:pt x="174723" y="406400"/>
                  </a:moveTo>
                  <a:lnTo>
                    <a:pt x="127220" y="406400"/>
                  </a:lnTo>
                  <a:lnTo>
                    <a:pt x="119118" y="419100"/>
                  </a:lnTo>
                  <a:lnTo>
                    <a:pt x="112919" y="419100"/>
                  </a:lnTo>
                  <a:lnTo>
                    <a:pt x="110568" y="431800"/>
                  </a:lnTo>
                  <a:lnTo>
                    <a:pt x="155100" y="431800"/>
                  </a:lnTo>
                  <a:lnTo>
                    <a:pt x="174723" y="406400"/>
                  </a:lnTo>
                  <a:close/>
                </a:path>
                <a:path w="2609215" h="1422400">
                  <a:moveTo>
                    <a:pt x="2500725" y="419100"/>
                  </a:moveTo>
                  <a:lnTo>
                    <a:pt x="2445122" y="419100"/>
                  </a:lnTo>
                  <a:lnTo>
                    <a:pt x="2454088" y="431800"/>
                  </a:lnTo>
                  <a:lnTo>
                    <a:pt x="2499021" y="431800"/>
                  </a:lnTo>
                  <a:lnTo>
                    <a:pt x="2500725" y="419100"/>
                  </a:lnTo>
                  <a:close/>
                </a:path>
                <a:path w="2609215" h="1422400">
                  <a:moveTo>
                    <a:pt x="2507064" y="419100"/>
                  </a:moveTo>
                  <a:lnTo>
                    <a:pt x="2503836" y="419100"/>
                  </a:lnTo>
                  <a:lnTo>
                    <a:pt x="2507123" y="431800"/>
                  </a:lnTo>
                  <a:lnTo>
                    <a:pt x="2507064" y="419100"/>
                  </a:lnTo>
                  <a:close/>
                </a:path>
                <a:path w="2609215" h="1422400">
                  <a:moveTo>
                    <a:pt x="183527" y="406400"/>
                  </a:moveTo>
                  <a:lnTo>
                    <a:pt x="174723" y="406400"/>
                  </a:lnTo>
                  <a:lnTo>
                    <a:pt x="182032" y="419100"/>
                  </a:lnTo>
                  <a:lnTo>
                    <a:pt x="183527" y="406400"/>
                  </a:lnTo>
                  <a:close/>
                </a:path>
                <a:path w="2609215" h="1422400">
                  <a:moveTo>
                    <a:pt x="2481793" y="406400"/>
                  </a:moveTo>
                  <a:lnTo>
                    <a:pt x="2435998" y="406400"/>
                  </a:lnTo>
                  <a:lnTo>
                    <a:pt x="2438643" y="419100"/>
                  </a:lnTo>
                  <a:lnTo>
                    <a:pt x="2486705" y="419100"/>
                  </a:lnTo>
                  <a:lnTo>
                    <a:pt x="2481793" y="406400"/>
                  </a:lnTo>
                  <a:close/>
                </a:path>
                <a:path w="2609215" h="1422400">
                  <a:moveTo>
                    <a:pt x="202810" y="393700"/>
                  </a:moveTo>
                  <a:lnTo>
                    <a:pt x="131436" y="393700"/>
                  </a:lnTo>
                  <a:lnTo>
                    <a:pt x="134070" y="406400"/>
                  </a:lnTo>
                  <a:lnTo>
                    <a:pt x="201122" y="406400"/>
                  </a:lnTo>
                  <a:lnTo>
                    <a:pt x="202810" y="393700"/>
                  </a:lnTo>
                  <a:close/>
                </a:path>
                <a:path w="2609215" h="1422400">
                  <a:moveTo>
                    <a:pt x="2414561" y="393700"/>
                  </a:moveTo>
                  <a:lnTo>
                    <a:pt x="2417461" y="406400"/>
                  </a:lnTo>
                  <a:lnTo>
                    <a:pt x="2418407" y="406400"/>
                  </a:lnTo>
                  <a:lnTo>
                    <a:pt x="2414561" y="393700"/>
                  </a:lnTo>
                  <a:close/>
                </a:path>
                <a:path w="2609215" h="1422400">
                  <a:moveTo>
                    <a:pt x="2480738" y="393700"/>
                  </a:moveTo>
                  <a:lnTo>
                    <a:pt x="2417463" y="393700"/>
                  </a:lnTo>
                  <a:lnTo>
                    <a:pt x="2424179" y="406400"/>
                  </a:lnTo>
                  <a:lnTo>
                    <a:pt x="2482132" y="406400"/>
                  </a:lnTo>
                  <a:lnTo>
                    <a:pt x="2480738" y="3937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56875" y="368300"/>
                  </a:lnTo>
                  <a:lnTo>
                    <a:pt x="153383" y="381000"/>
                  </a:lnTo>
                  <a:lnTo>
                    <a:pt x="135249" y="393700"/>
                  </a:lnTo>
                  <a:lnTo>
                    <a:pt x="172002" y="393700"/>
                  </a:lnTo>
                  <a:lnTo>
                    <a:pt x="175539" y="381000"/>
                  </a:lnTo>
                  <a:lnTo>
                    <a:pt x="162038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07842" y="368300"/>
                  </a:moveTo>
                  <a:lnTo>
                    <a:pt x="165483" y="368300"/>
                  </a:lnTo>
                  <a:lnTo>
                    <a:pt x="163425" y="381000"/>
                  </a:lnTo>
                  <a:lnTo>
                    <a:pt x="178763" y="381000"/>
                  </a:lnTo>
                  <a:lnTo>
                    <a:pt x="174911" y="393700"/>
                  </a:lnTo>
                  <a:lnTo>
                    <a:pt x="195821" y="393700"/>
                  </a:lnTo>
                  <a:lnTo>
                    <a:pt x="207842" y="368300"/>
                  </a:lnTo>
                  <a:close/>
                </a:path>
                <a:path w="2609215" h="1422400">
                  <a:moveTo>
                    <a:pt x="2440035" y="355600"/>
                  </a:moveTo>
                  <a:lnTo>
                    <a:pt x="2431075" y="368300"/>
                  </a:lnTo>
                  <a:lnTo>
                    <a:pt x="2394527" y="368300"/>
                  </a:lnTo>
                  <a:lnTo>
                    <a:pt x="2403057" y="381000"/>
                  </a:lnTo>
                  <a:lnTo>
                    <a:pt x="2393378" y="381000"/>
                  </a:lnTo>
                  <a:lnTo>
                    <a:pt x="2396874" y="393700"/>
                  </a:lnTo>
                  <a:lnTo>
                    <a:pt x="2463078" y="393700"/>
                  </a:lnTo>
                  <a:lnTo>
                    <a:pt x="2454580" y="381000"/>
                  </a:lnTo>
                  <a:lnTo>
                    <a:pt x="2448456" y="368249"/>
                  </a:lnTo>
                  <a:lnTo>
                    <a:pt x="2440035" y="3556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62038" y="381000"/>
                  </a:lnTo>
                  <a:lnTo>
                    <a:pt x="163425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23483" y="368300"/>
                  </a:moveTo>
                  <a:lnTo>
                    <a:pt x="207842" y="368300"/>
                  </a:lnTo>
                  <a:lnTo>
                    <a:pt x="212808" y="381000"/>
                  </a:lnTo>
                  <a:lnTo>
                    <a:pt x="218334" y="381000"/>
                  </a:lnTo>
                  <a:lnTo>
                    <a:pt x="223483" y="368300"/>
                  </a:lnTo>
                  <a:close/>
                </a:path>
                <a:path w="2609215" h="1422400">
                  <a:moveTo>
                    <a:pt x="228185" y="368300"/>
                  </a:moveTo>
                  <a:lnTo>
                    <a:pt x="223483" y="368300"/>
                  </a:lnTo>
                  <a:lnTo>
                    <a:pt x="227318" y="381000"/>
                  </a:lnTo>
                  <a:lnTo>
                    <a:pt x="228185" y="368300"/>
                  </a:lnTo>
                  <a:close/>
                </a:path>
                <a:path w="2609215" h="1422400">
                  <a:moveTo>
                    <a:pt x="186710" y="342900"/>
                  </a:moveTo>
                  <a:lnTo>
                    <a:pt x="177529" y="355600"/>
                  </a:lnTo>
                  <a:lnTo>
                    <a:pt x="174302" y="368300"/>
                  </a:lnTo>
                  <a:lnTo>
                    <a:pt x="194136" y="368300"/>
                  </a:lnTo>
                  <a:lnTo>
                    <a:pt x="191015" y="355600"/>
                  </a:lnTo>
                  <a:lnTo>
                    <a:pt x="197378" y="355600"/>
                  </a:lnTo>
                  <a:lnTo>
                    <a:pt x="186710" y="342900"/>
                  </a:lnTo>
                  <a:close/>
                </a:path>
                <a:path w="2609215" h="1422400">
                  <a:moveTo>
                    <a:pt x="200498" y="368276"/>
                  </a:moveTo>
                  <a:close/>
                </a:path>
                <a:path w="2609215" h="1422400">
                  <a:moveTo>
                    <a:pt x="225259" y="355600"/>
                  </a:moveTo>
                  <a:lnTo>
                    <a:pt x="212596" y="355600"/>
                  </a:lnTo>
                  <a:lnTo>
                    <a:pt x="200525" y="368249"/>
                  </a:lnTo>
                  <a:lnTo>
                    <a:pt x="221819" y="368300"/>
                  </a:lnTo>
                  <a:lnTo>
                    <a:pt x="222648" y="366457"/>
                  </a:lnTo>
                  <a:lnTo>
                    <a:pt x="225259" y="355600"/>
                  </a:lnTo>
                  <a:close/>
                </a:path>
                <a:path w="2609215" h="1422400">
                  <a:moveTo>
                    <a:pt x="238166" y="355600"/>
                  </a:moveTo>
                  <a:lnTo>
                    <a:pt x="227538" y="355600"/>
                  </a:lnTo>
                  <a:lnTo>
                    <a:pt x="222648" y="366457"/>
                  </a:lnTo>
                  <a:lnTo>
                    <a:pt x="222206" y="368300"/>
                  </a:lnTo>
                  <a:lnTo>
                    <a:pt x="231126" y="368300"/>
                  </a:lnTo>
                  <a:lnTo>
                    <a:pt x="238166" y="355600"/>
                  </a:lnTo>
                  <a:close/>
                </a:path>
                <a:path w="2609215" h="1422400">
                  <a:moveTo>
                    <a:pt x="240630" y="355600"/>
                  </a:moveTo>
                  <a:lnTo>
                    <a:pt x="238899" y="368300"/>
                  </a:lnTo>
                  <a:lnTo>
                    <a:pt x="242024" y="368300"/>
                  </a:lnTo>
                  <a:lnTo>
                    <a:pt x="240630" y="355600"/>
                  </a:lnTo>
                  <a:close/>
                </a:path>
                <a:path w="2609215" h="1422400">
                  <a:moveTo>
                    <a:pt x="2380332" y="355600"/>
                  </a:moveTo>
                  <a:lnTo>
                    <a:pt x="2372227" y="355600"/>
                  </a:lnTo>
                  <a:lnTo>
                    <a:pt x="2380134" y="368300"/>
                  </a:lnTo>
                  <a:lnTo>
                    <a:pt x="2386560" y="368300"/>
                  </a:lnTo>
                  <a:lnTo>
                    <a:pt x="2380332" y="355600"/>
                  </a:lnTo>
                  <a:close/>
                </a:path>
                <a:path w="2609215" h="1422400">
                  <a:moveTo>
                    <a:pt x="2394569" y="355600"/>
                  </a:moveTo>
                  <a:lnTo>
                    <a:pt x="2385755" y="355600"/>
                  </a:lnTo>
                  <a:lnTo>
                    <a:pt x="2392385" y="368300"/>
                  </a:lnTo>
                  <a:lnTo>
                    <a:pt x="2407557" y="368300"/>
                  </a:lnTo>
                  <a:lnTo>
                    <a:pt x="2394569" y="355600"/>
                  </a:lnTo>
                  <a:close/>
                </a:path>
                <a:path w="2609215" h="1422400">
                  <a:moveTo>
                    <a:pt x="2422940" y="342900"/>
                  </a:moveTo>
                  <a:lnTo>
                    <a:pt x="2363413" y="342900"/>
                  </a:lnTo>
                  <a:lnTo>
                    <a:pt x="2363451" y="345091"/>
                  </a:lnTo>
                  <a:lnTo>
                    <a:pt x="2374386" y="355600"/>
                  </a:lnTo>
                  <a:lnTo>
                    <a:pt x="2408843" y="355600"/>
                  </a:lnTo>
                  <a:lnTo>
                    <a:pt x="2416645" y="368300"/>
                  </a:lnTo>
                  <a:lnTo>
                    <a:pt x="2423471" y="368300"/>
                  </a:lnTo>
                  <a:lnTo>
                    <a:pt x="2424136" y="355600"/>
                  </a:lnTo>
                  <a:lnTo>
                    <a:pt x="2422940" y="342900"/>
                  </a:lnTo>
                  <a:close/>
                </a:path>
                <a:path w="2609215" h="1422400">
                  <a:moveTo>
                    <a:pt x="206097" y="355600"/>
                  </a:moveTo>
                  <a:lnTo>
                    <a:pt x="198570" y="355600"/>
                  </a:lnTo>
                  <a:lnTo>
                    <a:pt x="200498" y="368276"/>
                  </a:lnTo>
                  <a:lnTo>
                    <a:pt x="206097" y="355600"/>
                  </a:lnTo>
                  <a:close/>
                </a:path>
                <a:path w="2609215" h="1422400">
                  <a:moveTo>
                    <a:pt x="227538" y="355600"/>
                  </a:moveTo>
                  <a:lnTo>
                    <a:pt x="225259" y="355600"/>
                  </a:lnTo>
                  <a:lnTo>
                    <a:pt x="222648" y="366457"/>
                  </a:lnTo>
                  <a:lnTo>
                    <a:pt x="227538" y="355600"/>
                  </a:lnTo>
                  <a:close/>
                </a:path>
                <a:path w="2609215" h="1422400">
                  <a:moveTo>
                    <a:pt x="285861" y="317500"/>
                  </a:moveTo>
                  <a:lnTo>
                    <a:pt x="221266" y="317500"/>
                  </a:lnTo>
                  <a:lnTo>
                    <a:pt x="196740" y="330200"/>
                  </a:lnTo>
                  <a:lnTo>
                    <a:pt x="194746" y="342900"/>
                  </a:lnTo>
                  <a:lnTo>
                    <a:pt x="203844" y="355600"/>
                  </a:lnTo>
                  <a:lnTo>
                    <a:pt x="253349" y="355600"/>
                  </a:lnTo>
                  <a:lnTo>
                    <a:pt x="253054" y="342900"/>
                  </a:lnTo>
                  <a:lnTo>
                    <a:pt x="234564" y="342900"/>
                  </a:lnTo>
                  <a:lnTo>
                    <a:pt x="244808" y="330200"/>
                  </a:lnTo>
                  <a:lnTo>
                    <a:pt x="281646" y="330200"/>
                  </a:lnTo>
                  <a:lnTo>
                    <a:pt x="285861" y="317500"/>
                  </a:lnTo>
                  <a:close/>
                </a:path>
                <a:path w="2609215" h="1422400">
                  <a:moveTo>
                    <a:pt x="2361171" y="342900"/>
                  </a:moveTo>
                  <a:lnTo>
                    <a:pt x="2359659" y="342900"/>
                  </a:lnTo>
                  <a:lnTo>
                    <a:pt x="2363630" y="355600"/>
                  </a:lnTo>
                  <a:lnTo>
                    <a:pt x="2363451" y="345091"/>
                  </a:lnTo>
                  <a:lnTo>
                    <a:pt x="2361171" y="342900"/>
                  </a:lnTo>
                  <a:close/>
                </a:path>
                <a:path w="2609215" h="1422400">
                  <a:moveTo>
                    <a:pt x="269830" y="330200"/>
                  </a:moveTo>
                  <a:lnTo>
                    <a:pt x="247655" y="330200"/>
                  </a:lnTo>
                  <a:lnTo>
                    <a:pt x="245213" y="342900"/>
                  </a:lnTo>
                  <a:lnTo>
                    <a:pt x="251601" y="342900"/>
                  </a:lnTo>
                  <a:lnTo>
                    <a:pt x="269830" y="330200"/>
                  </a:lnTo>
                  <a:close/>
                </a:path>
                <a:path w="2609215" h="1422400">
                  <a:moveTo>
                    <a:pt x="271637" y="330200"/>
                  </a:moveTo>
                  <a:lnTo>
                    <a:pt x="269830" y="330200"/>
                  </a:lnTo>
                  <a:lnTo>
                    <a:pt x="264732" y="342900"/>
                  </a:lnTo>
                  <a:lnTo>
                    <a:pt x="271637" y="330200"/>
                  </a:lnTo>
                  <a:close/>
                </a:path>
                <a:path w="2609215" h="1422400">
                  <a:moveTo>
                    <a:pt x="2337832" y="330200"/>
                  </a:moveTo>
                  <a:lnTo>
                    <a:pt x="2336616" y="330200"/>
                  </a:lnTo>
                  <a:lnTo>
                    <a:pt x="2340272" y="342900"/>
                  </a:lnTo>
                  <a:lnTo>
                    <a:pt x="2343932" y="342900"/>
                  </a:lnTo>
                  <a:lnTo>
                    <a:pt x="2341022" y="332781"/>
                  </a:lnTo>
                  <a:lnTo>
                    <a:pt x="2337832" y="330200"/>
                  </a:lnTo>
                  <a:close/>
                </a:path>
                <a:path w="2609215" h="1422400">
                  <a:moveTo>
                    <a:pt x="2362469" y="330200"/>
                  </a:moveTo>
                  <a:lnTo>
                    <a:pt x="2340280" y="330200"/>
                  </a:lnTo>
                  <a:lnTo>
                    <a:pt x="2341022" y="332781"/>
                  </a:lnTo>
                  <a:lnTo>
                    <a:pt x="2353526" y="342900"/>
                  </a:lnTo>
                  <a:lnTo>
                    <a:pt x="2368331" y="342900"/>
                  </a:lnTo>
                  <a:lnTo>
                    <a:pt x="2362469" y="330200"/>
                  </a:lnTo>
                  <a:close/>
                </a:path>
                <a:path w="2609215" h="1422400">
                  <a:moveTo>
                    <a:pt x="2408163" y="330200"/>
                  </a:moveTo>
                  <a:lnTo>
                    <a:pt x="2365571" y="330200"/>
                  </a:lnTo>
                  <a:lnTo>
                    <a:pt x="2370053" y="342900"/>
                  </a:lnTo>
                  <a:lnTo>
                    <a:pt x="2418182" y="342900"/>
                  </a:lnTo>
                  <a:lnTo>
                    <a:pt x="2408163" y="330200"/>
                  </a:lnTo>
                  <a:close/>
                </a:path>
                <a:path w="2609215" h="1422400">
                  <a:moveTo>
                    <a:pt x="2322049" y="317500"/>
                  </a:moveTo>
                  <a:lnTo>
                    <a:pt x="2323013" y="330200"/>
                  </a:lnTo>
                  <a:lnTo>
                    <a:pt x="2325695" y="330200"/>
                  </a:lnTo>
                  <a:lnTo>
                    <a:pt x="2322049" y="317500"/>
                  </a:lnTo>
                  <a:close/>
                </a:path>
                <a:path w="2609215" h="1422400">
                  <a:moveTo>
                    <a:pt x="2313531" y="303854"/>
                  </a:moveTo>
                  <a:lnTo>
                    <a:pt x="2313321" y="304800"/>
                  </a:lnTo>
                  <a:lnTo>
                    <a:pt x="2322138" y="317500"/>
                  </a:lnTo>
                  <a:lnTo>
                    <a:pt x="2337832" y="330200"/>
                  </a:lnTo>
                  <a:lnTo>
                    <a:pt x="2393681" y="330200"/>
                  </a:lnTo>
                  <a:lnTo>
                    <a:pt x="2396404" y="317500"/>
                  </a:lnTo>
                  <a:lnTo>
                    <a:pt x="2382450" y="317500"/>
                  </a:lnTo>
                  <a:lnTo>
                    <a:pt x="2380314" y="304800"/>
                  </a:lnTo>
                  <a:lnTo>
                    <a:pt x="2314180" y="304800"/>
                  </a:lnTo>
                  <a:lnTo>
                    <a:pt x="2313531" y="303854"/>
                  </a:lnTo>
                  <a:close/>
                </a:path>
                <a:path w="2609215" h="1422400">
                  <a:moveTo>
                    <a:pt x="2401983" y="317500"/>
                  </a:moveTo>
                  <a:lnTo>
                    <a:pt x="2396404" y="317500"/>
                  </a:lnTo>
                  <a:lnTo>
                    <a:pt x="2398813" y="330200"/>
                  </a:lnTo>
                  <a:lnTo>
                    <a:pt x="2407096" y="330200"/>
                  </a:lnTo>
                  <a:lnTo>
                    <a:pt x="2401983" y="317500"/>
                  </a:lnTo>
                  <a:close/>
                </a:path>
                <a:path w="2609215" h="1422400">
                  <a:moveTo>
                    <a:pt x="290994" y="304800"/>
                  </a:moveTo>
                  <a:lnTo>
                    <a:pt x="238235" y="304800"/>
                  </a:lnTo>
                  <a:lnTo>
                    <a:pt x="228510" y="317500"/>
                  </a:lnTo>
                  <a:lnTo>
                    <a:pt x="292709" y="317500"/>
                  </a:lnTo>
                  <a:lnTo>
                    <a:pt x="290994" y="304800"/>
                  </a:lnTo>
                  <a:close/>
                </a:path>
                <a:path w="2609215" h="1422400">
                  <a:moveTo>
                    <a:pt x="251694" y="292100"/>
                  </a:moveTo>
                  <a:lnTo>
                    <a:pt x="244703" y="304800"/>
                  </a:lnTo>
                  <a:lnTo>
                    <a:pt x="249355" y="298540"/>
                  </a:lnTo>
                  <a:lnTo>
                    <a:pt x="251694" y="292100"/>
                  </a:lnTo>
                  <a:close/>
                </a:path>
                <a:path w="2609215" h="1422400">
                  <a:moveTo>
                    <a:pt x="322802" y="279400"/>
                  </a:moveTo>
                  <a:lnTo>
                    <a:pt x="268364" y="279400"/>
                  </a:lnTo>
                  <a:lnTo>
                    <a:pt x="254143" y="292100"/>
                  </a:lnTo>
                  <a:lnTo>
                    <a:pt x="249355" y="298540"/>
                  </a:lnTo>
                  <a:lnTo>
                    <a:pt x="247083" y="304800"/>
                  </a:lnTo>
                  <a:lnTo>
                    <a:pt x="301407" y="304800"/>
                  </a:lnTo>
                  <a:lnTo>
                    <a:pt x="302015" y="292100"/>
                  </a:lnTo>
                  <a:lnTo>
                    <a:pt x="305705" y="292100"/>
                  </a:lnTo>
                  <a:lnTo>
                    <a:pt x="322802" y="279400"/>
                  </a:lnTo>
                  <a:close/>
                </a:path>
                <a:path w="2609215" h="1422400">
                  <a:moveTo>
                    <a:pt x="2282013" y="304594"/>
                  </a:moveTo>
                  <a:lnTo>
                    <a:pt x="2282072" y="304800"/>
                  </a:lnTo>
                  <a:lnTo>
                    <a:pt x="2282234" y="304800"/>
                  </a:lnTo>
                  <a:lnTo>
                    <a:pt x="2282013" y="304594"/>
                  </a:lnTo>
                  <a:close/>
                </a:path>
                <a:path w="2609215" h="1422400">
                  <a:moveTo>
                    <a:pt x="2305464" y="292100"/>
                  </a:moveTo>
                  <a:lnTo>
                    <a:pt x="2290120" y="292100"/>
                  </a:lnTo>
                  <a:lnTo>
                    <a:pt x="2292464" y="304800"/>
                  </a:lnTo>
                  <a:lnTo>
                    <a:pt x="2304993" y="304800"/>
                  </a:lnTo>
                  <a:lnTo>
                    <a:pt x="2305854" y="292667"/>
                  </a:lnTo>
                  <a:lnTo>
                    <a:pt x="2305464" y="292100"/>
                  </a:lnTo>
                  <a:close/>
                </a:path>
                <a:path w="2609215" h="1422400">
                  <a:moveTo>
                    <a:pt x="2314222" y="300745"/>
                  </a:moveTo>
                  <a:lnTo>
                    <a:pt x="2313531" y="303854"/>
                  </a:lnTo>
                  <a:lnTo>
                    <a:pt x="2314180" y="304800"/>
                  </a:lnTo>
                  <a:lnTo>
                    <a:pt x="2314222" y="300745"/>
                  </a:lnTo>
                  <a:close/>
                </a:path>
                <a:path w="2609215" h="1422400">
                  <a:moveTo>
                    <a:pt x="2355523" y="292100"/>
                  </a:moveTo>
                  <a:lnTo>
                    <a:pt x="2316141" y="292100"/>
                  </a:lnTo>
                  <a:lnTo>
                    <a:pt x="2314222" y="300745"/>
                  </a:lnTo>
                  <a:lnTo>
                    <a:pt x="2314180" y="304800"/>
                  </a:lnTo>
                  <a:lnTo>
                    <a:pt x="2358232" y="304800"/>
                  </a:lnTo>
                  <a:lnTo>
                    <a:pt x="2355523" y="292100"/>
                  </a:lnTo>
                  <a:close/>
                </a:path>
                <a:path w="2609215" h="1422400">
                  <a:moveTo>
                    <a:pt x="2278428" y="292100"/>
                  </a:moveTo>
                  <a:lnTo>
                    <a:pt x="2268554" y="292100"/>
                  </a:lnTo>
                  <a:lnTo>
                    <a:pt x="2282013" y="304594"/>
                  </a:lnTo>
                  <a:lnTo>
                    <a:pt x="2278428" y="292100"/>
                  </a:lnTo>
                  <a:close/>
                </a:path>
                <a:path w="2609215" h="1422400">
                  <a:moveTo>
                    <a:pt x="2314311" y="292100"/>
                  </a:moveTo>
                  <a:lnTo>
                    <a:pt x="2305894" y="292100"/>
                  </a:lnTo>
                  <a:lnTo>
                    <a:pt x="2305854" y="292667"/>
                  </a:lnTo>
                  <a:lnTo>
                    <a:pt x="2313531" y="303854"/>
                  </a:lnTo>
                  <a:lnTo>
                    <a:pt x="2314222" y="300745"/>
                  </a:lnTo>
                  <a:lnTo>
                    <a:pt x="2314311" y="292100"/>
                  </a:lnTo>
                  <a:close/>
                </a:path>
                <a:path w="2609215" h="1422400">
                  <a:moveTo>
                    <a:pt x="2305894" y="292100"/>
                  </a:moveTo>
                  <a:lnTo>
                    <a:pt x="2305464" y="292100"/>
                  </a:lnTo>
                  <a:lnTo>
                    <a:pt x="2305854" y="292667"/>
                  </a:lnTo>
                  <a:lnTo>
                    <a:pt x="2305894" y="292100"/>
                  </a:lnTo>
                  <a:close/>
                </a:path>
                <a:path w="2609215" h="1422400">
                  <a:moveTo>
                    <a:pt x="349078" y="279400"/>
                  </a:moveTo>
                  <a:lnTo>
                    <a:pt x="322802" y="279400"/>
                  </a:lnTo>
                  <a:lnTo>
                    <a:pt x="319522" y="292100"/>
                  </a:lnTo>
                  <a:lnTo>
                    <a:pt x="349078" y="279400"/>
                  </a:lnTo>
                  <a:close/>
                </a:path>
                <a:path w="2609215" h="1422400">
                  <a:moveTo>
                    <a:pt x="2306407" y="279400"/>
                  </a:moveTo>
                  <a:lnTo>
                    <a:pt x="2264193" y="279400"/>
                  </a:lnTo>
                  <a:lnTo>
                    <a:pt x="2261006" y="292100"/>
                  </a:lnTo>
                  <a:lnTo>
                    <a:pt x="2310254" y="292100"/>
                  </a:lnTo>
                  <a:lnTo>
                    <a:pt x="2306407" y="279400"/>
                  </a:lnTo>
                  <a:close/>
                </a:path>
                <a:path w="2609215" h="1422400">
                  <a:moveTo>
                    <a:pt x="2319582" y="279400"/>
                  </a:moveTo>
                  <a:lnTo>
                    <a:pt x="2306407" y="279400"/>
                  </a:lnTo>
                  <a:lnTo>
                    <a:pt x="2310438" y="292100"/>
                  </a:lnTo>
                  <a:lnTo>
                    <a:pt x="2319663" y="292100"/>
                  </a:lnTo>
                  <a:lnTo>
                    <a:pt x="2319582" y="279400"/>
                  </a:lnTo>
                  <a:close/>
                </a:path>
                <a:path w="2609215" h="1422400">
                  <a:moveTo>
                    <a:pt x="2325970" y="279400"/>
                  </a:moveTo>
                  <a:lnTo>
                    <a:pt x="2319582" y="279400"/>
                  </a:lnTo>
                  <a:lnTo>
                    <a:pt x="2319663" y="292100"/>
                  </a:lnTo>
                  <a:lnTo>
                    <a:pt x="2324859" y="292100"/>
                  </a:lnTo>
                  <a:lnTo>
                    <a:pt x="2325970" y="279400"/>
                  </a:lnTo>
                  <a:close/>
                </a:path>
                <a:path w="2609215" h="1422400">
                  <a:moveTo>
                    <a:pt x="2341180" y="279400"/>
                  </a:moveTo>
                  <a:lnTo>
                    <a:pt x="2325970" y="279400"/>
                  </a:lnTo>
                  <a:lnTo>
                    <a:pt x="2324859" y="292100"/>
                  </a:lnTo>
                  <a:lnTo>
                    <a:pt x="2352119" y="292100"/>
                  </a:lnTo>
                  <a:lnTo>
                    <a:pt x="2341180" y="279400"/>
                  </a:lnTo>
                  <a:close/>
                </a:path>
                <a:path w="2609215" h="1422400">
                  <a:moveTo>
                    <a:pt x="312781" y="254000"/>
                  </a:moveTo>
                  <a:lnTo>
                    <a:pt x="293568" y="254000"/>
                  </a:lnTo>
                  <a:lnTo>
                    <a:pt x="275714" y="279400"/>
                  </a:lnTo>
                  <a:lnTo>
                    <a:pt x="365036" y="279400"/>
                  </a:lnTo>
                  <a:lnTo>
                    <a:pt x="365111" y="266700"/>
                  </a:lnTo>
                  <a:lnTo>
                    <a:pt x="304695" y="266700"/>
                  </a:lnTo>
                  <a:lnTo>
                    <a:pt x="312781" y="254000"/>
                  </a:lnTo>
                  <a:close/>
                </a:path>
                <a:path w="2609215" h="1422400">
                  <a:moveTo>
                    <a:pt x="2238133" y="272417"/>
                  </a:moveTo>
                  <a:lnTo>
                    <a:pt x="2236953" y="279400"/>
                  </a:lnTo>
                  <a:lnTo>
                    <a:pt x="2243372" y="279400"/>
                  </a:lnTo>
                  <a:lnTo>
                    <a:pt x="2238133" y="272417"/>
                  </a:lnTo>
                  <a:close/>
                </a:path>
                <a:path w="2609215" h="1422400">
                  <a:moveTo>
                    <a:pt x="2244160" y="275581"/>
                  </a:moveTo>
                  <a:lnTo>
                    <a:pt x="2243372" y="279400"/>
                  </a:lnTo>
                  <a:lnTo>
                    <a:pt x="2246335" y="279400"/>
                  </a:lnTo>
                  <a:lnTo>
                    <a:pt x="2244160" y="275581"/>
                  </a:lnTo>
                  <a:close/>
                </a:path>
                <a:path w="2609215" h="1422400">
                  <a:moveTo>
                    <a:pt x="2254472" y="266700"/>
                  </a:moveTo>
                  <a:lnTo>
                    <a:pt x="2252063" y="266700"/>
                  </a:lnTo>
                  <a:lnTo>
                    <a:pt x="2255330" y="279400"/>
                  </a:lnTo>
                  <a:lnTo>
                    <a:pt x="2261062" y="279400"/>
                  </a:lnTo>
                  <a:lnTo>
                    <a:pt x="2254472" y="266700"/>
                  </a:lnTo>
                  <a:close/>
                </a:path>
                <a:path w="2609215" h="1422400">
                  <a:moveTo>
                    <a:pt x="2270743" y="266700"/>
                  </a:moveTo>
                  <a:lnTo>
                    <a:pt x="2260293" y="266700"/>
                  </a:lnTo>
                  <a:lnTo>
                    <a:pt x="2275130" y="279400"/>
                  </a:lnTo>
                  <a:lnTo>
                    <a:pt x="2278690" y="279400"/>
                  </a:lnTo>
                  <a:lnTo>
                    <a:pt x="2270743" y="266700"/>
                  </a:lnTo>
                  <a:close/>
                </a:path>
                <a:path w="2609215" h="1422400">
                  <a:moveTo>
                    <a:pt x="2330149" y="266700"/>
                  </a:moveTo>
                  <a:lnTo>
                    <a:pt x="2270743" y="266700"/>
                  </a:lnTo>
                  <a:lnTo>
                    <a:pt x="2279214" y="279400"/>
                  </a:lnTo>
                  <a:lnTo>
                    <a:pt x="2337924" y="279400"/>
                  </a:lnTo>
                  <a:lnTo>
                    <a:pt x="2330149" y="266700"/>
                  </a:lnTo>
                  <a:close/>
                </a:path>
                <a:path w="2609215" h="1422400">
                  <a:moveTo>
                    <a:pt x="2245993" y="266700"/>
                  </a:moveTo>
                  <a:lnTo>
                    <a:pt x="2239100" y="266700"/>
                  </a:lnTo>
                  <a:lnTo>
                    <a:pt x="2244160" y="275581"/>
                  </a:lnTo>
                  <a:lnTo>
                    <a:pt x="2245993" y="266700"/>
                  </a:lnTo>
                  <a:close/>
                </a:path>
                <a:path w="2609215" h="1422400">
                  <a:moveTo>
                    <a:pt x="2239100" y="266700"/>
                  </a:moveTo>
                  <a:lnTo>
                    <a:pt x="2233843" y="266700"/>
                  </a:lnTo>
                  <a:lnTo>
                    <a:pt x="2238133" y="272417"/>
                  </a:lnTo>
                  <a:lnTo>
                    <a:pt x="2239100" y="266700"/>
                  </a:lnTo>
                  <a:close/>
                </a:path>
                <a:path w="2609215" h="1422400">
                  <a:moveTo>
                    <a:pt x="326493" y="254000"/>
                  </a:moveTo>
                  <a:lnTo>
                    <a:pt x="314514" y="254000"/>
                  </a:lnTo>
                  <a:lnTo>
                    <a:pt x="304695" y="266700"/>
                  </a:lnTo>
                  <a:lnTo>
                    <a:pt x="324886" y="266700"/>
                  </a:lnTo>
                  <a:lnTo>
                    <a:pt x="326493" y="254000"/>
                  </a:lnTo>
                  <a:close/>
                </a:path>
                <a:path w="2609215" h="1422400">
                  <a:moveTo>
                    <a:pt x="393098" y="241300"/>
                  </a:moveTo>
                  <a:lnTo>
                    <a:pt x="339370" y="241300"/>
                  </a:lnTo>
                  <a:lnTo>
                    <a:pt x="344204" y="254000"/>
                  </a:lnTo>
                  <a:lnTo>
                    <a:pt x="324886" y="266700"/>
                  </a:lnTo>
                  <a:lnTo>
                    <a:pt x="365111" y="266700"/>
                  </a:lnTo>
                  <a:lnTo>
                    <a:pt x="370958" y="254000"/>
                  </a:lnTo>
                  <a:lnTo>
                    <a:pt x="384394" y="254000"/>
                  </a:lnTo>
                  <a:lnTo>
                    <a:pt x="393098" y="241300"/>
                  </a:lnTo>
                  <a:close/>
                </a:path>
                <a:path w="2609215" h="1422400">
                  <a:moveTo>
                    <a:pt x="375784" y="266210"/>
                  </a:moveTo>
                  <a:lnTo>
                    <a:pt x="374884" y="266700"/>
                  </a:lnTo>
                  <a:lnTo>
                    <a:pt x="375739" y="266700"/>
                  </a:lnTo>
                  <a:lnTo>
                    <a:pt x="375784" y="266210"/>
                  </a:lnTo>
                  <a:close/>
                </a:path>
                <a:path w="2609215" h="1422400">
                  <a:moveTo>
                    <a:pt x="2233935" y="254000"/>
                  </a:moveTo>
                  <a:lnTo>
                    <a:pt x="2209536" y="254000"/>
                  </a:lnTo>
                  <a:lnTo>
                    <a:pt x="2219774" y="266700"/>
                  </a:lnTo>
                  <a:lnTo>
                    <a:pt x="2237052" y="266700"/>
                  </a:lnTo>
                  <a:lnTo>
                    <a:pt x="2233935" y="254000"/>
                  </a:lnTo>
                  <a:close/>
                </a:path>
                <a:path w="2609215" h="1422400">
                  <a:moveTo>
                    <a:pt x="2273570" y="254000"/>
                  </a:moveTo>
                  <a:lnTo>
                    <a:pt x="2242126" y="254000"/>
                  </a:lnTo>
                  <a:lnTo>
                    <a:pt x="2237052" y="266700"/>
                  </a:lnTo>
                  <a:lnTo>
                    <a:pt x="2273716" y="266700"/>
                  </a:lnTo>
                  <a:lnTo>
                    <a:pt x="2273570" y="254000"/>
                  </a:lnTo>
                  <a:close/>
                </a:path>
                <a:path w="2609215" h="1422400">
                  <a:moveTo>
                    <a:pt x="2308013" y="254000"/>
                  </a:moveTo>
                  <a:lnTo>
                    <a:pt x="2277528" y="254000"/>
                  </a:lnTo>
                  <a:lnTo>
                    <a:pt x="2280030" y="266700"/>
                  </a:lnTo>
                  <a:lnTo>
                    <a:pt x="2315998" y="266700"/>
                  </a:lnTo>
                  <a:lnTo>
                    <a:pt x="2316162" y="265805"/>
                  </a:lnTo>
                  <a:lnTo>
                    <a:pt x="2308013" y="254000"/>
                  </a:lnTo>
                  <a:close/>
                </a:path>
                <a:path w="2609215" h="1422400">
                  <a:moveTo>
                    <a:pt x="2318333" y="254000"/>
                  </a:moveTo>
                  <a:lnTo>
                    <a:pt x="2316162" y="265805"/>
                  </a:lnTo>
                  <a:lnTo>
                    <a:pt x="2316780" y="266700"/>
                  </a:lnTo>
                  <a:lnTo>
                    <a:pt x="2325359" y="266700"/>
                  </a:lnTo>
                  <a:lnTo>
                    <a:pt x="2318333" y="254000"/>
                  </a:lnTo>
                  <a:close/>
                </a:path>
                <a:path w="2609215" h="1422400">
                  <a:moveTo>
                    <a:pt x="408551" y="241300"/>
                  </a:moveTo>
                  <a:lnTo>
                    <a:pt x="400067" y="241300"/>
                  </a:lnTo>
                  <a:lnTo>
                    <a:pt x="389627" y="254000"/>
                  </a:lnTo>
                  <a:lnTo>
                    <a:pt x="376922" y="254000"/>
                  </a:lnTo>
                  <a:lnTo>
                    <a:pt x="375784" y="266210"/>
                  </a:lnTo>
                  <a:lnTo>
                    <a:pt x="398254" y="254000"/>
                  </a:lnTo>
                  <a:lnTo>
                    <a:pt x="408551" y="241300"/>
                  </a:lnTo>
                  <a:close/>
                </a:path>
                <a:path w="2609215" h="1422400">
                  <a:moveTo>
                    <a:pt x="307793" y="253587"/>
                  </a:moveTo>
                  <a:lnTo>
                    <a:pt x="307399" y="254000"/>
                  </a:lnTo>
                  <a:lnTo>
                    <a:pt x="307609" y="254000"/>
                  </a:lnTo>
                  <a:lnTo>
                    <a:pt x="307793" y="253587"/>
                  </a:lnTo>
                  <a:close/>
                </a:path>
                <a:path w="2609215" h="1422400">
                  <a:moveTo>
                    <a:pt x="339370" y="241300"/>
                  </a:moveTo>
                  <a:lnTo>
                    <a:pt x="319504" y="241300"/>
                  </a:lnTo>
                  <a:lnTo>
                    <a:pt x="310784" y="250448"/>
                  </a:lnTo>
                  <a:lnTo>
                    <a:pt x="309949" y="254000"/>
                  </a:lnTo>
                  <a:lnTo>
                    <a:pt x="324267" y="254000"/>
                  </a:lnTo>
                  <a:lnTo>
                    <a:pt x="339370" y="241300"/>
                  </a:lnTo>
                  <a:close/>
                </a:path>
                <a:path w="2609215" h="1422400">
                  <a:moveTo>
                    <a:pt x="421501" y="241300"/>
                  </a:moveTo>
                  <a:lnTo>
                    <a:pt x="413113" y="241300"/>
                  </a:lnTo>
                  <a:lnTo>
                    <a:pt x="419836" y="254000"/>
                  </a:lnTo>
                  <a:lnTo>
                    <a:pt x="421501" y="241300"/>
                  </a:lnTo>
                  <a:close/>
                </a:path>
                <a:path w="2609215" h="1422400">
                  <a:moveTo>
                    <a:pt x="2296716" y="241300"/>
                  </a:moveTo>
                  <a:lnTo>
                    <a:pt x="2210245" y="241300"/>
                  </a:lnTo>
                  <a:lnTo>
                    <a:pt x="2219018" y="254000"/>
                  </a:lnTo>
                  <a:lnTo>
                    <a:pt x="2295306" y="254000"/>
                  </a:lnTo>
                  <a:lnTo>
                    <a:pt x="2296716" y="241300"/>
                  </a:lnTo>
                  <a:close/>
                </a:path>
                <a:path w="2609215" h="1422400">
                  <a:moveTo>
                    <a:pt x="312573" y="242846"/>
                  </a:moveTo>
                  <a:lnTo>
                    <a:pt x="307793" y="253587"/>
                  </a:lnTo>
                  <a:lnTo>
                    <a:pt x="310784" y="250448"/>
                  </a:lnTo>
                  <a:lnTo>
                    <a:pt x="312573" y="242846"/>
                  </a:lnTo>
                  <a:close/>
                </a:path>
                <a:path w="2609215" h="1422400">
                  <a:moveTo>
                    <a:pt x="313262" y="241300"/>
                  </a:moveTo>
                  <a:lnTo>
                    <a:pt x="312937" y="241300"/>
                  </a:lnTo>
                  <a:lnTo>
                    <a:pt x="312573" y="242846"/>
                  </a:lnTo>
                  <a:lnTo>
                    <a:pt x="313262" y="241300"/>
                  </a:lnTo>
                  <a:close/>
                </a:path>
                <a:path w="2609215" h="1422400">
                  <a:moveTo>
                    <a:pt x="415943" y="209220"/>
                  </a:moveTo>
                  <a:lnTo>
                    <a:pt x="416537" y="215900"/>
                  </a:lnTo>
                  <a:lnTo>
                    <a:pt x="420628" y="228600"/>
                  </a:lnTo>
                  <a:lnTo>
                    <a:pt x="345388" y="228600"/>
                  </a:lnTo>
                  <a:lnTo>
                    <a:pt x="333501" y="241300"/>
                  </a:lnTo>
                  <a:lnTo>
                    <a:pt x="430401" y="241300"/>
                  </a:lnTo>
                  <a:lnTo>
                    <a:pt x="423116" y="228600"/>
                  </a:lnTo>
                  <a:lnTo>
                    <a:pt x="418995" y="215900"/>
                  </a:lnTo>
                  <a:lnTo>
                    <a:pt x="415943" y="209220"/>
                  </a:lnTo>
                  <a:close/>
                </a:path>
                <a:path w="2609215" h="1422400">
                  <a:moveTo>
                    <a:pt x="443489" y="228600"/>
                  </a:moveTo>
                  <a:lnTo>
                    <a:pt x="428419" y="228600"/>
                  </a:lnTo>
                  <a:lnTo>
                    <a:pt x="440652" y="241300"/>
                  </a:lnTo>
                  <a:lnTo>
                    <a:pt x="441479" y="241300"/>
                  </a:lnTo>
                  <a:lnTo>
                    <a:pt x="443976" y="231435"/>
                  </a:lnTo>
                  <a:lnTo>
                    <a:pt x="443489" y="228600"/>
                  </a:lnTo>
                  <a:close/>
                </a:path>
                <a:path w="2609215" h="1422400">
                  <a:moveTo>
                    <a:pt x="448819" y="228600"/>
                  </a:moveTo>
                  <a:lnTo>
                    <a:pt x="444694" y="228600"/>
                  </a:lnTo>
                  <a:lnTo>
                    <a:pt x="443976" y="231435"/>
                  </a:lnTo>
                  <a:lnTo>
                    <a:pt x="445667" y="241300"/>
                  </a:lnTo>
                  <a:lnTo>
                    <a:pt x="448819" y="228600"/>
                  </a:lnTo>
                  <a:close/>
                </a:path>
                <a:path w="2609215" h="1422400">
                  <a:moveTo>
                    <a:pt x="2176955" y="228600"/>
                  </a:moveTo>
                  <a:lnTo>
                    <a:pt x="2164084" y="228600"/>
                  </a:lnTo>
                  <a:lnTo>
                    <a:pt x="2171987" y="241300"/>
                  </a:lnTo>
                  <a:lnTo>
                    <a:pt x="2183028" y="241300"/>
                  </a:lnTo>
                  <a:lnTo>
                    <a:pt x="2176955" y="228600"/>
                  </a:lnTo>
                  <a:close/>
                </a:path>
                <a:path w="2609215" h="1422400">
                  <a:moveTo>
                    <a:pt x="2183772" y="228600"/>
                  </a:moveTo>
                  <a:lnTo>
                    <a:pt x="2178986" y="228600"/>
                  </a:lnTo>
                  <a:lnTo>
                    <a:pt x="2183028" y="241300"/>
                  </a:lnTo>
                  <a:lnTo>
                    <a:pt x="2183803" y="241300"/>
                  </a:lnTo>
                  <a:lnTo>
                    <a:pt x="2183772" y="228600"/>
                  </a:lnTo>
                  <a:close/>
                </a:path>
                <a:path w="2609215" h="1422400">
                  <a:moveTo>
                    <a:pt x="2198659" y="228600"/>
                  </a:moveTo>
                  <a:lnTo>
                    <a:pt x="2190578" y="228600"/>
                  </a:lnTo>
                  <a:lnTo>
                    <a:pt x="2192546" y="241300"/>
                  </a:lnTo>
                  <a:lnTo>
                    <a:pt x="2199332" y="241300"/>
                  </a:lnTo>
                  <a:lnTo>
                    <a:pt x="2198659" y="228600"/>
                  </a:lnTo>
                  <a:close/>
                </a:path>
                <a:path w="2609215" h="1422400">
                  <a:moveTo>
                    <a:pt x="2275078" y="228600"/>
                  </a:moveTo>
                  <a:lnTo>
                    <a:pt x="2219969" y="228600"/>
                  </a:lnTo>
                  <a:lnTo>
                    <a:pt x="2229561" y="241300"/>
                  </a:lnTo>
                  <a:lnTo>
                    <a:pt x="2279685" y="241300"/>
                  </a:lnTo>
                  <a:lnTo>
                    <a:pt x="2279853" y="236666"/>
                  </a:lnTo>
                  <a:lnTo>
                    <a:pt x="2275078" y="228600"/>
                  </a:lnTo>
                  <a:close/>
                </a:path>
                <a:path w="2609215" h="1422400">
                  <a:moveTo>
                    <a:pt x="2282430" y="228600"/>
                  </a:moveTo>
                  <a:lnTo>
                    <a:pt x="2280146" y="228600"/>
                  </a:lnTo>
                  <a:lnTo>
                    <a:pt x="2279853" y="236666"/>
                  </a:lnTo>
                  <a:lnTo>
                    <a:pt x="2282596" y="241300"/>
                  </a:lnTo>
                  <a:lnTo>
                    <a:pt x="2283341" y="241300"/>
                  </a:lnTo>
                  <a:lnTo>
                    <a:pt x="2282430" y="228600"/>
                  </a:lnTo>
                  <a:close/>
                </a:path>
                <a:path w="2609215" h="1422400">
                  <a:moveTo>
                    <a:pt x="366097" y="215900"/>
                  </a:moveTo>
                  <a:lnTo>
                    <a:pt x="360667" y="215900"/>
                  </a:lnTo>
                  <a:lnTo>
                    <a:pt x="347450" y="228600"/>
                  </a:lnTo>
                  <a:lnTo>
                    <a:pt x="363542" y="228600"/>
                  </a:lnTo>
                  <a:lnTo>
                    <a:pt x="366097" y="215900"/>
                  </a:lnTo>
                  <a:close/>
                </a:path>
                <a:path w="2609215" h="1422400">
                  <a:moveTo>
                    <a:pt x="413191" y="203200"/>
                  </a:moveTo>
                  <a:lnTo>
                    <a:pt x="385512" y="203200"/>
                  </a:lnTo>
                  <a:lnTo>
                    <a:pt x="379263" y="215900"/>
                  </a:lnTo>
                  <a:lnTo>
                    <a:pt x="370958" y="215900"/>
                  </a:lnTo>
                  <a:lnTo>
                    <a:pt x="363542" y="228600"/>
                  </a:lnTo>
                  <a:lnTo>
                    <a:pt x="420628" y="228600"/>
                  </a:lnTo>
                  <a:lnTo>
                    <a:pt x="416537" y="215900"/>
                  </a:lnTo>
                  <a:lnTo>
                    <a:pt x="415943" y="209220"/>
                  </a:lnTo>
                  <a:lnTo>
                    <a:pt x="413191" y="203200"/>
                  </a:lnTo>
                  <a:close/>
                </a:path>
                <a:path w="2609215" h="1422400">
                  <a:moveTo>
                    <a:pt x="467655" y="203200"/>
                  </a:moveTo>
                  <a:lnTo>
                    <a:pt x="415407" y="203200"/>
                  </a:lnTo>
                  <a:lnTo>
                    <a:pt x="415943" y="209220"/>
                  </a:lnTo>
                  <a:lnTo>
                    <a:pt x="418995" y="215900"/>
                  </a:lnTo>
                  <a:lnTo>
                    <a:pt x="423116" y="228600"/>
                  </a:lnTo>
                  <a:lnTo>
                    <a:pt x="457496" y="228600"/>
                  </a:lnTo>
                  <a:lnTo>
                    <a:pt x="461594" y="215900"/>
                  </a:lnTo>
                  <a:lnTo>
                    <a:pt x="467655" y="203200"/>
                  </a:lnTo>
                  <a:close/>
                </a:path>
                <a:path w="2609215" h="1422400">
                  <a:moveTo>
                    <a:pt x="2144977" y="215900"/>
                  </a:moveTo>
                  <a:lnTo>
                    <a:pt x="2139122" y="215900"/>
                  </a:lnTo>
                  <a:lnTo>
                    <a:pt x="2140788" y="228600"/>
                  </a:lnTo>
                  <a:lnTo>
                    <a:pt x="2144977" y="215900"/>
                  </a:lnTo>
                  <a:close/>
                </a:path>
                <a:path w="2609215" h="1422400">
                  <a:moveTo>
                    <a:pt x="2156024" y="215900"/>
                  </a:moveTo>
                  <a:lnTo>
                    <a:pt x="2147867" y="215900"/>
                  </a:lnTo>
                  <a:lnTo>
                    <a:pt x="2152767" y="228600"/>
                  </a:lnTo>
                  <a:lnTo>
                    <a:pt x="2156024" y="215900"/>
                  </a:lnTo>
                  <a:close/>
                </a:path>
                <a:path w="2609215" h="1422400">
                  <a:moveTo>
                    <a:pt x="2167924" y="215900"/>
                  </a:moveTo>
                  <a:lnTo>
                    <a:pt x="2158568" y="215900"/>
                  </a:lnTo>
                  <a:lnTo>
                    <a:pt x="2163772" y="228600"/>
                  </a:lnTo>
                  <a:lnTo>
                    <a:pt x="2168275" y="228600"/>
                  </a:lnTo>
                  <a:lnTo>
                    <a:pt x="2167924" y="215900"/>
                  </a:lnTo>
                  <a:close/>
                </a:path>
                <a:path w="2609215" h="1422400">
                  <a:moveTo>
                    <a:pt x="2187151" y="215900"/>
                  </a:moveTo>
                  <a:lnTo>
                    <a:pt x="2171483" y="215900"/>
                  </a:lnTo>
                  <a:lnTo>
                    <a:pt x="2169814" y="228600"/>
                  </a:lnTo>
                  <a:lnTo>
                    <a:pt x="2187078" y="228600"/>
                  </a:lnTo>
                  <a:lnTo>
                    <a:pt x="2187151" y="215900"/>
                  </a:lnTo>
                  <a:close/>
                </a:path>
                <a:path w="2609215" h="1422400">
                  <a:moveTo>
                    <a:pt x="2188525" y="215900"/>
                  </a:moveTo>
                  <a:lnTo>
                    <a:pt x="2187151" y="215900"/>
                  </a:lnTo>
                  <a:lnTo>
                    <a:pt x="2191045" y="228600"/>
                  </a:lnTo>
                  <a:lnTo>
                    <a:pt x="2192892" y="228600"/>
                  </a:lnTo>
                  <a:lnTo>
                    <a:pt x="2188525" y="215900"/>
                  </a:lnTo>
                  <a:close/>
                </a:path>
                <a:path w="2609215" h="1422400">
                  <a:moveTo>
                    <a:pt x="2201851" y="215900"/>
                  </a:moveTo>
                  <a:lnTo>
                    <a:pt x="2195928" y="215900"/>
                  </a:lnTo>
                  <a:lnTo>
                    <a:pt x="2192892" y="228600"/>
                  </a:lnTo>
                  <a:lnTo>
                    <a:pt x="2203673" y="228600"/>
                  </a:lnTo>
                  <a:lnTo>
                    <a:pt x="2201851" y="215900"/>
                  </a:lnTo>
                  <a:close/>
                </a:path>
                <a:path w="2609215" h="1422400">
                  <a:moveTo>
                    <a:pt x="2225635" y="215900"/>
                  </a:moveTo>
                  <a:lnTo>
                    <a:pt x="2223375" y="228600"/>
                  </a:lnTo>
                  <a:lnTo>
                    <a:pt x="2236629" y="228600"/>
                  </a:lnTo>
                  <a:lnTo>
                    <a:pt x="2225635" y="215900"/>
                  </a:lnTo>
                  <a:close/>
                </a:path>
                <a:path w="2609215" h="1422400">
                  <a:moveTo>
                    <a:pt x="2257937" y="215900"/>
                  </a:moveTo>
                  <a:lnTo>
                    <a:pt x="2240379" y="215900"/>
                  </a:lnTo>
                  <a:lnTo>
                    <a:pt x="2236629" y="228600"/>
                  </a:lnTo>
                  <a:lnTo>
                    <a:pt x="2256261" y="228600"/>
                  </a:lnTo>
                  <a:lnTo>
                    <a:pt x="2257937" y="215900"/>
                  </a:lnTo>
                  <a:close/>
                </a:path>
                <a:path w="2609215" h="1422400">
                  <a:moveTo>
                    <a:pt x="484849" y="203200"/>
                  </a:moveTo>
                  <a:lnTo>
                    <a:pt x="476390" y="203200"/>
                  </a:lnTo>
                  <a:lnTo>
                    <a:pt x="483541" y="215900"/>
                  </a:lnTo>
                  <a:lnTo>
                    <a:pt x="484849" y="203200"/>
                  </a:lnTo>
                  <a:close/>
                </a:path>
                <a:path w="2609215" h="1422400">
                  <a:moveTo>
                    <a:pt x="2123009" y="203200"/>
                  </a:moveTo>
                  <a:lnTo>
                    <a:pt x="2112905" y="203200"/>
                  </a:lnTo>
                  <a:lnTo>
                    <a:pt x="2118885" y="215900"/>
                  </a:lnTo>
                  <a:lnTo>
                    <a:pt x="2127847" y="215900"/>
                  </a:lnTo>
                  <a:lnTo>
                    <a:pt x="2123009" y="203200"/>
                  </a:lnTo>
                  <a:close/>
                </a:path>
                <a:path w="2609215" h="1422400">
                  <a:moveTo>
                    <a:pt x="2211738" y="203200"/>
                  </a:moveTo>
                  <a:lnTo>
                    <a:pt x="2137151" y="203200"/>
                  </a:lnTo>
                  <a:lnTo>
                    <a:pt x="2134496" y="215900"/>
                  </a:lnTo>
                  <a:lnTo>
                    <a:pt x="2214879" y="215900"/>
                  </a:lnTo>
                  <a:lnTo>
                    <a:pt x="2211738" y="203200"/>
                  </a:lnTo>
                  <a:close/>
                </a:path>
                <a:path w="2609215" h="1422400">
                  <a:moveTo>
                    <a:pt x="393187" y="190500"/>
                  </a:moveTo>
                  <a:lnTo>
                    <a:pt x="389470" y="203200"/>
                  </a:lnTo>
                  <a:lnTo>
                    <a:pt x="400852" y="203200"/>
                  </a:lnTo>
                  <a:lnTo>
                    <a:pt x="393187" y="190500"/>
                  </a:lnTo>
                  <a:close/>
                </a:path>
                <a:path w="2609215" h="1422400">
                  <a:moveTo>
                    <a:pt x="487408" y="190500"/>
                  </a:moveTo>
                  <a:lnTo>
                    <a:pt x="412293" y="190500"/>
                  </a:lnTo>
                  <a:lnTo>
                    <a:pt x="412671" y="203200"/>
                  </a:lnTo>
                  <a:lnTo>
                    <a:pt x="482484" y="203200"/>
                  </a:lnTo>
                  <a:lnTo>
                    <a:pt x="487408" y="190500"/>
                  </a:lnTo>
                  <a:close/>
                </a:path>
                <a:path w="2609215" h="1422400">
                  <a:moveTo>
                    <a:pt x="517969" y="190500"/>
                  </a:moveTo>
                  <a:lnTo>
                    <a:pt x="494113" y="190500"/>
                  </a:lnTo>
                  <a:lnTo>
                    <a:pt x="497090" y="203200"/>
                  </a:lnTo>
                  <a:lnTo>
                    <a:pt x="511388" y="203200"/>
                  </a:lnTo>
                  <a:lnTo>
                    <a:pt x="517969" y="190500"/>
                  </a:lnTo>
                  <a:close/>
                </a:path>
                <a:path w="2609215" h="1422400">
                  <a:moveTo>
                    <a:pt x="2109848" y="190500"/>
                  </a:moveTo>
                  <a:lnTo>
                    <a:pt x="2105104" y="190500"/>
                  </a:lnTo>
                  <a:lnTo>
                    <a:pt x="2099279" y="203200"/>
                  </a:lnTo>
                  <a:lnTo>
                    <a:pt x="2107000" y="203200"/>
                  </a:lnTo>
                  <a:lnTo>
                    <a:pt x="2113631" y="195872"/>
                  </a:lnTo>
                  <a:lnTo>
                    <a:pt x="2109848" y="190500"/>
                  </a:lnTo>
                  <a:close/>
                </a:path>
                <a:path w="2609215" h="1422400">
                  <a:moveTo>
                    <a:pt x="2121818" y="190500"/>
                  </a:moveTo>
                  <a:lnTo>
                    <a:pt x="2118493" y="190500"/>
                  </a:lnTo>
                  <a:lnTo>
                    <a:pt x="2113631" y="195872"/>
                  </a:lnTo>
                  <a:lnTo>
                    <a:pt x="2118789" y="203200"/>
                  </a:lnTo>
                  <a:lnTo>
                    <a:pt x="2126956" y="203200"/>
                  </a:lnTo>
                  <a:lnTo>
                    <a:pt x="2121818" y="190500"/>
                  </a:lnTo>
                  <a:close/>
                </a:path>
                <a:path w="2609215" h="1422400">
                  <a:moveTo>
                    <a:pt x="2190368" y="190500"/>
                  </a:moveTo>
                  <a:lnTo>
                    <a:pt x="2126959" y="190500"/>
                  </a:lnTo>
                  <a:lnTo>
                    <a:pt x="2126956" y="203200"/>
                  </a:lnTo>
                  <a:lnTo>
                    <a:pt x="2191415" y="203200"/>
                  </a:lnTo>
                  <a:lnTo>
                    <a:pt x="2190368" y="190500"/>
                  </a:lnTo>
                  <a:close/>
                </a:path>
                <a:path w="2609215" h="1422400">
                  <a:moveTo>
                    <a:pt x="2203717" y="190500"/>
                  </a:moveTo>
                  <a:lnTo>
                    <a:pt x="2190389" y="190500"/>
                  </a:lnTo>
                  <a:lnTo>
                    <a:pt x="2191489" y="203200"/>
                  </a:lnTo>
                  <a:lnTo>
                    <a:pt x="2205299" y="203200"/>
                  </a:lnTo>
                  <a:lnTo>
                    <a:pt x="2203717" y="190500"/>
                  </a:lnTo>
                  <a:close/>
                </a:path>
                <a:path w="2609215" h="1422400">
                  <a:moveTo>
                    <a:pt x="2118493" y="190500"/>
                  </a:moveTo>
                  <a:lnTo>
                    <a:pt x="2109848" y="190500"/>
                  </a:lnTo>
                  <a:lnTo>
                    <a:pt x="2113631" y="195872"/>
                  </a:lnTo>
                  <a:lnTo>
                    <a:pt x="2118493" y="190500"/>
                  </a:lnTo>
                  <a:close/>
                </a:path>
                <a:path w="2609215" h="1422400">
                  <a:moveTo>
                    <a:pt x="485530" y="177800"/>
                  </a:moveTo>
                  <a:lnTo>
                    <a:pt x="434755" y="177800"/>
                  </a:lnTo>
                  <a:lnTo>
                    <a:pt x="435371" y="190500"/>
                  </a:lnTo>
                  <a:lnTo>
                    <a:pt x="483669" y="190500"/>
                  </a:lnTo>
                  <a:lnTo>
                    <a:pt x="485530" y="177800"/>
                  </a:lnTo>
                  <a:close/>
                </a:path>
                <a:path w="2609215" h="1422400">
                  <a:moveTo>
                    <a:pt x="526014" y="177800"/>
                  </a:moveTo>
                  <a:lnTo>
                    <a:pt x="498702" y="177800"/>
                  </a:lnTo>
                  <a:lnTo>
                    <a:pt x="498349" y="190500"/>
                  </a:lnTo>
                  <a:lnTo>
                    <a:pt x="508360" y="190500"/>
                  </a:lnTo>
                  <a:lnTo>
                    <a:pt x="526014" y="177800"/>
                  </a:lnTo>
                  <a:close/>
                </a:path>
                <a:path w="2609215" h="1422400">
                  <a:moveTo>
                    <a:pt x="539614" y="182014"/>
                  </a:moveTo>
                  <a:lnTo>
                    <a:pt x="532324" y="190500"/>
                  </a:lnTo>
                  <a:lnTo>
                    <a:pt x="543780" y="190500"/>
                  </a:lnTo>
                  <a:lnTo>
                    <a:pt x="539614" y="182014"/>
                  </a:lnTo>
                  <a:close/>
                </a:path>
                <a:path w="2609215" h="1422400">
                  <a:moveTo>
                    <a:pt x="569211" y="177800"/>
                  </a:moveTo>
                  <a:lnTo>
                    <a:pt x="549142" y="177800"/>
                  </a:lnTo>
                  <a:lnTo>
                    <a:pt x="543780" y="190500"/>
                  </a:lnTo>
                  <a:lnTo>
                    <a:pt x="556364" y="190500"/>
                  </a:lnTo>
                  <a:lnTo>
                    <a:pt x="569211" y="177800"/>
                  </a:lnTo>
                  <a:close/>
                </a:path>
                <a:path w="2609215" h="1422400">
                  <a:moveTo>
                    <a:pt x="2077024" y="177800"/>
                  </a:moveTo>
                  <a:lnTo>
                    <a:pt x="2050132" y="177800"/>
                  </a:lnTo>
                  <a:lnTo>
                    <a:pt x="2064266" y="190500"/>
                  </a:lnTo>
                  <a:lnTo>
                    <a:pt x="2077722" y="190500"/>
                  </a:lnTo>
                  <a:lnTo>
                    <a:pt x="2077024" y="177800"/>
                  </a:lnTo>
                  <a:close/>
                </a:path>
                <a:path w="2609215" h="1422400">
                  <a:moveTo>
                    <a:pt x="2119260" y="177800"/>
                  </a:moveTo>
                  <a:lnTo>
                    <a:pt x="2085374" y="177800"/>
                  </a:lnTo>
                  <a:lnTo>
                    <a:pt x="2096744" y="190500"/>
                  </a:lnTo>
                  <a:lnTo>
                    <a:pt x="2118000" y="190500"/>
                  </a:lnTo>
                  <a:lnTo>
                    <a:pt x="2119260" y="177800"/>
                  </a:lnTo>
                  <a:close/>
                </a:path>
                <a:path w="2609215" h="1422400">
                  <a:moveTo>
                    <a:pt x="2129941" y="165100"/>
                  </a:moveTo>
                  <a:lnTo>
                    <a:pt x="2125453" y="165100"/>
                  </a:lnTo>
                  <a:lnTo>
                    <a:pt x="2119053" y="177800"/>
                  </a:lnTo>
                  <a:lnTo>
                    <a:pt x="2119260" y="177800"/>
                  </a:lnTo>
                  <a:lnTo>
                    <a:pt x="2118000" y="190500"/>
                  </a:lnTo>
                  <a:lnTo>
                    <a:pt x="2123983" y="190500"/>
                  </a:lnTo>
                  <a:lnTo>
                    <a:pt x="2121724" y="177800"/>
                  </a:lnTo>
                  <a:lnTo>
                    <a:pt x="2129941" y="165100"/>
                  </a:lnTo>
                  <a:close/>
                </a:path>
                <a:path w="2609215" h="1422400">
                  <a:moveTo>
                    <a:pt x="2141375" y="165100"/>
                  </a:moveTo>
                  <a:lnTo>
                    <a:pt x="2129941" y="165100"/>
                  </a:lnTo>
                  <a:lnTo>
                    <a:pt x="2121724" y="177800"/>
                  </a:lnTo>
                  <a:lnTo>
                    <a:pt x="2123983" y="190500"/>
                  </a:lnTo>
                  <a:lnTo>
                    <a:pt x="2182798" y="190500"/>
                  </a:lnTo>
                  <a:lnTo>
                    <a:pt x="2186557" y="177800"/>
                  </a:lnTo>
                  <a:lnTo>
                    <a:pt x="2140213" y="177800"/>
                  </a:lnTo>
                  <a:lnTo>
                    <a:pt x="2141375" y="165100"/>
                  </a:lnTo>
                  <a:close/>
                </a:path>
                <a:path w="2609215" h="1422400">
                  <a:moveTo>
                    <a:pt x="543235" y="177800"/>
                  </a:moveTo>
                  <a:lnTo>
                    <a:pt x="537545" y="177800"/>
                  </a:lnTo>
                  <a:lnTo>
                    <a:pt x="539614" y="182014"/>
                  </a:lnTo>
                  <a:lnTo>
                    <a:pt x="543235" y="177800"/>
                  </a:lnTo>
                  <a:close/>
                </a:path>
                <a:path w="2609215" h="1422400">
                  <a:moveTo>
                    <a:pt x="461071" y="165100"/>
                  </a:moveTo>
                  <a:lnTo>
                    <a:pt x="455592" y="165100"/>
                  </a:lnTo>
                  <a:lnTo>
                    <a:pt x="451597" y="177800"/>
                  </a:lnTo>
                  <a:lnTo>
                    <a:pt x="457172" y="177800"/>
                  </a:lnTo>
                  <a:lnTo>
                    <a:pt x="461071" y="165100"/>
                  </a:lnTo>
                  <a:close/>
                </a:path>
                <a:path w="2609215" h="1422400">
                  <a:moveTo>
                    <a:pt x="550087" y="165100"/>
                  </a:moveTo>
                  <a:lnTo>
                    <a:pt x="464667" y="165100"/>
                  </a:lnTo>
                  <a:lnTo>
                    <a:pt x="460463" y="177800"/>
                  </a:lnTo>
                  <a:lnTo>
                    <a:pt x="550527" y="177800"/>
                  </a:lnTo>
                  <a:lnTo>
                    <a:pt x="550087" y="165100"/>
                  </a:lnTo>
                  <a:close/>
                </a:path>
                <a:path w="2609215" h="1422400">
                  <a:moveTo>
                    <a:pt x="561641" y="165100"/>
                  </a:moveTo>
                  <a:lnTo>
                    <a:pt x="551891" y="165100"/>
                  </a:lnTo>
                  <a:lnTo>
                    <a:pt x="554575" y="177800"/>
                  </a:lnTo>
                  <a:lnTo>
                    <a:pt x="558847" y="177800"/>
                  </a:lnTo>
                  <a:lnTo>
                    <a:pt x="561641" y="165100"/>
                  </a:lnTo>
                  <a:close/>
                </a:path>
                <a:path w="2609215" h="1422400">
                  <a:moveTo>
                    <a:pt x="572218" y="165100"/>
                  </a:moveTo>
                  <a:lnTo>
                    <a:pt x="564534" y="165100"/>
                  </a:lnTo>
                  <a:lnTo>
                    <a:pt x="563450" y="177800"/>
                  </a:lnTo>
                  <a:lnTo>
                    <a:pt x="572218" y="165100"/>
                  </a:lnTo>
                  <a:close/>
                </a:path>
                <a:path w="2609215" h="1422400">
                  <a:moveTo>
                    <a:pt x="581074" y="165100"/>
                  </a:moveTo>
                  <a:lnTo>
                    <a:pt x="579924" y="165100"/>
                  </a:lnTo>
                  <a:lnTo>
                    <a:pt x="575186" y="177800"/>
                  </a:lnTo>
                  <a:lnTo>
                    <a:pt x="582637" y="177800"/>
                  </a:lnTo>
                  <a:lnTo>
                    <a:pt x="581074" y="165100"/>
                  </a:lnTo>
                  <a:close/>
                </a:path>
                <a:path w="2609215" h="1422400">
                  <a:moveTo>
                    <a:pt x="2033990" y="165100"/>
                  </a:moveTo>
                  <a:lnTo>
                    <a:pt x="2029877" y="165100"/>
                  </a:lnTo>
                  <a:lnTo>
                    <a:pt x="2029965" y="177800"/>
                  </a:lnTo>
                  <a:lnTo>
                    <a:pt x="2041839" y="177800"/>
                  </a:lnTo>
                  <a:lnTo>
                    <a:pt x="2033990" y="165100"/>
                  </a:lnTo>
                  <a:close/>
                </a:path>
                <a:path w="2609215" h="1422400">
                  <a:moveTo>
                    <a:pt x="2064370" y="177355"/>
                  </a:moveTo>
                  <a:lnTo>
                    <a:pt x="2064204" y="177800"/>
                  </a:lnTo>
                  <a:lnTo>
                    <a:pt x="2064871" y="177800"/>
                  </a:lnTo>
                  <a:lnTo>
                    <a:pt x="2064370" y="177355"/>
                  </a:lnTo>
                  <a:close/>
                </a:path>
                <a:path w="2609215" h="1422400">
                  <a:moveTo>
                    <a:pt x="2125453" y="165100"/>
                  </a:moveTo>
                  <a:lnTo>
                    <a:pt x="2068939" y="165100"/>
                  </a:lnTo>
                  <a:lnTo>
                    <a:pt x="2073754" y="177800"/>
                  </a:lnTo>
                  <a:lnTo>
                    <a:pt x="2119053" y="177800"/>
                  </a:lnTo>
                  <a:lnTo>
                    <a:pt x="2125453" y="165100"/>
                  </a:lnTo>
                  <a:close/>
                </a:path>
                <a:path w="2609215" h="1422400">
                  <a:moveTo>
                    <a:pt x="2154259" y="165100"/>
                  </a:moveTo>
                  <a:lnTo>
                    <a:pt x="2147071" y="165100"/>
                  </a:lnTo>
                  <a:lnTo>
                    <a:pt x="2140213" y="177800"/>
                  </a:lnTo>
                  <a:lnTo>
                    <a:pt x="2161596" y="177800"/>
                  </a:lnTo>
                  <a:lnTo>
                    <a:pt x="2154259" y="165100"/>
                  </a:lnTo>
                  <a:close/>
                </a:path>
                <a:path w="2609215" h="1422400">
                  <a:moveTo>
                    <a:pt x="2068939" y="165100"/>
                  </a:moveTo>
                  <a:lnTo>
                    <a:pt x="2050579" y="165100"/>
                  </a:lnTo>
                  <a:lnTo>
                    <a:pt x="2064370" y="177355"/>
                  </a:lnTo>
                  <a:lnTo>
                    <a:pt x="2068939" y="165100"/>
                  </a:lnTo>
                  <a:close/>
                </a:path>
                <a:path w="2609215" h="1422400">
                  <a:moveTo>
                    <a:pt x="481049" y="152400"/>
                  </a:moveTo>
                  <a:lnTo>
                    <a:pt x="479225" y="165100"/>
                  </a:lnTo>
                  <a:lnTo>
                    <a:pt x="485980" y="165100"/>
                  </a:lnTo>
                  <a:lnTo>
                    <a:pt x="481049" y="152400"/>
                  </a:lnTo>
                  <a:close/>
                </a:path>
                <a:path w="2609215" h="1422400">
                  <a:moveTo>
                    <a:pt x="599489" y="152400"/>
                  </a:moveTo>
                  <a:lnTo>
                    <a:pt x="482765" y="152400"/>
                  </a:lnTo>
                  <a:lnTo>
                    <a:pt x="485980" y="165100"/>
                  </a:lnTo>
                  <a:lnTo>
                    <a:pt x="601809" y="165100"/>
                  </a:lnTo>
                  <a:lnTo>
                    <a:pt x="599489" y="152400"/>
                  </a:lnTo>
                  <a:close/>
                </a:path>
                <a:path w="2609215" h="1422400">
                  <a:moveTo>
                    <a:pt x="614636" y="152400"/>
                  </a:moveTo>
                  <a:lnTo>
                    <a:pt x="610086" y="165100"/>
                  </a:lnTo>
                  <a:lnTo>
                    <a:pt x="621342" y="165100"/>
                  </a:lnTo>
                  <a:lnTo>
                    <a:pt x="614636" y="152400"/>
                  </a:lnTo>
                  <a:close/>
                </a:path>
                <a:path w="2609215" h="1422400">
                  <a:moveTo>
                    <a:pt x="1994277" y="152400"/>
                  </a:moveTo>
                  <a:lnTo>
                    <a:pt x="1994741" y="165100"/>
                  </a:lnTo>
                  <a:lnTo>
                    <a:pt x="2000831" y="165100"/>
                  </a:lnTo>
                  <a:lnTo>
                    <a:pt x="1994277" y="152400"/>
                  </a:lnTo>
                  <a:close/>
                </a:path>
                <a:path w="2609215" h="1422400">
                  <a:moveTo>
                    <a:pt x="2093996" y="139700"/>
                  </a:moveTo>
                  <a:lnTo>
                    <a:pt x="2018248" y="139700"/>
                  </a:lnTo>
                  <a:lnTo>
                    <a:pt x="2023638" y="152400"/>
                  </a:lnTo>
                  <a:lnTo>
                    <a:pt x="2021934" y="152400"/>
                  </a:lnTo>
                  <a:lnTo>
                    <a:pt x="2014075" y="165100"/>
                  </a:lnTo>
                  <a:lnTo>
                    <a:pt x="2131428" y="165100"/>
                  </a:lnTo>
                  <a:lnTo>
                    <a:pt x="2108935" y="152363"/>
                  </a:lnTo>
                  <a:lnTo>
                    <a:pt x="2093996" y="139700"/>
                  </a:lnTo>
                  <a:close/>
                </a:path>
                <a:path w="2609215" h="1422400">
                  <a:moveTo>
                    <a:pt x="593022" y="139700"/>
                  </a:moveTo>
                  <a:lnTo>
                    <a:pt x="506186" y="139700"/>
                  </a:lnTo>
                  <a:lnTo>
                    <a:pt x="505498" y="152400"/>
                  </a:lnTo>
                  <a:lnTo>
                    <a:pt x="591819" y="152400"/>
                  </a:lnTo>
                  <a:lnTo>
                    <a:pt x="593022" y="139700"/>
                  </a:lnTo>
                  <a:close/>
                </a:path>
                <a:path w="2609215" h="1422400">
                  <a:moveTo>
                    <a:pt x="615508" y="139700"/>
                  </a:moveTo>
                  <a:lnTo>
                    <a:pt x="593022" y="139700"/>
                  </a:lnTo>
                  <a:lnTo>
                    <a:pt x="594940" y="152400"/>
                  </a:lnTo>
                  <a:lnTo>
                    <a:pt x="611105" y="152400"/>
                  </a:lnTo>
                  <a:lnTo>
                    <a:pt x="615508" y="139700"/>
                  </a:lnTo>
                  <a:close/>
                </a:path>
                <a:path w="2609215" h="1422400">
                  <a:moveTo>
                    <a:pt x="625797" y="139700"/>
                  </a:moveTo>
                  <a:lnTo>
                    <a:pt x="619286" y="139700"/>
                  </a:lnTo>
                  <a:lnTo>
                    <a:pt x="614259" y="152400"/>
                  </a:lnTo>
                  <a:lnTo>
                    <a:pt x="617608" y="152400"/>
                  </a:lnTo>
                  <a:lnTo>
                    <a:pt x="625797" y="139700"/>
                  </a:lnTo>
                  <a:close/>
                </a:path>
                <a:path w="2609215" h="1422400">
                  <a:moveTo>
                    <a:pt x="640394" y="139700"/>
                  </a:moveTo>
                  <a:lnTo>
                    <a:pt x="630630" y="139700"/>
                  </a:lnTo>
                  <a:lnTo>
                    <a:pt x="629253" y="152400"/>
                  </a:lnTo>
                  <a:lnTo>
                    <a:pt x="635871" y="152400"/>
                  </a:lnTo>
                  <a:lnTo>
                    <a:pt x="640394" y="139700"/>
                  </a:lnTo>
                  <a:close/>
                </a:path>
                <a:path w="2609215" h="1422400">
                  <a:moveTo>
                    <a:pt x="660529" y="139700"/>
                  </a:moveTo>
                  <a:lnTo>
                    <a:pt x="641659" y="139700"/>
                  </a:lnTo>
                  <a:lnTo>
                    <a:pt x="640029" y="152400"/>
                  </a:lnTo>
                  <a:lnTo>
                    <a:pt x="648271" y="152400"/>
                  </a:lnTo>
                  <a:lnTo>
                    <a:pt x="660529" y="139700"/>
                  </a:lnTo>
                  <a:close/>
                </a:path>
                <a:path w="2609215" h="1422400">
                  <a:moveTo>
                    <a:pt x="1958438" y="139700"/>
                  </a:moveTo>
                  <a:lnTo>
                    <a:pt x="1950061" y="139700"/>
                  </a:lnTo>
                  <a:lnTo>
                    <a:pt x="1956422" y="152400"/>
                  </a:lnTo>
                  <a:lnTo>
                    <a:pt x="1958438" y="139700"/>
                  </a:lnTo>
                  <a:close/>
                </a:path>
                <a:path w="2609215" h="1422400">
                  <a:moveTo>
                    <a:pt x="1987948" y="152363"/>
                  </a:moveTo>
                  <a:close/>
                </a:path>
                <a:path w="2609215" h="1422400">
                  <a:moveTo>
                    <a:pt x="2013304" y="139700"/>
                  </a:moveTo>
                  <a:lnTo>
                    <a:pt x="2001286" y="139700"/>
                  </a:lnTo>
                  <a:lnTo>
                    <a:pt x="2006753" y="152400"/>
                  </a:lnTo>
                  <a:lnTo>
                    <a:pt x="2023638" y="152400"/>
                  </a:lnTo>
                  <a:lnTo>
                    <a:pt x="2013304" y="139700"/>
                  </a:lnTo>
                  <a:close/>
                </a:path>
                <a:path w="2609215" h="1422400">
                  <a:moveTo>
                    <a:pt x="1993714" y="139700"/>
                  </a:moveTo>
                  <a:lnTo>
                    <a:pt x="1987564" y="139700"/>
                  </a:lnTo>
                  <a:lnTo>
                    <a:pt x="1987948" y="152363"/>
                  </a:lnTo>
                  <a:lnTo>
                    <a:pt x="1993714" y="139700"/>
                  </a:lnTo>
                  <a:close/>
                </a:path>
                <a:path w="2609215" h="1422400">
                  <a:moveTo>
                    <a:pt x="666830" y="127000"/>
                  </a:moveTo>
                  <a:lnTo>
                    <a:pt x="546136" y="127000"/>
                  </a:lnTo>
                  <a:lnTo>
                    <a:pt x="543802" y="139700"/>
                  </a:lnTo>
                  <a:lnTo>
                    <a:pt x="663032" y="139700"/>
                  </a:lnTo>
                  <a:lnTo>
                    <a:pt x="666830" y="127000"/>
                  </a:lnTo>
                  <a:close/>
                </a:path>
                <a:path w="2609215" h="1422400">
                  <a:moveTo>
                    <a:pt x="681816" y="134296"/>
                  </a:moveTo>
                  <a:lnTo>
                    <a:pt x="679834" y="139700"/>
                  </a:lnTo>
                  <a:lnTo>
                    <a:pt x="684645" y="139700"/>
                  </a:lnTo>
                  <a:lnTo>
                    <a:pt x="681816" y="134296"/>
                  </a:lnTo>
                  <a:close/>
                </a:path>
                <a:path w="2609215" h="1422400">
                  <a:moveTo>
                    <a:pt x="1901393" y="127000"/>
                  </a:moveTo>
                  <a:lnTo>
                    <a:pt x="1893257" y="127000"/>
                  </a:lnTo>
                  <a:lnTo>
                    <a:pt x="1894608" y="139700"/>
                  </a:lnTo>
                  <a:lnTo>
                    <a:pt x="1901393" y="127000"/>
                  </a:lnTo>
                  <a:close/>
                </a:path>
                <a:path w="2609215" h="1422400">
                  <a:moveTo>
                    <a:pt x="1917146" y="127000"/>
                  </a:moveTo>
                  <a:lnTo>
                    <a:pt x="1914450" y="127000"/>
                  </a:lnTo>
                  <a:lnTo>
                    <a:pt x="1922596" y="139700"/>
                  </a:lnTo>
                  <a:lnTo>
                    <a:pt x="1917146" y="127000"/>
                  </a:lnTo>
                  <a:close/>
                </a:path>
                <a:path w="2609215" h="1422400">
                  <a:moveTo>
                    <a:pt x="1955346" y="127000"/>
                  </a:moveTo>
                  <a:lnTo>
                    <a:pt x="1937092" y="127000"/>
                  </a:lnTo>
                  <a:lnTo>
                    <a:pt x="1933180" y="139700"/>
                  </a:lnTo>
                  <a:lnTo>
                    <a:pt x="1947308" y="139700"/>
                  </a:lnTo>
                  <a:lnTo>
                    <a:pt x="1955346" y="127000"/>
                  </a:lnTo>
                  <a:close/>
                </a:path>
                <a:path w="2609215" h="1422400">
                  <a:moveTo>
                    <a:pt x="2067450" y="127000"/>
                  </a:moveTo>
                  <a:lnTo>
                    <a:pt x="1955346" y="127000"/>
                  </a:lnTo>
                  <a:lnTo>
                    <a:pt x="1958039" y="139700"/>
                  </a:lnTo>
                  <a:lnTo>
                    <a:pt x="2065430" y="139700"/>
                  </a:lnTo>
                  <a:lnTo>
                    <a:pt x="2067450" y="127000"/>
                  </a:lnTo>
                  <a:close/>
                </a:path>
                <a:path w="2609215" h="1422400">
                  <a:moveTo>
                    <a:pt x="684493" y="127000"/>
                  </a:moveTo>
                  <a:lnTo>
                    <a:pt x="677995" y="127000"/>
                  </a:lnTo>
                  <a:lnTo>
                    <a:pt x="681816" y="134296"/>
                  </a:lnTo>
                  <a:lnTo>
                    <a:pt x="684493" y="127000"/>
                  </a:lnTo>
                  <a:close/>
                </a:path>
                <a:path w="2609215" h="1422400">
                  <a:moveTo>
                    <a:pt x="587799" y="114300"/>
                  </a:moveTo>
                  <a:lnTo>
                    <a:pt x="577959" y="114300"/>
                  </a:lnTo>
                  <a:lnTo>
                    <a:pt x="566465" y="127000"/>
                  </a:lnTo>
                  <a:lnTo>
                    <a:pt x="582113" y="127000"/>
                  </a:lnTo>
                  <a:lnTo>
                    <a:pt x="587799" y="114300"/>
                  </a:lnTo>
                  <a:close/>
                </a:path>
                <a:path w="2609215" h="1422400">
                  <a:moveTo>
                    <a:pt x="703258" y="114300"/>
                  </a:moveTo>
                  <a:lnTo>
                    <a:pt x="592605" y="114300"/>
                  </a:lnTo>
                  <a:lnTo>
                    <a:pt x="591355" y="127000"/>
                  </a:lnTo>
                  <a:lnTo>
                    <a:pt x="692128" y="127000"/>
                  </a:lnTo>
                  <a:lnTo>
                    <a:pt x="703258" y="114300"/>
                  </a:lnTo>
                  <a:close/>
                </a:path>
                <a:path w="2609215" h="1422400">
                  <a:moveTo>
                    <a:pt x="710923" y="114300"/>
                  </a:moveTo>
                  <a:lnTo>
                    <a:pt x="705989" y="127000"/>
                  </a:lnTo>
                  <a:lnTo>
                    <a:pt x="712507" y="127000"/>
                  </a:lnTo>
                  <a:lnTo>
                    <a:pt x="710923" y="114300"/>
                  </a:lnTo>
                  <a:close/>
                </a:path>
                <a:path w="2609215" h="1422400">
                  <a:moveTo>
                    <a:pt x="731215" y="114300"/>
                  </a:moveTo>
                  <a:lnTo>
                    <a:pt x="716517" y="114300"/>
                  </a:lnTo>
                  <a:lnTo>
                    <a:pt x="719565" y="127000"/>
                  </a:lnTo>
                  <a:lnTo>
                    <a:pt x="731215" y="114300"/>
                  </a:lnTo>
                  <a:close/>
                </a:path>
                <a:path w="2609215" h="1422400">
                  <a:moveTo>
                    <a:pt x="1870746" y="114300"/>
                  </a:moveTo>
                  <a:lnTo>
                    <a:pt x="1867404" y="114300"/>
                  </a:lnTo>
                  <a:lnTo>
                    <a:pt x="1869803" y="127000"/>
                  </a:lnTo>
                  <a:lnTo>
                    <a:pt x="1870746" y="114300"/>
                  </a:lnTo>
                  <a:close/>
                </a:path>
                <a:path w="2609215" h="1422400">
                  <a:moveTo>
                    <a:pt x="1920354" y="114300"/>
                  </a:moveTo>
                  <a:lnTo>
                    <a:pt x="1883710" y="114300"/>
                  </a:lnTo>
                  <a:lnTo>
                    <a:pt x="1889644" y="127000"/>
                  </a:lnTo>
                  <a:lnTo>
                    <a:pt x="1914450" y="127000"/>
                  </a:lnTo>
                  <a:lnTo>
                    <a:pt x="1920354" y="114300"/>
                  </a:lnTo>
                  <a:close/>
                </a:path>
                <a:path w="2609215" h="1422400">
                  <a:moveTo>
                    <a:pt x="2011442" y="114300"/>
                  </a:moveTo>
                  <a:lnTo>
                    <a:pt x="1930576" y="114300"/>
                  </a:lnTo>
                  <a:lnTo>
                    <a:pt x="1935381" y="127000"/>
                  </a:lnTo>
                  <a:lnTo>
                    <a:pt x="2018909" y="127000"/>
                  </a:lnTo>
                  <a:lnTo>
                    <a:pt x="2011442" y="114300"/>
                  </a:lnTo>
                  <a:close/>
                </a:path>
                <a:path w="2609215" h="1422400">
                  <a:moveTo>
                    <a:pt x="638122" y="101600"/>
                  </a:moveTo>
                  <a:lnTo>
                    <a:pt x="618868" y="101600"/>
                  </a:lnTo>
                  <a:lnTo>
                    <a:pt x="609212" y="114300"/>
                  </a:lnTo>
                  <a:lnTo>
                    <a:pt x="637442" y="114300"/>
                  </a:lnTo>
                  <a:lnTo>
                    <a:pt x="638122" y="101600"/>
                  </a:lnTo>
                  <a:close/>
                </a:path>
                <a:path w="2609215" h="1422400">
                  <a:moveTo>
                    <a:pt x="652342" y="101600"/>
                  </a:moveTo>
                  <a:lnTo>
                    <a:pt x="638122" y="101600"/>
                  </a:lnTo>
                  <a:lnTo>
                    <a:pt x="637442" y="114300"/>
                  </a:lnTo>
                  <a:lnTo>
                    <a:pt x="660782" y="114300"/>
                  </a:lnTo>
                  <a:lnTo>
                    <a:pt x="652342" y="101600"/>
                  </a:lnTo>
                  <a:close/>
                </a:path>
                <a:path w="2609215" h="1422400">
                  <a:moveTo>
                    <a:pt x="748129" y="101600"/>
                  </a:moveTo>
                  <a:lnTo>
                    <a:pt x="674168" y="101600"/>
                  </a:lnTo>
                  <a:lnTo>
                    <a:pt x="669455" y="114300"/>
                  </a:lnTo>
                  <a:lnTo>
                    <a:pt x="745140" y="114300"/>
                  </a:lnTo>
                  <a:lnTo>
                    <a:pt x="748129" y="101600"/>
                  </a:lnTo>
                  <a:close/>
                </a:path>
                <a:path w="2609215" h="1422400">
                  <a:moveTo>
                    <a:pt x="762218" y="101600"/>
                  </a:moveTo>
                  <a:lnTo>
                    <a:pt x="752202" y="101600"/>
                  </a:lnTo>
                  <a:lnTo>
                    <a:pt x="750297" y="114300"/>
                  </a:lnTo>
                  <a:lnTo>
                    <a:pt x="754508" y="114300"/>
                  </a:lnTo>
                  <a:lnTo>
                    <a:pt x="762218" y="101600"/>
                  </a:lnTo>
                  <a:close/>
                </a:path>
                <a:path w="2609215" h="1422400">
                  <a:moveTo>
                    <a:pt x="779825" y="101600"/>
                  </a:moveTo>
                  <a:lnTo>
                    <a:pt x="762736" y="101600"/>
                  </a:lnTo>
                  <a:lnTo>
                    <a:pt x="761057" y="114300"/>
                  </a:lnTo>
                  <a:lnTo>
                    <a:pt x="777615" y="114300"/>
                  </a:lnTo>
                  <a:lnTo>
                    <a:pt x="779825" y="101600"/>
                  </a:lnTo>
                  <a:close/>
                </a:path>
                <a:path w="2609215" h="1422400">
                  <a:moveTo>
                    <a:pt x="790516" y="101600"/>
                  </a:moveTo>
                  <a:lnTo>
                    <a:pt x="789911" y="101600"/>
                  </a:lnTo>
                  <a:lnTo>
                    <a:pt x="785738" y="114300"/>
                  </a:lnTo>
                  <a:lnTo>
                    <a:pt x="790516" y="101600"/>
                  </a:lnTo>
                  <a:close/>
                </a:path>
                <a:path w="2609215" h="1422400">
                  <a:moveTo>
                    <a:pt x="1948446" y="88900"/>
                  </a:moveTo>
                  <a:lnTo>
                    <a:pt x="1812710" y="88900"/>
                  </a:lnTo>
                  <a:lnTo>
                    <a:pt x="1808401" y="101600"/>
                  </a:lnTo>
                  <a:lnTo>
                    <a:pt x="1815322" y="114300"/>
                  </a:lnTo>
                  <a:lnTo>
                    <a:pt x="1823936" y="114300"/>
                  </a:lnTo>
                  <a:lnTo>
                    <a:pt x="1829026" y="101600"/>
                  </a:lnTo>
                  <a:lnTo>
                    <a:pt x="1954608" y="101600"/>
                  </a:lnTo>
                  <a:lnTo>
                    <a:pt x="1948446" y="88900"/>
                  </a:lnTo>
                  <a:close/>
                </a:path>
                <a:path w="2609215" h="1422400">
                  <a:moveTo>
                    <a:pt x="1837865" y="101600"/>
                  </a:moveTo>
                  <a:lnTo>
                    <a:pt x="1832816" y="101600"/>
                  </a:lnTo>
                  <a:lnTo>
                    <a:pt x="1837939" y="114300"/>
                  </a:lnTo>
                  <a:lnTo>
                    <a:pt x="1842950" y="114300"/>
                  </a:lnTo>
                  <a:lnTo>
                    <a:pt x="1837865" y="101600"/>
                  </a:lnTo>
                  <a:close/>
                </a:path>
                <a:path w="2609215" h="1422400">
                  <a:moveTo>
                    <a:pt x="1858634" y="101600"/>
                  </a:moveTo>
                  <a:lnTo>
                    <a:pt x="1844070" y="101600"/>
                  </a:lnTo>
                  <a:lnTo>
                    <a:pt x="1850291" y="114300"/>
                  </a:lnTo>
                  <a:lnTo>
                    <a:pt x="1852492" y="114300"/>
                  </a:lnTo>
                  <a:lnTo>
                    <a:pt x="1858634" y="101600"/>
                  </a:lnTo>
                  <a:close/>
                </a:path>
                <a:path w="2609215" h="1422400">
                  <a:moveTo>
                    <a:pt x="1989668" y="101600"/>
                  </a:moveTo>
                  <a:lnTo>
                    <a:pt x="1858634" y="101600"/>
                  </a:lnTo>
                  <a:lnTo>
                    <a:pt x="1862787" y="114300"/>
                  </a:lnTo>
                  <a:lnTo>
                    <a:pt x="2006531" y="114300"/>
                  </a:lnTo>
                  <a:lnTo>
                    <a:pt x="1989668" y="101600"/>
                  </a:lnTo>
                  <a:close/>
                </a:path>
                <a:path w="2609215" h="1422400">
                  <a:moveTo>
                    <a:pt x="810892" y="76200"/>
                  </a:moveTo>
                  <a:lnTo>
                    <a:pt x="734591" y="76200"/>
                  </a:lnTo>
                  <a:lnTo>
                    <a:pt x="732468" y="88900"/>
                  </a:lnTo>
                  <a:lnTo>
                    <a:pt x="657705" y="88900"/>
                  </a:lnTo>
                  <a:lnTo>
                    <a:pt x="643347" y="101600"/>
                  </a:lnTo>
                  <a:lnTo>
                    <a:pt x="800442" y="101600"/>
                  </a:lnTo>
                  <a:lnTo>
                    <a:pt x="813372" y="88900"/>
                  </a:lnTo>
                  <a:lnTo>
                    <a:pt x="813593" y="88329"/>
                  </a:lnTo>
                  <a:lnTo>
                    <a:pt x="810892" y="76200"/>
                  </a:lnTo>
                  <a:close/>
                </a:path>
                <a:path w="2609215" h="1422400">
                  <a:moveTo>
                    <a:pt x="939443" y="63500"/>
                  </a:moveTo>
                  <a:lnTo>
                    <a:pt x="815953" y="63500"/>
                  </a:lnTo>
                  <a:lnTo>
                    <a:pt x="818279" y="76200"/>
                  </a:lnTo>
                  <a:lnTo>
                    <a:pt x="813593" y="88329"/>
                  </a:lnTo>
                  <a:lnTo>
                    <a:pt x="813720" y="88900"/>
                  </a:lnTo>
                  <a:lnTo>
                    <a:pt x="823338" y="101600"/>
                  </a:lnTo>
                  <a:lnTo>
                    <a:pt x="832141" y="101600"/>
                  </a:lnTo>
                  <a:lnTo>
                    <a:pt x="832525" y="88900"/>
                  </a:lnTo>
                  <a:lnTo>
                    <a:pt x="837579" y="88900"/>
                  </a:lnTo>
                  <a:lnTo>
                    <a:pt x="854159" y="76200"/>
                  </a:lnTo>
                  <a:lnTo>
                    <a:pt x="921266" y="76200"/>
                  </a:lnTo>
                  <a:lnTo>
                    <a:pt x="939443" y="63500"/>
                  </a:lnTo>
                  <a:close/>
                </a:path>
                <a:path w="2609215" h="1422400">
                  <a:moveTo>
                    <a:pt x="850095" y="88900"/>
                  </a:moveTo>
                  <a:lnTo>
                    <a:pt x="833556" y="88900"/>
                  </a:lnTo>
                  <a:lnTo>
                    <a:pt x="837544" y="101600"/>
                  </a:lnTo>
                  <a:lnTo>
                    <a:pt x="845929" y="101600"/>
                  </a:lnTo>
                  <a:lnTo>
                    <a:pt x="848088" y="99671"/>
                  </a:lnTo>
                  <a:lnTo>
                    <a:pt x="850095" y="88900"/>
                  </a:lnTo>
                  <a:close/>
                </a:path>
                <a:path w="2609215" h="1422400">
                  <a:moveTo>
                    <a:pt x="853212" y="95094"/>
                  </a:moveTo>
                  <a:lnTo>
                    <a:pt x="848088" y="99671"/>
                  </a:lnTo>
                  <a:lnTo>
                    <a:pt x="847728" y="101600"/>
                  </a:lnTo>
                  <a:lnTo>
                    <a:pt x="853367" y="101600"/>
                  </a:lnTo>
                  <a:lnTo>
                    <a:pt x="853212" y="95094"/>
                  </a:lnTo>
                  <a:close/>
                </a:path>
                <a:path w="2609215" h="1422400">
                  <a:moveTo>
                    <a:pt x="1804019" y="88900"/>
                  </a:moveTo>
                  <a:lnTo>
                    <a:pt x="1780569" y="88900"/>
                  </a:lnTo>
                  <a:lnTo>
                    <a:pt x="1790560" y="101600"/>
                  </a:lnTo>
                  <a:lnTo>
                    <a:pt x="1804019" y="88900"/>
                  </a:lnTo>
                  <a:close/>
                </a:path>
                <a:path w="2609215" h="1422400">
                  <a:moveTo>
                    <a:pt x="1964750" y="88900"/>
                  </a:moveTo>
                  <a:lnTo>
                    <a:pt x="1966281" y="101600"/>
                  </a:lnTo>
                  <a:lnTo>
                    <a:pt x="1974143" y="101600"/>
                  </a:lnTo>
                  <a:lnTo>
                    <a:pt x="1964750" y="88900"/>
                  </a:lnTo>
                  <a:close/>
                </a:path>
                <a:path w="2609215" h="1422400">
                  <a:moveTo>
                    <a:pt x="860147" y="88900"/>
                  </a:moveTo>
                  <a:lnTo>
                    <a:pt x="853065" y="88900"/>
                  </a:lnTo>
                  <a:lnTo>
                    <a:pt x="853212" y="95094"/>
                  </a:lnTo>
                  <a:lnTo>
                    <a:pt x="860147" y="88900"/>
                  </a:lnTo>
                  <a:close/>
                </a:path>
                <a:path w="2609215" h="1422400">
                  <a:moveTo>
                    <a:pt x="727883" y="76200"/>
                  </a:moveTo>
                  <a:lnTo>
                    <a:pt x="692405" y="76200"/>
                  </a:lnTo>
                  <a:lnTo>
                    <a:pt x="687119" y="88900"/>
                  </a:lnTo>
                  <a:lnTo>
                    <a:pt x="732468" y="88900"/>
                  </a:lnTo>
                  <a:lnTo>
                    <a:pt x="727883" y="76200"/>
                  </a:lnTo>
                  <a:close/>
                </a:path>
                <a:path w="2609215" h="1422400">
                  <a:moveTo>
                    <a:pt x="868907" y="78168"/>
                  </a:moveTo>
                  <a:lnTo>
                    <a:pt x="855435" y="88900"/>
                  </a:lnTo>
                  <a:lnTo>
                    <a:pt x="863180" y="88900"/>
                  </a:lnTo>
                  <a:lnTo>
                    <a:pt x="868907" y="78168"/>
                  </a:lnTo>
                  <a:close/>
                </a:path>
                <a:path w="2609215" h="1422400">
                  <a:moveTo>
                    <a:pt x="878595" y="76200"/>
                  </a:moveTo>
                  <a:lnTo>
                    <a:pt x="871377" y="76200"/>
                  </a:lnTo>
                  <a:lnTo>
                    <a:pt x="870404" y="76975"/>
                  </a:lnTo>
                  <a:lnTo>
                    <a:pt x="877273" y="88900"/>
                  </a:lnTo>
                  <a:lnTo>
                    <a:pt x="878925" y="88900"/>
                  </a:lnTo>
                  <a:lnTo>
                    <a:pt x="878595" y="76200"/>
                  </a:lnTo>
                  <a:close/>
                </a:path>
                <a:path w="2609215" h="1422400">
                  <a:moveTo>
                    <a:pt x="887997" y="76200"/>
                  </a:moveTo>
                  <a:lnTo>
                    <a:pt x="880235" y="76200"/>
                  </a:lnTo>
                  <a:lnTo>
                    <a:pt x="882534" y="88900"/>
                  </a:lnTo>
                  <a:lnTo>
                    <a:pt x="888742" y="88900"/>
                  </a:lnTo>
                  <a:lnTo>
                    <a:pt x="887997" y="76200"/>
                  </a:lnTo>
                  <a:close/>
                </a:path>
                <a:path w="2609215" h="1422400">
                  <a:moveTo>
                    <a:pt x="1805220" y="76200"/>
                  </a:moveTo>
                  <a:lnTo>
                    <a:pt x="1723300" y="76200"/>
                  </a:lnTo>
                  <a:lnTo>
                    <a:pt x="1756004" y="88900"/>
                  </a:lnTo>
                  <a:lnTo>
                    <a:pt x="1821792" y="88900"/>
                  </a:lnTo>
                  <a:lnTo>
                    <a:pt x="1805220" y="76200"/>
                  </a:lnTo>
                  <a:close/>
                </a:path>
                <a:path w="2609215" h="1422400">
                  <a:moveTo>
                    <a:pt x="1905980" y="76200"/>
                  </a:moveTo>
                  <a:lnTo>
                    <a:pt x="1811291" y="76200"/>
                  </a:lnTo>
                  <a:lnTo>
                    <a:pt x="1821792" y="88900"/>
                  </a:lnTo>
                  <a:lnTo>
                    <a:pt x="1906509" y="88900"/>
                  </a:lnTo>
                  <a:lnTo>
                    <a:pt x="1905980" y="76200"/>
                  </a:lnTo>
                  <a:close/>
                </a:path>
                <a:path w="2609215" h="1422400">
                  <a:moveTo>
                    <a:pt x="1918942" y="76200"/>
                  </a:moveTo>
                  <a:lnTo>
                    <a:pt x="1908839" y="88900"/>
                  </a:lnTo>
                  <a:lnTo>
                    <a:pt x="1920241" y="88900"/>
                  </a:lnTo>
                  <a:lnTo>
                    <a:pt x="1918942" y="76200"/>
                  </a:lnTo>
                  <a:close/>
                </a:path>
                <a:path w="2609215" h="1422400">
                  <a:moveTo>
                    <a:pt x="828759" y="38100"/>
                  </a:moveTo>
                  <a:lnTo>
                    <a:pt x="817913" y="50800"/>
                  </a:lnTo>
                  <a:lnTo>
                    <a:pt x="811982" y="76200"/>
                  </a:lnTo>
                  <a:lnTo>
                    <a:pt x="810892" y="76200"/>
                  </a:lnTo>
                  <a:lnTo>
                    <a:pt x="813593" y="88329"/>
                  </a:lnTo>
                  <a:lnTo>
                    <a:pt x="818279" y="76200"/>
                  </a:lnTo>
                  <a:lnTo>
                    <a:pt x="815953" y="63500"/>
                  </a:lnTo>
                  <a:lnTo>
                    <a:pt x="996645" y="63500"/>
                  </a:lnTo>
                  <a:lnTo>
                    <a:pt x="998247" y="50800"/>
                  </a:lnTo>
                  <a:lnTo>
                    <a:pt x="843948" y="50800"/>
                  </a:lnTo>
                  <a:lnTo>
                    <a:pt x="844053" y="50362"/>
                  </a:lnTo>
                  <a:lnTo>
                    <a:pt x="828759" y="38100"/>
                  </a:lnTo>
                  <a:close/>
                </a:path>
                <a:path w="2609215" h="1422400">
                  <a:moveTo>
                    <a:pt x="869957" y="76200"/>
                  </a:moveTo>
                  <a:lnTo>
                    <a:pt x="868907" y="78168"/>
                  </a:lnTo>
                  <a:lnTo>
                    <a:pt x="870404" y="76975"/>
                  </a:lnTo>
                  <a:lnTo>
                    <a:pt x="869957" y="76200"/>
                  </a:lnTo>
                  <a:close/>
                </a:path>
                <a:path w="2609215" h="1422400">
                  <a:moveTo>
                    <a:pt x="747313" y="63500"/>
                  </a:moveTo>
                  <a:lnTo>
                    <a:pt x="744428" y="63500"/>
                  </a:lnTo>
                  <a:lnTo>
                    <a:pt x="740483" y="76200"/>
                  </a:lnTo>
                  <a:lnTo>
                    <a:pt x="750025" y="76200"/>
                  </a:lnTo>
                  <a:lnTo>
                    <a:pt x="747313" y="63500"/>
                  </a:lnTo>
                  <a:close/>
                </a:path>
                <a:path w="2609215" h="1422400">
                  <a:moveTo>
                    <a:pt x="814948" y="63500"/>
                  </a:moveTo>
                  <a:lnTo>
                    <a:pt x="751360" y="63500"/>
                  </a:lnTo>
                  <a:lnTo>
                    <a:pt x="750025" y="76200"/>
                  </a:lnTo>
                  <a:lnTo>
                    <a:pt x="811982" y="76200"/>
                  </a:lnTo>
                  <a:lnTo>
                    <a:pt x="814948" y="63500"/>
                  </a:lnTo>
                  <a:close/>
                </a:path>
                <a:path w="2609215" h="1422400">
                  <a:moveTo>
                    <a:pt x="948855" y="63500"/>
                  </a:moveTo>
                  <a:lnTo>
                    <a:pt x="939443" y="63500"/>
                  </a:lnTo>
                  <a:lnTo>
                    <a:pt x="941392" y="76200"/>
                  </a:lnTo>
                  <a:lnTo>
                    <a:pt x="950787" y="76200"/>
                  </a:lnTo>
                  <a:lnTo>
                    <a:pt x="948855" y="63500"/>
                  </a:lnTo>
                  <a:close/>
                </a:path>
                <a:path w="2609215" h="1422400">
                  <a:moveTo>
                    <a:pt x="983713" y="63500"/>
                  </a:moveTo>
                  <a:lnTo>
                    <a:pt x="979201" y="63500"/>
                  </a:lnTo>
                  <a:lnTo>
                    <a:pt x="978185" y="76200"/>
                  </a:lnTo>
                  <a:lnTo>
                    <a:pt x="983713" y="63500"/>
                  </a:lnTo>
                  <a:close/>
                </a:path>
                <a:path w="2609215" h="1422400">
                  <a:moveTo>
                    <a:pt x="1007941" y="63500"/>
                  </a:moveTo>
                  <a:lnTo>
                    <a:pt x="991201" y="63500"/>
                  </a:lnTo>
                  <a:lnTo>
                    <a:pt x="1002753" y="76200"/>
                  </a:lnTo>
                  <a:lnTo>
                    <a:pt x="1007941" y="63500"/>
                  </a:lnTo>
                  <a:close/>
                </a:path>
                <a:path w="2609215" h="1422400">
                  <a:moveTo>
                    <a:pt x="1616354" y="63500"/>
                  </a:moveTo>
                  <a:lnTo>
                    <a:pt x="1610372" y="76200"/>
                  </a:lnTo>
                  <a:lnTo>
                    <a:pt x="1622578" y="76200"/>
                  </a:lnTo>
                  <a:lnTo>
                    <a:pt x="1616354" y="63500"/>
                  </a:lnTo>
                  <a:close/>
                </a:path>
                <a:path w="2609215" h="1422400">
                  <a:moveTo>
                    <a:pt x="1643931" y="63500"/>
                  </a:moveTo>
                  <a:lnTo>
                    <a:pt x="1636216" y="63500"/>
                  </a:lnTo>
                  <a:lnTo>
                    <a:pt x="1648478" y="76200"/>
                  </a:lnTo>
                  <a:lnTo>
                    <a:pt x="1652317" y="69723"/>
                  </a:lnTo>
                  <a:lnTo>
                    <a:pt x="1643931" y="63500"/>
                  </a:lnTo>
                  <a:close/>
                </a:path>
                <a:path w="2609215" h="1422400">
                  <a:moveTo>
                    <a:pt x="1654967" y="65253"/>
                  </a:moveTo>
                  <a:lnTo>
                    <a:pt x="1652317" y="69723"/>
                  </a:lnTo>
                  <a:lnTo>
                    <a:pt x="1661044" y="76200"/>
                  </a:lnTo>
                  <a:lnTo>
                    <a:pt x="1668749" y="76200"/>
                  </a:lnTo>
                  <a:lnTo>
                    <a:pt x="1654967" y="65253"/>
                  </a:lnTo>
                  <a:close/>
                </a:path>
                <a:path w="2609215" h="1422400">
                  <a:moveTo>
                    <a:pt x="1695734" y="63500"/>
                  </a:moveTo>
                  <a:lnTo>
                    <a:pt x="1686511" y="63500"/>
                  </a:lnTo>
                  <a:lnTo>
                    <a:pt x="1682530" y="76200"/>
                  </a:lnTo>
                  <a:lnTo>
                    <a:pt x="1694865" y="76200"/>
                  </a:lnTo>
                  <a:lnTo>
                    <a:pt x="1695734" y="63500"/>
                  </a:lnTo>
                  <a:close/>
                </a:path>
                <a:path w="2609215" h="1422400">
                  <a:moveTo>
                    <a:pt x="1710697" y="63500"/>
                  </a:moveTo>
                  <a:lnTo>
                    <a:pt x="1695734" y="63500"/>
                  </a:lnTo>
                  <a:lnTo>
                    <a:pt x="1694865" y="76200"/>
                  </a:lnTo>
                  <a:lnTo>
                    <a:pt x="1707300" y="76200"/>
                  </a:lnTo>
                  <a:lnTo>
                    <a:pt x="1711106" y="71053"/>
                  </a:lnTo>
                  <a:lnTo>
                    <a:pt x="1710697" y="63500"/>
                  </a:lnTo>
                  <a:close/>
                </a:path>
                <a:path w="2609215" h="1422400">
                  <a:moveTo>
                    <a:pt x="1735863" y="38100"/>
                  </a:moveTo>
                  <a:lnTo>
                    <a:pt x="1717908" y="38100"/>
                  </a:lnTo>
                  <a:lnTo>
                    <a:pt x="1715766" y="42588"/>
                  </a:lnTo>
                  <a:lnTo>
                    <a:pt x="1718542" y="50362"/>
                  </a:lnTo>
                  <a:lnTo>
                    <a:pt x="1718664" y="51013"/>
                  </a:lnTo>
                  <a:lnTo>
                    <a:pt x="1716693" y="63500"/>
                  </a:lnTo>
                  <a:lnTo>
                    <a:pt x="1711106" y="71053"/>
                  </a:lnTo>
                  <a:lnTo>
                    <a:pt x="1711385" y="76200"/>
                  </a:lnTo>
                  <a:lnTo>
                    <a:pt x="1823856" y="76200"/>
                  </a:lnTo>
                  <a:lnTo>
                    <a:pt x="1822037" y="63500"/>
                  </a:lnTo>
                  <a:lnTo>
                    <a:pt x="1787103" y="63500"/>
                  </a:lnTo>
                  <a:lnTo>
                    <a:pt x="1785052" y="50800"/>
                  </a:lnTo>
                  <a:lnTo>
                    <a:pt x="1741784" y="50800"/>
                  </a:lnTo>
                  <a:lnTo>
                    <a:pt x="1735863" y="38100"/>
                  </a:lnTo>
                  <a:close/>
                </a:path>
                <a:path w="2609215" h="1422400">
                  <a:moveTo>
                    <a:pt x="1845601" y="63500"/>
                  </a:moveTo>
                  <a:lnTo>
                    <a:pt x="1830011" y="63500"/>
                  </a:lnTo>
                  <a:lnTo>
                    <a:pt x="1823856" y="76200"/>
                  </a:lnTo>
                  <a:lnTo>
                    <a:pt x="1857918" y="76200"/>
                  </a:lnTo>
                  <a:lnTo>
                    <a:pt x="1845601" y="63500"/>
                  </a:lnTo>
                  <a:close/>
                </a:path>
                <a:path w="2609215" h="1422400">
                  <a:moveTo>
                    <a:pt x="1881738" y="63500"/>
                  </a:moveTo>
                  <a:lnTo>
                    <a:pt x="1877924" y="76200"/>
                  </a:lnTo>
                  <a:lnTo>
                    <a:pt x="1878964" y="76200"/>
                  </a:lnTo>
                  <a:lnTo>
                    <a:pt x="1881738" y="63500"/>
                  </a:lnTo>
                  <a:close/>
                </a:path>
                <a:path w="2609215" h="1422400">
                  <a:moveTo>
                    <a:pt x="1715766" y="42588"/>
                  </a:moveTo>
                  <a:lnTo>
                    <a:pt x="1711846" y="50800"/>
                  </a:lnTo>
                  <a:lnTo>
                    <a:pt x="1709408" y="50800"/>
                  </a:lnTo>
                  <a:lnTo>
                    <a:pt x="1711671" y="63500"/>
                  </a:lnTo>
                  <a:lnTo>
                    <a:pt x="1710697" y="63500"/>
                  </a:lnTo>
                  <a:lnTo>
                    <a:pt x="1711106" y="71053"/>
                  </a:lnTo>
                  <a:lnTo>
                    <a:pt x="1716693" y="63500"/>
                  </a:lnTo>
                  <a:lnTo>
                    <a:pt x="1718698" y="50800"/>
                  </a:lnTo>
                  <a:lnTo>
                    <a:pt x="1715766" y="42588"/>
                  </a:lnTo>
                  <a:close/>
                </a:path>
                <a:path w="2609215" h="1422400">
                  <a:moveTo>
                    <a:pt x="1656007" y="63500"/>
                  </a:moveTo>
                  <a:lnTo>
                    <a:pt x="1652760" y="63500"/>
                  </a:lnTo>
                  <a:lnTo>
                    <a:pt x="1654967" y="65253"/>
                  </a:lnTo>
                  <a:lnTo>
                    <a:pt x="1656007" y="63500"/>
                  </a:lnTo>
                  <a:close/>
                </a:path>
                <a:path w="2609215" h="1422400">
                  <a:moveTo>
                    <a:pt x="802818" y="50800"/>
                  </a:moveTo>
                  <a:lnTo>
                    <a:pt x="792242" y="50800"/>
                  </a:lnTo>
                  <a:lnTo>
                    <a:pt x="780211" y="63500"/>
                  </a:lnTo>
                  <a:lnTo>
                    <a:pt x="807185" y="63500"/>
                  </a:lnTo>
                  <a:lnTo>
                    <a:pt x="802818" y="50800"/>
                  </a:lnTo>
                  <a:close/>
                </a:path>
                <a:path w="2609215" h="1422400">
                  <a:moveTo>
                    <a:pt x="1009264" y="50800"/>
                  </a:moveTo>
                  <a:lnTo>
                    <a:pt x="1003493" y="50800"/>
                  </a:lnTo>
                  <a:lnTo>
                    <a:pt x="996645" y="63500"/>
                  </a:lnTo>
                  <a:lnTo>
                    <a:pt x="1010391" y="63500"/>
                  </a:lnTo>
                  <a:lnTo>
                    <a:pt x="1009264" y="50800"/>
                  </a:lnTo>
                  <a:close/>
                </a:path>
                <a:path w="2609215" h="1422400">
                  <a:moveTo>
                    <a:pt x="1061503" y="50800"/>
                  </a:moveTo>
                  <a:lnTo>
                    <a:pt x="1026508" y="50800"/>
                  </a:lnTo>
                  <a:lnTo>
                    <a:pt x="1027410" y="63500"/>
                  </a:lnTo>
                  <a:lnTo>
                    <a:pt x="1058015" y="63500"/>
                  </a:lnTo>
                  <a:lnTo>
                    <a:pt x="1061531" y="51013"/>
                  </a:lnTo>
                  <a:lnTo>
                    <a:pt x="1061503" y="50800"/>
                  </a:lnTo>
                  <a:close/>
                </a:path>
                <a:path w="2609215" h="1422400">
                  <a:moveTo>
                    <a:pt x="1076429" y="50800"/>
                  </a:moveTo>
                  <a:lnTo>
                    <a:pt x="1061592" y="50800"/>
                  </a:lnTo>
                  <a:lnTo>
                    <a:pt x="1061531" y="51013"/>
                  </a:lnTo>
                  <a:lnTo>
                    <a:pt x="1063176" y="63500"/>
                  </a:lnTo>
                  <a:lnTo>
                    <a:pt x="1072036" y="63500"/>
                  </a:lnTo>
                  <a:lnTo>
                    <a:pt x="1076429" y="50800"/>
                  </a:lnTo>
                  <a:close/>
                </a:path>
                <a:path w="2609215" h="1422400">
                  <a:moveTo>
                    <a:pt x="1131343" y="50800"/>
                  </a:moveTo>
                  <a:lnTo>
                    <a:pt x="1121940" y="50800"/>
                  </a:lnTo>
                  <a:lnTo>
                    <a:pt x="1127238" y="63500"/>
                  </a:lnTo>
                  <a:lnTo>
                    <a:pt x="1131343" y="50800"/>
                  </a:lnTo>
                  <a:close/>
                </a:path>
                <a:path w="2609215" h="1422400">
                  <a:moveTo>
                    <a:pt x="1488557" y="50800"/>
                  </a:moveTo>
                  <a:lnTo>
                    <a:pt x="1482125" y="50800"/>
                  </a:lnTo>
                  <a:lnTo>
                    <a:pt x="1488329" y="63500"/>
                  </a:lnTo>
                  <a:lnTo>
                    <a:pt x="1494647" y="63500"/>
                  </a:lnTo>
                  <a:lnTo>
                    <a:pt x="1488557" y="50800"/>
                  </a:lnTo>
                  <a:close/>
                </a:path>
                <a:path w="2609215" h="1422400">
                  <a:moveTo>
                    <a:pt x="1524792" y="50800"/>
                  </a:moveTo>
                  <a:lnTo>
                    <a:pt x="1506305" y="50800"/>
                  </a:lnTo>
                  <a:lnTo>
                    <a:pt x="1510521" y="63500"/>
                  </a:lnTo>
                  <a:lnTo>
                    <a:pt x="1531666" y="63500"/>
                  </a:lnTo>
                  <a:lnTo>
                    <a:pt x="1524792" y="50800"/>
                  </a:lnTo>
                  <a:close/>
                </a:path>
                <a:path w="2609215" h="1422400">
                  <a:moveTo>
                    <a:pt x="1545163" y="50800"/>
                  </a:moveTo>
                  <a:lnTo>
                    <a:pt x="1536490" y="50800"/>
                  </a:lnTo>
                  <a:lnTo>
                    <a:pt x="1531666" y="63500"/>
                  </a:lnTo>
                  <a:lnTo>
                    <a:pt x="1540310" y="63500"/>
                  </a:lnTo>
                  <a:lnTo>
                    <a:pt x="1545163" y="50800"/>
                  </a:lnTo>
                  <a:close/>
                </a:path>
                <a:path w="2609215" h="1422400">
                  <a:moveTo>
                    <a:pt x="1556416" y="50800"/>
                  </a:moveTo>
                  <a:lnTo>
                    <a:pt x="1548681" y="50800"/>
                  </a:lnTo>
                  <a:lnTo>
                    <a:pt x="1558859" y="63500"/>
                  </a:lnTo>
                  <a:lnTo>
                    <a:pt x="1556416" y="50800"/>
                  </a:lnTo>
                  <a:close/>
                </a:path>
                <a:path w="2609215" h="1422400">
                  <a:moveTo>
                    <a:pt x="1579318" y="50800"/>
                  </a:moveTo>
                  <a:lnTo>
                    <a:pt x="1562090" y="50800"/>
                  </a:lnTo>
                  <a:lnTo>
                    <a:pt x="1567231" y="63500"/>
                  </a:lnTo>
                  <a:lnTo>
                    <a:pt x="1579046" y="63500"/>
                  </a:lnTo>
                  <a:lnTo>
                    <a:pt x="1579318" y="50800"/>
                  </a:lnTo>
                  <a:close/>
                </a:path>
                <a:path w="2609215" h="1422400">
                  <a:moveTo>
                    <a:pt x="1709408" y="50800"/>
                  </a:moveTo>
                  <a:lnTo>
                    <a:pt x="1592470" y="50800"/>
                  </a:lnTo>
                  <a:lnTo>
                    <a:pt x="1605819" y="63500"/>
                  </a:lnTo>
                  <a:lnTo>
                    <a:pt x="1711671" y="63500"/>
                  </a:lnTo>
                  <a:lnTo>
                    <a:pt x="1709408" y="50800"/>
                  </a:lnTo>
                  <a:close/>
                </a:path>
                <a:path w="2609215" h="1422400">
                  <a:moveTo>
                    <a:pt x="1808533" y="50800"/>
                  </a:moveTo>
                  <a:lnTo>
                    <a:pt x="1789212" y="50800"/>
                  </a:lnTo>
                  <a:lnTo>
                    <a:pt x="1792317" y="63500"/>
                  </a:lnTo>
                  <a:lnTo>
                    <a:pt x="1816636" y="63500"/>
                  </a:lnTo>
                  <a:lnTo>
                    <a:pt x="1808533" y="50800"/>
                  </a:lnTo>
                  <a:close/>
                </a:path>
                <a:path w="2609215" h="1422400">
                  <a:moveTo>
                    <a:pt x="1061592" y="50800"/>
                  </a:moveTo>
                  <a:lnTo>
                    <a:pt x="1061531" y="51013"/>
                  </a:lnTo>
                  <a:lnTo>
                    <a:pt x="1061592" y="50800"/>
                  </a:lnTo>
                  <a:close/>
                </a:path>
                <a:path w="2609215" h="1422400">
                  <a:moveTo>
                    <a:pt x="846975" y="38100"/>
                  </a:moveTo>
                  <a:lnTo>
                    <a:pt x="844053" y="50362"/>
                  </a:lnTo>
                  <a:lnTo>
                    <a:pt x="844598" y="50800"/>
                  </a:lnTo>
                  <a:lnTo>
                    <a:pt x="850409" y="50800"/>
                  </a:lnTo>
                  <a:lnTo>
                    <a:pt x="850923" y="46041"/>
                  </a:lnTo>
                  <a:lnTo>
                    <a:pt x="846975" y="38100"/>
                  </a:lnTo>
                  <a:close/>
                </a:path>
                <a:path w="2609215" h="1422400">
                  <a:moveTo>
                    <a:pt x="866951" y="38100"/>
                  </a:moveTo>
                  <a:lnTo>
                    <a:pt x="851781" y="38100"/>
                  </a:lnTo>
                  <a:lnTo>
                    <a:pt x="850923" y="46041"/>
                  </a:lnTo>
                  <a:lnTo>
                    <a:pt x="853288" y="50800"/>
                  </a:lnTo>
                  <a:lnTo>
                    <a:pt x="862930" y="50800"/>
                  </a:lnTo>
                  <a:lnTo>
                    <a:pt x="866951" y="38100"/>
                  </a:lnTo>
                  <a:close/>
                </a:path>
                <a:path w="2609215" h="1422400">
                  <a:moveTo>
                    <a:pt x="1072308" y="38100"/>
                  </a:moveTo>
                  <a:lnTo>
                    <a:pt x="878504" y="38100"/>
                  </a:lnTo>
                  <a:lnTo>
                    <a:pt x="877914" y="50800"/>
                  </a:lnTo>
                  <a:lnTo>
                    <a:pt x="1067565" y="50800"/>
                  </a:lnTo>
                  <a:lnTo>
                    <a:pt x="1072308" y="38100"/>
                  </a:lnTo>
                  <a:close/>
                </a:path>
                <a:path w="2609215" h="1422400">
                  <a:moveTo>
                    <a:pt x="1125832" y="38100"/>
                  </a:moveTo>
                  <a:lnTo>
                    <a:pt x="1075529" y="38100"/>
                  </a:lnTo>
                  <a:lnTo>
                    <a:pt x="1067565" y="50800"/>
                  </a:lnTo>
                  <a:lnTo>
                    <a:pt x="1124504" y="50800"/>
                  </a:lnTo>
                  <a:lnTo>
                    <a:pt x="1125832" y="38100"/>
                  </a:lnTo>
                  <a:close/>
                </a:path>
                <a:path w="2609215" h="1422400">
                  <a:moveTo>
                    <a:pt x="1137148" y="38100"/>
                  </a:moveTo>
                  <a:lnTo>
                    <a:pt x="1125832" y="38100"/>
                  </a:lnTo>
                  <a:lnTo>
                    <a:pt x="1126034" y="50800"/>
                  </a:lnTo>
                  <a:lnTo>
                    <a:pt x="1137148" y="38100"/>
                  </a:lnTo>
                  <a:close/>
                </a:path>
                <a:path w="2609215" h="1422400">
                  <a:moveTo>
                    <a:pt x="1198973" y="38100"/>
                  </a:moveTo>
                  <a:lnTo>
                    <a:pt x="1169614" y="38100"/>
                  </a:lnTo>
                  <a:lnTo>
                    <a:pt x="1182848" y="50800"/>
                  </a:lnTo>
                  <a:lnTo>
                    <a:pt x="1195660" y="50800"/>
                  </a:lnTo>
                  <a:lnTo>
                    <a:pt x="1198973" y="38100"/>
                  </a:lnTo>
                  <a:close/>
                </a:path>
                <a:path w="2609215" h="1422400">
                  <a:moveTo>
                    <a:pt x="1219247" y="38100"/>
                  </a:moveTo>
                  <a:lnTo>
                    <a:pt x="1216356" y="38100"/>
                  </a:lnTo>
                  <a:lnTo>
                    <a:pt x="1206807" y="50800"/>
                  </a:lnTo>
                  <a:lnTo>
                    <a:pt x="1221078" y="50800"/>
                  </a:lnTo>
                  <a:lnTo>
                    <a:pt x="1219247" y="38100"/>
                  </a:lnTo>
                  <a:close/>
                </a:path>
                <a:path w="2609215" h="1422400">
                  <a:moveTo>
                    <a:pt x="1243288" y="38100"/>
                  </a:moveTo>
                  <a:lnTo>
                    <a:pt x="1232310" y="38100"/>
                  </a:lnTo>
                  <a:lnTo>
                    <a:pt x="1221078" y="50800"/>
                  </a:lnTo>
                  <a:lnTo>
                    <a:pt x="1238836" y="50800"/>
                  </a:lnTo>
                  <a:lnTo>
                    <a:pt x="1243288" y="38100"/>
                  </a:lnTo>
                  <a:close/>
                </a:path>
                <a:path w="2609215" h="1422400">
                  <a:moveTo>
                    <a:pt x="1251974" y="38100"/>
                  </a:moveTo>
                  <a:lnTo>
                    <a:pt x="1243288" y="38100"/>
                  </a:lnTo>
                  <a:lnTo>
                    <a:pt x="1247308" y="50800"/>
                  </a:lnTo>
                  <a:lnTo>
                    <a:pt x="1251974" y="38100"/>
                  </a:lnTo>
                  <a:close/>
                </a:path>
                <a:path w="2609215" h="1422400">
                  <a:moveTo>
                    <a:pt x="1261919" y="18096"/>
                  </a:moveTo>
                  <a:lnTo>
                    <a:pt x="1259557" y="25400"/>
                  </a:lnTo>
                  <a:lnTo>
                    <a:pt x="1259368" y="38100"/>
                  </a:lnTo>
                  <a:lnTo>
                    <a:pt x="1251974" y="38100"/>
                  </a:lnTo>
                  <a:lnTo>
                    <a:pt x="1253774" y="50800"/>
                  </a:lnTo>
                  <a:lnTo>
                    <a:pt x="1263978" y="50800"/>
                  </a:lnTo>
                  <a:lnTo>
                    <a:pt x="1261117" y="38100"/>
                  </a:lnTo>
                  <a:lnTo>
                    <a:pt x="1262404" y="25400"/>
                  </a:lnTo>
                  <a:lnTo>
                    <a:pt x="1261919" y="18096"/>
                  </a:lnTo>
                  <a:close/>
                </a:path>
                <a:path w="2609215" h="1422400">
                  <a:moveTo>
                    <a:pt x="1291327" y="38100"/>
                  </a:moveTo>
                  <a:lnTo>
                    <a:pt x="1264020" y="38100"/>
                  </a:lnTo>
                  <a:lnTo>
                    <a:pt x="1274438" y="50800"/>
                  </a:lnTo>
                  <a:lnTo>
                    <a:pt x="1297044" y="50800"/>
                  </a:lnTo>
                  <a:lnTo>
                    <a:pt x="1291327" y="38100"/>
                  </a:lnTo>
                  <a:close/>
                </a:path>
                <a:path w="2609215" h="1422400">
                  <a:moveTo>
                    <a:pt x="1318258" y="38100"/>
                  </a:moveTo>
                  <a:lnTo>
                    <a:pt x="1296259" y="38100"/>
                  </a:lnTo>
                  <a:lnTo>
                    <a:pt x="1297044" y="50800"/>
                  </a:lnTo>
                  <a:lnTo>
                    <a:pt x="1305767" y="50800"/>
                  </a:lnTo>
                  <a:lnTo>
                    <a:pt x="1318258" y="38100"/>
                  </a:lnTo>
                  <a:close/>
                </a:path>
                <a:path w="2609215" h="1422400">
                  <a:moveTo>
                    <a:pt x="1335358" y="38100"/>
                  </a:moveTo>
                  <a:lnTo>
                    <a:pt x="1326173" y="38100"/>
                  </a:lnTo>
                  <a:lnTo>
                    <a:pt x="1331283" y="50800"/>
                  </a:lnTo>
                  <a:lnTo>
                    <a:pt x="1335358" y="38100"/>
                  </a:lnTo>
                  <a:close/>
                </a:path>
                <a:path w="2609215" h="1422400">
                  <a:moveTo>
                    <a:pt x="1365612" y="38100"/>
                  </a:moveTo>
                  <a:lnTo>
                    <a:pt x="1350697" y="38100"/>
                  </a:lnTo>
                  <a:lnTo>
                    <a:pt x="1364870" y="50800"/>
                  </a:lnTo>
                  <a:lnTo>
                    <a:pt x="1376079" y="50800"/>
                  </a:lnTo>
                  <a:lnTo>
                    <a:pt x="1365612" y="38100"/>
                  </a:lnTo>
                  <a:close/>
                </a:path>
                <a:path w="2609215" h="1422400">
                  <a:moveTo>
                    <a:pt x="1402454" y="43534"/>
                  </a:moveTo>
                  <a:lnTo>
                    <a:pt x="1392686" y="50800"/>
                  </a:lnTo>
                  <a:lnTo>
                    <a:pt x="1404863" y="50800"/>
                  </a:lnTo>
                  <a:lnTo>
                    <a:pt x="1402454" y="43534"/>
                  </a:lnTo>
                  <a:close/>
                </a:path>
                <a:path w="2609215" h="1422400">
                  <a:moveTo>
                    <a:pt x="1417838" y="38100"/>
                  </a:moveTo>
                  <a:lnTo>
                    <a:pt x="1409762" y="38100"/>
                  </a:lnTo>
                  <a:lnTo>
                    <a:pt x="1408894" y="38745"/>
                  </a:lnTo>
                  <a:lnTo>
                    <a:pt x="1414658" y="50800"/>
                  </a:lnTo>
                  <a:lnTo>
                    <a:pt x="1419784" y="50800"/>
                  </a:lnTo>
                  <a:lnTo>
                    <a:pt x="1417838" y="38100"/>
                  </a:lnTo>
                  <a:close/>
                </a:path>
                <a:path w="2609215" h="1422400">
                  <a:moveTo>
                    <a:pt x="1431662" y="38100"/>
                  </a:moveTo>
                  <a:lnTo>
                    <a:pt x="1419870" y="38100"/>
                  </a:lnTo>
                  <a:lnTo>
                    <a:pt x="1419784" y="50800"/>
                  </a:lnTo>
                  <a:lnTo>
                    <a:pt x="1424392" y="50800"/>
                  </a:lnTo>
                  <a:lnTo>
                    <a:pt x="1431662" y="38100"/>
                  </a:lnTo>
                  <a:close/>
                </a:path>
                <a:path w="2609215" h="1422400">
                  <a:moveTo>
                    <a:pt x="1439988" y="38100"/>
                  </a:moveTo>
                  <a:lnTo>
                    <a:pt x="1433470" y="38100"/>
                  </a:lnTo>
                  <a:lnTo>
                    <a:pt x="1430941" y="50800"/>
                  </a:lnTo>
                  <a:lnTo>
                    <a:pt x="1441449" y="50800"/>
                  </a:lnTo>
                  <a:lnTo>
                    <a:pt x="1439988" y="38100"/>
                  </a:lnTo>
                  <a:close/>
                </a:path>
                <a:path w="2609215" h="1422400">
                  <a:moveTo>
                    <a:pt x="1468814" y="38100"/>
                  </a:moveTo>
                  <a:lnTo>
                    <a:pt x="1442167" y="38100"/>
                  </a:lnTo>
                  <a:lnTo>
                    <a:pt x="1450090" y="50800"/>
                  </a:lnTo>
                  <a:lnTo>
                    <a:pt x="1466648" y="50800"/>
                  </a:lnTo>
                  <a:lnTo>
                    <a:pt x="1468814" y="38100"/>
                  </a:lnTo>
                  <a:close/>
                </a:path>
                <a:path w="2609215" h="1422400">
                  <a:moveTo>
                    <a:pt x="1489567" y="38100"/>
                  </a:moveTo>
                  <a:lnTo>
                    <a:pt x="1473542" y="38100"/>
                  </a:lnTo>
                  <a:lnTo>
                    <a:pt x="1466648" y="50800"/>
                  </a:lnTo>
                  <a:lnTo>
                    <a:pt x="1491478" y="50800"/>
                  </a:lnTo>
                  <a:lnTo>
                    <a:pt x="1489567" y="38100"/>
                  </a:lnTo>
                  <a:close/>
                </a:path>
                <a:path w="2609215" h="1422400">
                  <a:moveTo>
                    <a:pt x="1714163" y="38100"/>
                  </a:moveTo>
                  <a:lnTo>
                    <a:pt x="1500587" y="38100"/>
                  </a:lnTo>
                  <a:lnTo>
                    <a:pt x="1491478" y="50800"/>
                  </a:lnTo>
                  <a:lnTo>
                    <a:pt x="1711846" y="50800"/>
                  </a:lnTo>
                  <a:lnTo>
                    <a:pt x="1715766" y="42588"/>
                  </a:lnTo>
                  <a:lnTo>
                    <a:pt x="1714163" y="38100"/>
                  </a:lnTo>
                  <a:close/>
                </a:path>
                <a:path w="2609215" h="1422400">
                  <a:moveTo>
                    <a:pt x="1765400" y="38100"/>
                  </a:moveTo>
                  <a:lnTo>
                    <a:pt x="1754308" y="50800"/>
                  </a:lnTo>
                  <a:lnTo>
                    <a:pt x="1770495" y="50800"/>
                  </a:lnTo>
                  <a:lnTo>
                    <a:pt x="1765400" y="38100"/>
                  </a:lnTo>
                  <a:close/>
                </a:path>
                <a:path w="2609215" h="1422400">
                  <a:moveTo>
                    <a:pt x="1408586" y="38100"/>
                  </a:moveTo>
                  <a:lnTo>
                    <a:pt x="1400652" y="38100"/>
                  </a:lnTo>
                  <a:lnTo>
                    <a:pt x="1402454" y="43534"/>
                  </a:lnTo>
                  <a:lnTo>
                    <a:pt x="1408894" y="38745"/>
                  </a:lnTo>
                  <a:lnTo>
                    <a:pt x="1408586" y="38100"/>
                  </a:lnTo>
                  <a:close/>
                </a:path>
                <a:path w="2609215" h="1422400">
                  <a:moveTo>
                    <a:pt x="915341" y="25400"/>
                  </a:moveTo>
                  <a:lnTo>
                    <a:pt x="908893" y="25400"/>
                  </a:lnTo>
                  <a:lnTo>
                    <a:pt x="900715" y="38100"/>
                  </a:lnTo>
                  <a:lnTo>
                    <a:pt x="914449" y="38100"/>
                  </a:lnTo>
                  <a:lnTo>
                    <a:pt x="915341" y="25400"/>
                  </a:lnTo>
                  <a:close/>
                </a:path>
                <a:path w="2609215" h="1422400">
                  <a:moveTo>
                    <a:pt x="931069" y="25400"/>
                  </a:moveTo>
                  <a:lnTo>
                    <a:pt x="922760" y="25400"/>
                  </a:lnTo>
                  <a:lnTo>
                    <a:pt x="914449" y="38100"/>
                  </a:lnTo>
                  <a:lnTo>
                    <a:pt x="939625" y="38100"/>
                  </a:lnTo>
                  <a:lnTo>
                    <a:pt x="931069" y="25400"/>
                  </a:lnTo>
                  <a:close/>
                </a:path>
                <a:path w="2609215" h="1422400">
                  <a:moveTo>
                    <a:pt x="1020121" y="25400"/>
                  </a:moveTo>
                  <a:lnTo>
                    <a:pt x="951835" y="25400"/>
                  </a:lnTo>
                  <a:lnTo>
                    <a:pt x="948678" y="38100"/>
                  </a:lnTo>
                  <a:lnTo>
                    <a:pt x="1020759" y="38100"/>
                  </a:lnTo>
                  <a:lnTo>
                    <a:pt x="1020690" y="26023"/>
                  </a:lnTo>
                  <a:lnTo>
                    <a:pt x="1020121" y="25400"/>
                  </a:lnTo>
                  <a:close/>
                </a:path>
                <a:path w="2609215" h="1422400">
                  <a:moveTo>
                    <a:pt x="1024779" y="12700"/>
                  </a:moveTo>
                  <a:lnTo>
                    <a:pt x="1016383" y="12700"/>
                  </a:lnTo>
                  <a:lnTo>
                    <a:pt x="1006998" y="25400"/>
                  </a:lnTo>
                  <a:lnTo>
                    <a:pt x="1020687" y="25400"/>
                  </a:lnTo>
                  <a:lnTo>
                    <a:pt x="1020690" y="26023"/>
                  </a:lnTo>
                  <a:lnTo>
                    <a:pt x="1031722" y="38100"/>
                  </a:lnTo>
                  <a:lnTo>
                    <a:pt x="1031583" y="25400"/>
                  </a:lnTo>
                  <a:lnTo>
                    <a:pt x="1024779" y="12700"/>
                  </a:lnTo>
                  <a:close/>
                </a:path>
                <a:path w="2609215" h="1422400">
                  <a:moveTo>
                    <a:pt x="1252303" y="0"/>
                  </a:moveTo>
                  <a:lnTo>
                    <a:pt x="1221393" y="0"/>
                  </a:lnTo>
                  <a:lnTo>
                    <a:pt x="1219811" y="12700"/>
                  </a:lnTo>
                  <a:lnTo>
                    <a:pt x="1190204" y="12700"/>
                  </a:lnTo>
                  <a:lnTo>
                    <a:pt x="1170483" y="25400"/>
                  </a:lnTo>
                  <a:lnTo>
                    <a:pt x="1036356" y="25400"/>
                  </a:lnTo>
                  <a:lnTo>
                    <a:pt x="1041712" y="38100"/>
                  </a:lnTo>
                  <a:lnTo>
                    <a:pt x="1259368" y="38100"/>
                  </a:lnTo>
                  <a:lnTo>
                    <a:pt x="1259557" y="25400"/>
                  </a:lnTo>
                  <a:lnTo>
                    <a:pt x="1261919" y="18096"/>
                  </a:lnTo>
                  <a:lnTo>
                    <a:pt x="1261560" y="12700"/>
                  </a:lnTo>
                  <a:lnTo>
                    <a:pt x="1252303" y="0"/>
                  </a:lnTo>
                  <a:close/>
                </a:path>
                <a:path w="2609215" h="1422400">
                  <a:moveTo>
                    <a:pt x="1268749" y="12700"/>
                  </a:moveTo>
                  <a:lnTo>
                    <a:pt x="1263663" y="12700"/>
                  </a:lnTo>
                  <a:lnTo>
                    <a:pt x="1261919" y="18096"/>
                  </a:lnTo>
                  <a:lnTo>
                    <a:pt x="1262404" y="25400"/>
                  </a:lnTo>
                  <a:lnTo>
                    <a:pt x="1261117" y="38100"/>
                  </a:lnTo>
                  <a:lnTo>
                    <a:pt x="1348873" y="38100"/>
                  </a:lnTo>
                  <a:lnTo>
                    <a:pt x="1342657" y="25400"/>
                  </a:lnTo>
                  <a:lnTo>
                    <a:pt x="1271403" y="25400"/>
                  </a:lnTo>
                  <a:lnTo>
                    <a:pt x="1268749" y="12700"/>
                  </a:lnTo>
                  <a:close/>
                </a:path>
                <a:path w="2609215" h="1422400">
                  <a:moveTo>
                    <a:pt x="1439333" y="25400"/>
                  </a:moveTo>
                  <a:lnTo>
                    <a:pt x="1360927" y="25400"/>
                  </a:lnTo>
                  <a:lnTo>
                    <a:pt x="1357668" y="38100"/>
                  </a:lnTo>
                  <a:lnTo>
                    <a:pt x="1439281" y="38100"/>
                  </a:lnTo>
                  <a:lnTo>
                    <a:pt x="1439333" y="25400"/>
                  </a:lnTo>
                  <a:close/>
                </a:path>
                <a:path w="2609215" h="1422400">
                  <a:moveTo>
                    <a:pt x="1554170" y="25400"/>
                  </a:moveTo>
                  <a:lnTo>
                    <a:pt x="1439333" y="25400"/>
                  </a:lnTo>
                  <a:lnTo>
                    <a:pt x="1439281" y="38100"/>
                  </a:lnTo>
                  <a:lnTo>
                    <a:pt x="1562544" y="38100"/>
                  </a:lnTo>
                  <a:lnTo>
                    <a:pt x="1554170" y="25400"/>
                  </a:lnTo>
                  <a:close/>
                </a:path>
                <a:path w="2609215" h="1422400">
                  <a:moveTo>
                    <a:pt x="1631252" y="25400"/>
                  </a:moveTo>
                  <a:lnTo>
                    <a:pt x="1566638" y="25400"/>
                  </a:lnTo>
                  <a:lnTo>
                    <a:pt x="1568013" y="38100"/>
                  </a:lnTo>
                  <a:lnTo>
                    <a:pt x="1633927" y="38100"/>
                  </a:lnTo>
                  <a:lnTo>
                    <a:pt x="1631252" y="25400"/>
                  </a:lnTo>
                  <a:close/>
                </a:path>
                <a:path w="2609215" h="1422400">
                  <a:moveTo>
                    <a:pt x="1655017" y="25400"/>
                  </a:moveTo>
                  <a:lnTo>
                    <a:pt x="1640856" y="25400"/>
                  </a:lnTo>
                  <a:lnTo>
                    <a:pt x="1633927" y="38100"/>
                  </a:lnTo>
                  <a:lnTo>
                    <a:pt x="1654437" y="38100"/>
                  </a:lnTo>
                  <a:lnTo>
                    <a:pt x="1655017" y="25400"/>
                  </a:lnTo>
                  <a:close/>
                </a:path>
                <a:path w="2609215" h="1422400">
                  <a:moveTo>
                    <a:pt x="1683844" y="25400"/>
                  </a:moveTo>
                  <a:lnTo>
                    <a:pt x="1658264" y="25400"/>
                  </a:lnTo>
                  <a:lnTo>
                    <a:pt x="1654437" y="38100"/>
                  </a:lnTo>
                  <a:lnTo>
                    <a:pt x="1677263" y="38100"/>
                  </a:lnTo>
                  <a:lnTo>
                    <a:pt x="1683844" y="25400"/>
                  </a:lnTo>
                  <a:close/>
                </a:path>
                <a:path w="2609215" h="1422400">
                  <a:moveTo>
                    <a:pt x="1020687" y="25400"/>
                  </a:moveTo>
                  <a:lnTo>
                    <a:pt x="1020121" y="25400"/>
                  </a:lnTo>
                  <a:lnTo>
                    <a:pt x="1020690" y="26023"/>
                  </a:lnTo>
                  <a:lnTo>
                    <a:pt x="1020687" y="25400"/>
                  </a:lnTo>
                  <a:close/>
                </a:path>
                <a:path w="2609215" h="1422400">
                  <a:moveTo>
                    <a:pt x="969494" y="12700"/>
                  </a:moveTo>
                  <a:lnTo>
                    <a:pt x="965809" y="25400"/>
                  </a:lnTo>
                  <a:lnTo>
                    <a:pt x="974918" y="25400"/>
                  </a:lnTo>
                  <a:lnTo>
                    <a:pt x="969494" y="12700"/>
                  </a:lnTo>
                  <a:close/>
                </a:path>
                <a:path w="2609215" h="1422400">
                  <a:moveTo>
                    <a:pt x="988749" y="12700"/>
                  </a:moveTo>
                  <a:lnTo>
                    <a:pt x="978604" y="25400"/>
                  </a:lnTo>
                  <a:lnTo>
                    <a:pt x="998000" y="25400"/>
                  </a:lnTo>
                  <a:lnTo>
                    <a:pt x="988749" y="12700"/>
                  </a:lnTo>
                  <a:close/>
                </a:path>
                <a:path w="2609215" h="1422400">
                  <a:moveTo>
                    <a:pt x="1050853" y="12700"/>
                  </a:moveTo>
                  <a:lnTo>
                    <a:pt x="1040762" y="12700"/>
                  </a:lnTo>
                  <a:lnTo>
                    <a:pt x="1033256" y="25400"/>
                  </a:lnTo>
                  <a:lnTo>
                    <a:pt x="1046864" y="25400"/>
                  </a:lnTo>
                  <a:lnTo>
                    <a:pt x="1050853" y="12700"/>
                  </a:lnTo>
                  <a:close/>
                </a:path>
                <a:path w="2609215" h="1422400">
                  <a:moveTo>
                    <a:pt x="1052104" y="12700"/>
                  </a:moveTo>
                  <a:lnTo>
                    <a:pt x="1050853" y="12700"/>
                  </a:lnTo>
                  <a:lnTo>
                    <a:pt x="1046864" y="25400"/>
                  </a:lnTo>
                  <a:lnTo>
                    <a:pt x="1052104" y="12700"/>
                  </a:lnTo>
                  <a:close/>
                </a:path>
                <a:path w="2609215" h="1422400">
                  <a:moveTo>
                    <a:pt x="1141781" y="12700"/>
                  </a:moveTo>
                  <a:lnTo>
                    <a:pt x="1052104" y="12700"/>
                  </a:lnTo>
                  <a:lnTo>
                    <a:pt x="1046864" y="25400"/>
                  </a:lnTo>
                  <a:lnTo>
                    <a:pt x="1141803" y="25400"/>
                  </a:lnTo>
                  <a:lnTo>
                    <a:pt x="1141781" y="12700"/>
                  </a:lnTo>
                  <a:close/>
                </a:path>
                <a:path w="2609215" h="1422400">
                  <a:moveTo>
                    <a:pt x="1174696" y="12700"/>
                  </a:moveTo>
                  <a:lnTo>
                    <a:pt x="1146189" y="12700"/>
                  </a:lnTo>
                  <a:lnTo>
                    <a:pt x="1148404" y="25400"/>
                  </a:lnTo>
                  <a:lnTo>
                    <a:pt x="1170483" y="25400"/>
                  </a:lnTo>
                  <a:lnTo>
                    <a:pt x="1174696" y="12700"/>
                  </a:lnTo>
                  <a:close/>
                </a:path>
                <a:path w="2609215" h="1422400">
                  <a:moveTo>
                    <a:pt x="1277005" y="0"/>
                  </a:moveTo>
                  <a:lnTo>
                    <a:pt x="1265265" y="0"/>
                  </a:lnTo>
                  <a:lnTo>
                    <a:pt x="1272679" y="12700"/>
                  </a:lnTo>
                  <a:lnTo>
                    <a:pt x="1272441" y="25400"/>
                  </a:lnTo>
                  <a:lnTo>
                    <a:pt x="1511426" y="25400"/>
                  </a:lnTo>
                  <a:lnTo>
                    <a:pt x="1505426" y="12700"/>
                  </a:lnTo>
                  <a:lnTo>
                    <a:pt x="1281171" y="12700"/>
                  </a:lnTo>
                  <a:lnTo>
                    <a:pt x="1277005" y="0"/>
                  </a:lnTo>
                  <a:close/>
                </a:path>
                <a:path w="2609215" h="1422400">
                  <a:moveTo>
                    <a:pt x="1553745" y="12700"/>
                  </a:moveTo>
                  <a:lnTo>
                    <a:pt x="1507206" y="12700"/>
                  </a:lnTo>
                  <a:lnTo>
                    <a:pt x="1511426" y="25400"/>
                  </a:lnTo>
                  <a:lnTo>
                    <a:pt x="1546158" y="25400"/>
                  </a:lnTo>
                  <a:lnTo>
                    <a:pt x="1553745" y="12700"/>
                  </a:lnTo>
                  <a:close/>
                </a:path>
                <a:path w="2609215" h="1422400">
                  <a:moveTo>
                    <a:pt x="1578119" y="12700"/>
                  </a:moveTo>
                  <a:lnTo>
                    <a:pt x="1553745" y="12700"/>
                  </a:lnTo>
                  <a:lnTo>
                    <a:pt x="1562826" y="25400"/>
                  </a:lnTo>
                  <a:lnTo>
                    <a:pt x="1580879" y="25400"/>
                  </a:lnTo>
                  <a:lnTo>
                    <a:pt x="1578119" y="12700"/>
                  </a:lnTo>
                  <a:close/>
                </a:path>
                <a:path w="2609215" h="1422400">
                  <a:moveTo>
                    <a:pt x="1602978" y="12700"/>
                  </a:moveTo>
                  <a:lnTo>
                    <a:pt x="1589862" y="12700"/>
                  </a:lnTo>
                  <a:lnTo>
                    <a:pt x="1580879" y="25400"/>
                  </a:lnTo>
                  <a:lnTo>
                    <a:pt x="1610417" y="25400"/>
                  </a:lnTo>
                  <a:lnTo>
                    <a:pt x="1602978" y="12700"/>
                  </a:lnTo>
                  <a:close/>
                </a:path>
                <a:path w="2609215" h="1422400">
                  <a:moveTo>
                    <a:pt x="1122181" y="0"/>
                  </a:moveTo>
                  <a:lnTo>
                    <a:pt x="1105944" y="0"/>
                  </a:lnTo>
                  <a:lnTo>
                    <a:pt x="1093601" y="12700"/>
                  </a:lnTo>
                  <a:lnTo>
                    <a:pt x="1128076" y="12700"/>
                  </a:lnTo>
                  <a:lnTo>
                    <a:pt x="1122181" y="0"/>
                  </a:lnTo>
                  <a:close/>
                </a:path>
                <a:path w="2609215" h="1422400">
                  <a:moveTo>
                    <a:pt x="1183566" y="0"/>
                  </a:moveTo>
                  <a:lnTo>
                    <a:pt x="1147983" y="0"/>
                  </a:lnTo>
                  <a:lnTo>
                    <a:pt x="1128076" y="12700"/>
                  </a:lnTo>
                  <a:lnTo>
                    <a:pt x="1183197" y="12700"/>
                  </a:lnTo>
                  <a:lnTo>
                    <a:pt x="1183566" y="0"/>
                  </a:lnTo>
                  <a:close/>
                </a:path>
                <a:path w="2609215" h="1422400">
                  <a:moveTo>
                    <a:pt x="1213706" y="0"/>
                  </a:moveTo>
                  <a:lnTo>
                    <a:pt x="1206820" y="0"/>
                  </a:lnTo>
                  <a:lnTo>
                    <a:pt x="1196315" y="12700"/>
                  </a:lnTo>
                  <a:lnTo>
                    <a:pt x="1219811" y="12700"/>
                  </a:lnTo>
                  <a:lnTo>
                    <a:pt x="1213706" y="0"/>
                  </a:lnTo>
                  <a:close/>
                </a:path>
                <a:path w="2609215" h="1422400">
                  <a:moveTo>
                    <a:pt x="1422860" y="0"/>
                  </a:moveTo>
                  <a:lnTo>
                    <a:pt x="1295721" y="0"/>
                  </a:lnTo>
                  <a:lnTo>
                    <a:pt x="1293693" y="12700"/>
                  </a:lnTo>
                  <a:lnTo>
                    <a:pt x="1406832" y="12700"/>
                  </a:lnTo>
                  <a:lnTo>
                    <a:pt x="1422860" y="0"/>
                  </a:lnTo>
                  <a:close/>
                </a:path>
                <a:path w="2609215" h="1422400">
                  <a:moveTo>
                    <a:pt x="1481521" y="0"/>
                  </a:moveTo>
                  <a:lnTo>
                    <a:pt x="1428264" y="0"/>
                  </a:lnTo>
                  <a:lnTo>
                    <a:pt x="1424877" y="12700"/>
                  </a:lnTo>
                  <a:lnTo>
                    <a:pt x="1478809" y="12700"/>
                  </a:lnTo>
                  <a:lnTo>
                    <a:pt x="1481521" y="0"/>
                  </a:lnTo>
                  <a:close/>
                </a:path>
                <a:path w="2609215" h="1422400">
                  <a:moveTo>
                    <a:pt x="1493979" y="0"/>
                  </a:moveTo>
                  <a:lnTo>
                    <a:pt x="1489814" y="12700"/>
                  </a:lnTo>
                  <a:lnTo>
                    <a:pt x="1504321" y="12700"/>
                  </a:lnTo>
                  <a:lnTo>
                    <a:pt x="149397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16D4202-1F01-0B3E-7431-2D701A1690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9869" y="4301886"/>
            <a:ext cx="2072418" cy="596137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3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25637" y="1743407"/>
            <a:ext cx="215212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Fast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0" dirty="0">
                <a:solidFill>
                  <a:srgbClr val="CB297B"/>
                </a:solidFill>
                <a:latin typeface="Arial MT"/>
                <a:cs typeface="Arial MT"/>
              </a:rPr>
              <a:t>nearest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neighbor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27" dirty="0">
                <a:solidFill>
                  <a:srgbClr val="CB297B"/>
                </a:solidFill>
                <a:latin typeface="Arial MT"/>
                <a:cs typeface="Arial MT"/>
              </a:rPr>
              <a:t>search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97985" y="3189397"/>
            <a:ext cx="1306813" cy="636215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7328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5776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6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4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90A87ED-1B46-10C2-EBA6-F0CA7C13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2" name="Google Shape;138;g1501cc781cf_0_0">
            <a:extLst>
              <a:ext uri="{FF2B5EF4-FFF2-40B4-BE49-F238E27FC236}">
                <a16:creationId xmlns:a16="http://schemas.microsoft.com/office/drawing/2014/main" id="{1A6F718D-C344-9CC3-0FD4-9987094A6E83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0751" y="1848707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31113" y="1688174"/>
            <a:ext cx="3676404" cy="1998774"/>
            <a:chOff x="8862767" y="3711898"/>
            <a:chExt cx="8083550" cy="439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2862" y="4495653"/>
              <a:ext cx="6403398" cy="26871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5216" y="4527066"/>
              <a:ext cx="6299200" cy="2582545"/>
            </a:xfrm>
            <a:custGeom>
              <a:avLst/>
              <a:gdLst/>
              <a:ahLst/>
              <a:cxnLst/>
              <a:rect l="l" t="t" r="r" b="b"/>
              <a:pathLst>
                <a:path w="6299200" h="2582545">
                  <a:moveTo>
                    <a:pt x="6298689" y="0"/>
                  </a:moveTo>
                  <a:lnTo>
                    <a:pt x="0" y="0"/>
                  </a:lnTo>
                  <a:lnTo>
                    <a:pt x="0" y="2582413"/>
                  </a:lnTo>
                  <a:lnTo>
                    <a:pt x="6298689" y="2582413"/>
                  </a:lnTo>
                  <a:lnTo>
                    <a:pt x="6298689" y="0"/>
                  </a:lnTo>
                  <a:close/>
                </a:path>
              </a:pathLst>
            </a:custGeom>
            <a:solidFill>
              <a:srgbClr val="E4E3E5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6465" y="5394118"/>
              <a:ext cx="189242" cy="1892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20685" y="5956572"/>
              <a:ext cx="189242" cy="189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6628" y="5394118"/>
              <a:ext cx="189242" cy="1892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7240" y="4981122"/>
              <a:ext cx="189242" cy="1892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6508299"/>
              <a:ext cx="189242" cy="189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22575" y="6740130"/>
              <a:ext cx="189242" cy="1892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41704" y="6181202"/>
              <a:ext cx="189242" cy="1892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643" y="5406505"/>
              <a:ext cx="189242" cy="1892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5504" y="5771556"/>
              <a:ext cx="189242" cy="1892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97" y="6181202"/>
              <a:ext cx="189242" cy="189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3312" y="6358090"/>
              <a:ext cx="189242" cy="189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9676" y="6788137"/>
              <a:ext cx="189242" cy="189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8604" y="5723651"/>
              <a:ext cx="189242" cy="189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2767" y="4272636"/>
              <a:ext cx="4400011" cy="20164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890310" y="6747487"/>
              <a:ext cx="2072005" cy="1358900"/>
            </a:xfrm>
            <a:custGeom>
              <a:avLst/>
              <a:gdLst/>
              <a:ahLst/>
              <a:cxnLst/>
              <a:rect l="l" t="t" r="r" b="b"/>
              <a:pathLst>
                <a:path w="2072004" h="1358900">
                  <a:moveTo>
                    <a:pt x="35083" y="1346200"/>
                  </a:moveTo>
                  <a:lnTo>
                    <a:pt x="9732" y="1346200"/>
                  </a:lnTo>
                  <a:lnTo>
                    <a:pt x="8176" y="1358900"/>
                  </a:lnTo>
                  <a:lnTo>
                    <a:pt x="32926" y="1358900"/>
                  </a:lnTo>
                  <a:lnTo>
                    <a:pt x="35083" y="1346200"/>
                  </a:lnTo>
                  <a:close/>
                </a:path>
                <a:path w="2072004" h="1358900">
                  <a:moveTo>
                    <a:pt x="8326" y="1336457"/>
                  </a:moveTo>
                  <a:lnTo>
                    <a:pt x="2184" y="1346200"/>
                  </a:lnTo>
                  <a:lnTo>
                    <a:pt x="10053" y="1346200"/>
                  </a:lnTo>
                  <a:lnTo>
                    <a:pt x="8326" y="1336457"/>
                  </a:lnTo>
                  <a:close/>
                </a:path>
                <a:path w="2072004" h="1358900">
                  <a:moveTo>
                    <a:pt x="59833" y="1333500"/>
                  </a:moveTo>
                  <a:lnTo>
                    <a:pt x="18370" y="1333500"/>
                  </a:lnTo>
                  <a:lnTo>
                    <a:pt x="10053" y="1346200"/>
                  </a:lnTo>
                  <a:lnTo>
                    <a:pt x="55538" y="1346200"/>
                  </a:lnTo>
                  <a:lnTo>
                    <a:pt x="59833" y="1333500"/>
                  </a:lnTo>
                  <a:close/>
                </a:path>
                <a:path w="2072004" h="1358900">
                  <a:moveTo>
                    <a:pt x="10190" y="1333500"/>
                  </a:moveTo>
                  <a:lnTo>
                    <a:pt x="7801" y="1333500"/>
                  </a:lnTo>
                  <a:lnTo>
                    <a:pt x="8326" y="1336457"/>
                  </a:lnTo>
                  <a:lnTo>
                    <a:pt x="10190" y="1333500"/>
                  </a:lnTo>
                  <a:close/>
                </a:path>
                <a:path w="2072004" h="1358900">
                  <a:moveTo>
                    <a:pt x="66810" y="1320800"/>
                  </a:moveTo>
                  <a:lnTo>
                    <a:pt x="5800" y="1320800"/>
                  </a:lnTo>
                  <a:lnTo>
                    <a:pt x="0" y="1333500"/>
                  </a:lnTo>
                  <a:lnTo>
                    <a:pt x="69477" y="1333500"/>
                  </a:lnTo>
                  <a:lnTo>
                    <a:pt x="66810" y="1320800"/>
                  </a:lnTo>
                  <a:close/>
                </a:path>
                <a:path w="2072004" h="1358900">
                  <a:moveTo>
                    <a:pt x="83556" y="1320800"/>
                  </a:moveTo>
                  <a:lnTo>
                    <a:pt x="70568" y="1320800"/>
                  </a:lnTo>
                  <a:lnTo>
                    <a:pt x="69477" y="1333500"/>
                  </a:lnTo>
                  <a:lnTo>
                    <a:pt x="78547" y="1333500"/>
                  </a:lnTo>
                  <a:lnTo>
                    <a:pt x="83556" y="1320800"/>
                  </a:lnTo>
                  <a:close/>
                </a:path>
                <a:path w="2072004" h="1358900">
                  <a:moveTo>
                    <a:pt x="16925" y="1308100"/>
                  </a:moveTo>
                  <a:lnTo>
                    <a:pt x="7673" y="1308100"/>
                  </a:lnTo>
                  <a:lnTo>
                    <a:pt x="354" y="1320800"/>
                  </a:lnTo>
                  <a:lnTo>
                    <a:pt x="22347" y="1320800"/>
                  </a:lnTo>
                  <a:lnTo>
                    <a:pt x="16925" y="1308100"/>
                  </a:lnTo>
                  <a:close/>
                </a:path>
                <a:path w="2072004" h="1358900">
                  <a:moveTo>
                    <a:pt x="30555" y="1308100"/>
                  </a:moveTo>
                  <a:lnTo>
                    <a:pt x="22466" y="1308100"/>
                  </a:lnTo>
                  <a:lnTo>
                    <a:pt x="26303" y="1320800"/>
                  </a:lnTo>
                  <a:lnTo>
                    <a:pt x="30555" y="1308100"/>
                  </a:lnTo>
                  <a:close/>
                </a:path>
                <a:path w="2072004" h="1358900">
                  <a:moveTo>
                    <a:pt x="81048" y="1308100"/>
                  </a:moveTo>
                  <a:lnTo>
                    <a:pt x="36326" y="1308100"/>
                  </a:lnTo>
                  <a:lnTo>
                    <a:pt x="30841" y="1320800"/>
                  </a:lnTo>
                  <a:lnTo>
                    <a:pt x="81926" y="1320800"/>
                  </a:lnTo>
                  <a:lnTo>
                    <a:pt x="81048" y="1308100"/>
                  </a:lnTo>
                  <a:close/>
                </a:path>
                <a:path w="2072004" h="1358900">
                  <a:moveTo>
                    <a:pt x="99999" y="1308100"/>
                  </a:moveTo>
                  <a:lnTo>
                    <a:pt x="81048" y="1308100"/>
                  </a:lnTo>
                  <a:lnTo>
                    <a:pt x="84840" y="1320800"/>
                  </a:lnTo>
                  <a:lnTo>
                    <a:pt x="95724" y="1320800"/>
                  </a:lnTo>
                  <a:lnTo>
                    <a:pt x="99999" y="1308100"/>
                  </a:lnTo>
                  <a:close/>
                </a:path>
                <a:path w="2072004" h="1358900">
                  <a:moveTo>
                    <a:pt x="27796" y="1295400"/>
                  </a:moveTo>
                  <a:lnTo>
                    <a:pt x="25892" y="1295400"/>
                  </a:lnTo>
                  <a:lnTo>
                    <a:pt x="25145" y="1308100"/>
                  </a:lnTo>
                  <a:lnTo>
                    <a:pt x="27796" y="1295400"/>
                  </a:lnTo>
                  <a:close/>
                </a:path>
                <a:path w="2072004" h="1358900">
                  <a:moveTo>
                    <a:pt x="37269" y="1300347"/>
                  </a:moveTo>
                  <a:lnTo>
                    <a:pt x="32720" y="1308100"/>
                  </a:lnTo>
                  <a:lnTo>
                    <a:pt x="36811" y="1308100"/>
                  </a:lnTo>
                  <a:lnTo>
                    <a:pt x="37269" y="1300347"/>
                  </a:lnTo>
                  <a:close/>
                </a:path>
                <a:path w="2072004" h="1358900">
                  <a:moveTo>
                    <a:pt x="79008" y="1282700"/>
                  </a:moveTo>
                  <a:lnTo>
                    <a:pt x="76203" y="1282700"/>
                  </a:lnTo>
                  <a:lnTo>
                    <a:pt x="77845" y="1295400"/>
                  </a:lnTo>
                  <a:lnTo>
                    <a:pt x="42789" y="1295400"/>
                  </a:lnTo>
                  <a:lnTo>
                    <a:pt x="39049" y="1308100"/>
                  </a:lnTo>
                  <a:lnTo>
                    <a:pt x="90729" y="1308100"/>
                  </a:lnTo>
                  <a:lnTo>
                    <a:pt x="84005" y="1295400"/>
                  </a:lnTo>
                  <a:lnTo>
                    <a:pt x="79008" y="1282700"/>
                  </a:lnTo>
                  <a:close/>
                </a:path>
                <a:path w="2072004" h="1358900">
                  <a:moveTo>
                    <a:pt x="149288" y="1270000"/>
                  </a:moveTo>
                  <a:lnTo>
                    <a:pt x="71689" y="1270000"/>
                  </a:lnTo>
                  <a:lnTo>
                    <a:pt x="71401" y="1271258"/>
                  </a:lnTo>
                  <a:lnTo>
                    <a:pt x="79008" y="1282700"/>
                  </a:lnTo>
                  <a:lnTo>
                    <a:pt x="84005" y="1295400"/>
                  </a:lnTo>
                  <a:lnTo>
                    <a:pt x="90729" y="1308100"/>
                  </a:lnTo>
                  <a:lnTo>
                    <a:pt x="95300" y="1308100"/>
                  </a:lnTo>
                  <a:lnTo>
                    <a:pt x="95808" y="1295400"/>
                  </a:lnTo>
                  <a:lnTo>
                    <a:pt x="91331" y="1295400"/>
                  </a:lnTo>
                  <a:lnTo>
                    <a:pt x="85720" y="1282700"/>
                  </a:lnTo>
                  <a:lnTo>
                    <a:pt x="140791" y="1282700"/>
                  </a:lnTo>
                  <a:lnTo>
                    <a:pt x="149288" y="1270000"/>
                  </a:lnTo>
                  <a:close/>
                </a:path>
                <a:path w="2072004" h="1358900">
                  <a:moveTo>
                    <a:pt x="129362" y="1282700"/>
                  </a:moveTo>
                  <a:lnTo>
                    <a:pt x="93684" y="1282700"/>
                  </a:lnTo>
                  <a:lnTo>
                    <a:pt x="95808" y="1295400"/>
                  </a:lnTo>
                  <a:lnTo>
                    <a:pt x="95300" y="1308100"/>
                  </a:lnTo>
                  <a:lnTo>
                    <a:pt x="112877" y="1308100"/>
                  </a:lnTo>
                  <a:lnTo>
                    <a:pt x="116377" y="1295400"/>
                  </a:lnTo>
                  <a:lnTo>
                    <a:pt x="129859" y="1295400"/>
                  </a:lnTo>
                  <a:lnTo>
                    <a:pt x="129362" y="1282700"/>
                  </a:lnTo>
                  <a:close/>
                </a:path>
                <a:path w="2072004" h="1358900">
                  <a:moveTo>
                    <a:pt x="40172" y="1295400"/>
                  </a:moveTo>
                  <a:lnTo>
                    <a:pt x="37562" y="1295400"/>
                  </a:lnTo>
                  <a:lnTo>
                    <a:pt x="37269" y="1300347"/>
                  </a:lnTo>
                  <a:lnTo>
                    <a:pt x="40172" y="1295400"/>
                  </a:lnTo>
                  <a:close/>
                </a:path>
                <a:path w="2072004" h="1358900">
                  <a:moveTo>
                    <a:pt x="43235" y="1282700"/>
                  </a:moveTo>
                  <a:lnTo>
                    <a:pt x="39405" y="1282700"/>
                  </a:lnTo>
                  <a:lnTo>
                    <a:pt x="38800" y="1295400"/>
                  </a:lnTo>
                  <a:lnTo>
                    <a:pt x="44847" y="1295400"/>
                  </a:lnTo>
                  <a:lnTo>
                    <a:pt x="43235" y="1282700"/>
                  </a:lnTo>
                  <a:close/>
                </a:path>
                <a:path w="2072004" h="1358900">
                  <a:moveTo>
                    <a:pt x="52528" y="1285434"/>
                  </a:moveTo>
                  <a:lnTo>
                    <a:pt x="48126" y="1295400"/>
                  </a:lnTo>
                  <a:lnTo>
                    <a:pt x="53931" y="1295400"/>
                  </a:lnTo>
                  <a:lnTo>
                    <a:pt x="52528" y="1285434"/>
                  </a:lnTo>
                  <a:close/>
                </a:path>
                <a:path w="2072004" h="1358900">
                  <a:moveTo>
                    <a:pt x="76203" y="1282700"/>
                  </a:moveTo>
                  <a:lnTo>
                    <a:pt x="65496" y="1282700"/>
                  </a:lnTo>
                  <a:lnTo>
                    <a:pt x="58088" y="1295400"/>
                  </a:lnTo>
                  <a:lnTo>
                    <a:pt x="70358" y="1295400"/>
                  </a:lnTo>
                  <a:lnTo>
                    <a:pt x="76203" y="1282700"/>
                  </a:lnTo>
                  <a:close/>
                </a:path>
                <a:path w="2072004" h="1358900">
                  <a:moveTo>
                    <a:pt x="89854" y="1282700"/>
                  </a:moveTo>
                  <a:lnTo>
                    <a:pt x="85720" y="1282700"/>
                  </a:lnTo>
                  <a:lnTo>
                    <a:pt x="91331" y="1295400"/>
                  </a:lnTo>
                  <a:lnTo>
                    <a:pt x="92310" y="1295400"/>
                  </a:lnTo>
                  <a:lnTo>
                    <a:pt x="89854" y="1282700"/>
                  </a:lnTo>
                  <a:close/>
                </a:path>
                <a:path w="2072004" h="1358900">
                  <a:moveTo>
                    <a:pt x="93684" y="1282700"/>
                  </a:moveTo>
                  <a:lnTo>
                    <a:pt x="89854" y="1282700"/>
                  </a:lnTo>
                  <a:lnTo>
                    <a:pt x="92310" y="1295400"/>
                  </a:lnTo>
                  <a:lnTo>
                    <a:pt x="95808" y="1295400"/>
                  </a:lnTo>
                  <a:lnTo>
                    <a:pt x="93684" y="1282700"/>
                  </a:lnTo>
                  <a:close/>
                </a:path>
                <a:path w="2072004" h="1358900">
                  <a:moveTo>
                    <a:pt x="148543" y="1282700"/>
                  </a:moveTo>
                  <a:lnTo>
                    <a:pt x="133647" y="1282700"/>
                  </a:lnTo>
                  <a:lnTo>
                    <a:pt x="129859" y="1295400"/>
                  </a:lnTo>
                  <a:lnTo>
                    <a:pt x="138345" y="1295400"/>
                  </a:lnTo>
                  <a:lnTo>
                    <a:pt x="148543" y="1282700"/>
                  </a:lnTo>
                  <a:close/>
                </a:path>
                <a:path w="2072004" h="1358900">
                  <a:moveTo>
                    <a:pt x="53736" y="1282700"/>
                  </a:moveTo>
                  <a:lnTo>
                    <a:pt x="52143" y="1282700"/>
                  </a:lnTo>
                  <a:lnTo>
                    <a:pt x="52528" y="1285434"/>
                  </a:lnTo>
                  <a:lnTo>
                    <a:pt x="53736" y="1282700"/>
                  </a:lnTo>
                  <a:close/>
                </a:path>
                <a:path w="2072004" h="1358900">
                  <a:moveTo>
                    <a:pt x="70564" y="1270000"/>
                  </a:moveTo>
                  <a:lnTo>
                    <a:pt x="61830" y="1270000"/>
                  </a:lnTo>
                  <a:lnTo>
                    <a:pt x="53736" y="1282700"/>
                  </a:lnTo>
                  <a:lnTo>
                    <a:pt x="68782" y="1282700"/>
                  </a:lnTo>
                  <a:lnTo>
                    <a:pt x="71401" y="1271258"/>
                  </a:lnTo>
                  <a:lnTo>
                    <a:pt x="70564" y="1270000"/>
                  </a:lnTo>
                  <a:close/>
                </a:path>
                <a:path w="2072004" h="1358900">
                  <a:moveTo>
                    <a:pt x="71689" y="1270000"/>
                  </a:moveTo>
                  <a:lnTo>
                    <a:pt x="70564" y="1270000"/>
                  </a:lnTo>
                  <a:lnTo>
                    <a:pt x="71401" y="1271258"/>
                  </a:lnTo>
                  <a:lnTo>
                    <a:pt x="71689" y="1270000"/>
                  </a:lnTo>
                  <a:close/>
                </a:path>
                <a:path w="2072004" h="1358900">
                  <a:moveTo>
                    <a:pt x="89542" y="1257300"/>
                  </a:moveTo>
                  <a:lnTo>
                    <a:pt x="81963" y="1257300"/>
                  </a:lnTo>
                  <a:lnTo>
                    <a:pt x="80212" y="1270000"/>
                  </a:lnTo>
                  <a:lnTo>
                    <a:pt x="89542" y="1257300"/>
                  </a:lnTo>
                  <a:close/>
                </a:path>
                <a:path w="2072004" h="1358900">
                  <a:moveTo>
                    <a:pt x="120452" y="1244600"/>
                  </a:moveTo>
                  <a:lnTo>
                    <a:pt x="120040" y="1244600"/>
                  </a:lnTo>
                  <a:lnTo>
                    <a:pt x="101385" y="1257300"/>
                  </a:lnTo>
                  <a:lnTo>
                    <a:pt x="93512" y="1270000"/>
                  </a:lnTo>
                  <a:lnTo>
                    <a:pt x="101092" y="1270000"/>
                  </a:lnTo>
                  <a:lnTo>
                    <a:pt x="108742" y="1257300"/>
                  </a:lnTo>
                  <a:lnTo>
                    <a:pt x="115820" y="1257300"/>
                  </a:lnTo>
                  <a:lnTo>
                    <a:pt x="120452" y="1244600"/>
                  </a:lnTo>
                  <a:close/>
                </a:path>
                <a:path w="2072004" h="1358900">
                  <a:moveTo>
                    <a:pt x="148400" y="1257300"/>
                  </a:moveTo>
                  <a:lnTo>
                    <a:pt x="113980" y="1257300"/>
                  </a:lnTo>
                  <a:lnTo>
                    <a:pt x="107134" y="1270000"/>
                  </a:lnTo>
                  <a:lnTo>
                    <a:pt x="152830" y="1270000"/>
                  </a:lnTo>
                  <a:lnTo>
                    <a:pt x="148400" y="1257300"/>
                  </a:lnTo>
                  <a:close/>
                </a:path>
                <a:path w="2072004" h="1358900">
                  <a:moveTo>
                    <a:pt x="179879" y="1257300"/>
                  </a:moveTo>
                  <a:lnTo>
                    <a:pt x="165810" y="1257300"/>
                  </a:lnTo>
                  <a:lnTo>
                    <a:pt x="152830" y="1270000"/>
                  </a:lnTo>
                  <a:lnTo>
                    <a:pt x="170712" y="1270000"/>
                  </a:lnTo>
                  <a:lnTo>
                    <a:pt x="179879" y="1257300"/>
                  </a:lnTo>
                  <a:close/>
                </a:path>
                <a:path w="2072004" h="1358900">
                  <a:moveTo>
                    <a:pt x="189337" y="1231900"/>
                  </a:moveTo>
                  <a:lnTo>
                    <a:pt x="127741" y="1231900"/>
                  </a:lnTo>
                  <a:lnTo>
                    <a:pt x="128609" y="1244600"/>
                  </a:lnTo>
                  <a:lnTo>
                    <a:pt x="124555" y="1257300"/>
                  </a:lnTo>
                  <a:lnTo>
                    <a:pt x="191661" y="1257300"/>
                  </a:lnTo>
                  <a:lnTo>
                    <a:pt x="207291" y="1244600"/>
                  </a:lnTo>
                  <a:lnTo>
                    <a:pt x="183128" y="1244600"/>
                  </a:lnTo>
                  <a:lnTo>
                    <a:pt x="189337" y="1231900"/>
                  </a:lnTo>
                  <a:close/>
                </a:path>
                <a:path w="2072004" h="1358900">
                  <a:moveTo>
                    <a:pt x="235447" y="1219200"/>
                  </a:moveTo>
                  <a:lnTo>
                    <a:pt x="221564" y="1219200"/>
                  </a:lnTo>
                  <a:lnTo>
                    <a:pt x="220733" y="1231900"/>
                  </a:lnTo>
                  <a:lnTo>
                    <a:pt x="189337" y="1231900"/>
                  </a:lnTo>
                  <a:lnTo>
                    <a:pt x="190845" y="1244600"/>
                  </a:lnTo>
                  <a:lnTo>
                    <a:pt x="214143" y="1244600"/>
                  </a:lnTo>
                  <a:lnTo>
                    <a:pt x="227038" y="1231900"/>
                  </a:lnTo>
                  <a:lnTo>
                    <a:pt x="235447" y="1219200"/>
                  </a:lnTo>
                  <a:close/>
                </a:path>
                <a:path w="2072004" h="1358900">
                  <a:moveTo>
                    <a:pt x="228678" y="1231900"/>
                  </a:moveTo>
                  <a:lnTo>
                    <a:pt x="227677" y="1231900"/>
                  </a:lnTo>
                  <a:lnTo>
                    <a:pt x="225281" y="1244600"/>
                  </a:lnTo>
                  <a:lnTo>
                    <a:pt x="228678" y="1231900"/>
                  </a:lnTo>
                  <a:close/>
                </a:path>
                <a:path w="2072004" h="1358900">
                  <a:moveTo>
                    <a:pt x="221564" y="1219200"/>
                  </a:moveTo>
                  <a:lnTo>
                    <a:pt x="179457" y="1219200"/>
                  </a:lnTo>
                  <a:lnTo>
                    <a:pt x="164835" y="1231900"/>
                  </a:lnTo>
                  <a:lnTo>
                    <a:pt x="220733" y="1231900"/>
                  </a:lnTo>
                  <a:lnTo>
                    <a:pt x="221564" y="1219200"/>
                  </a:lnTo>
                  <a:close/>
                </a:path>
                <a:path w="2072004" h="1358900">
                  <a:moveTo>
                    <a:pt x="269254" y="1193800"/>
                  </a:moveTo>
                  <a:lnTo>
                    <a:pt x="190980" y="1193800"/>
                  </a:lnTo>
                  <a:lnTo>
                    <a:pt x="191185" y="1206500"/>
                  </a:lnTo>
                  <a:lnTo>
                    <a:pt x="190368" y="1206500"/>
                  </a:lnTo>
                  <a:lnTo>
                    <a:pt x="183092" y="1219200"/>
                  </a:lnTo>
                  <a:lnTo>
                    <a:pt x="250615" y="1219200"/>
                  </a:lnTo>
                  <a:lnTo>
                    <a:pt x="257567" y="1206500"/>
                  </a:lnTo>
                  <a:lnTo>
                    <a:pt x="268938" y="1200453"/>
                  </a:lnTo>
                  <a:lnTo>
                    <a:pt x="269254" y="1193800"/>
                  </a:lnTo>
                  <a:close/>
                </a:path>
                <a:path w="2072004" h="1358900">
                  <a:moveTo>
                    <a:pt x="190295" y="1193800"/>
                  </a:moveTo>
                  <a:lnTo>
                    <a:pt x="182827" y="1193800"/>
                  </a:lnTo>
                  <a:lnTo>
                    <a:pt x="180963" y="1206500"/>
                  </a:lnTo>
                  <a:lnTo>
                    <a:pt x="190295" y="1193800"/>
                  </a:lnTo>
                  <a:close/>
                </a:path>
                <a:path w="2072004" h="1358900">
                  <a:moveTo>
                    <a:pt x="271411" y="1199138"/>
                  </a:moveTo>
                  <a:lnTo>
                    <a:pt x="268938" y="1200453"/>
                  </a:lnTo>
                  <a:lnTo>
                    <a:pt x="268651" y="1206500"/>
                  </a:lnTo>
                  <a:lnTo>
                    <a:pt x="269955" y="1206500"/>
                  </a:lnTo>
                  <a:lnTo>
                    <a:pt x="271411" y="1199138"/>
                  </a:lnTo>
                  <a:close/>
                </a:path>
                <a:path w="2072004" h="1358900">
                  <a:moveTo>
                    <a:pt x="281451" y="1193800"/>
                  </a:moveTo>
                  <a:lnTo>
                    <a:pt x="272467" y="1193800"/>
                  </a:lnTo>
                  <a:lnTo>
                    <a:pt x="271411" y="1199138"/>
                  </a:lnTo>
                  <a:lnTo>
                    <a:pt x="281451" y="1193800"/>
                  </a:lnTo>
                  <a:close/>
                </a:path>
                <a:path w="2072004" h="1358900">
                  <a:moveTo>
                    <a:pt x="217785" y="1181100"/>
                  </a:moveTo>
                  <a:lnTo>
                    <a:pt x="211275" y="1181100"/>
                  </a:lnTo>
                  <a:lnTo>
                    <a:pt x="201672" y="1193800"/>
                  </a:lnTo>
                  <a:lnTo>
                    <a:pt x="212632" y="1193800"/>
                  </a:lnTo>
                  <a:lnTo>
                    <a:pt x="217785" y="1181100"/>
                  </a:lnTo>
                  <a:close/>
                </a:path>
                <a:path w="2072004" h="1358900">
                  <a:moveTo>
                    <a:pt x="236397" y="1181100"/>
                  </a:moveTo>
                  <a:lnTo>
                    <a:pt x="230131" y="1181100"/>
                  </a:lnTo>
                  <a:lnTo>
                    <a:pt x="212632" y="1193800"/>
                  </a:lnTo>
                  <a:lnTo>
                    <a:pt x="233662" y="1193800"/>
                  </a:lnTo>
                  <a:lnTo>
                    <a:pt x="236397" y="1181100"/>
                  </a:lnTo>
                  <a:close/>
                </a:path>
                <a:path w="2072004" h="1358900">
                  <a:moveTo>
                    <a:pt x="276845" y="1181100"/>
                  </a:moveTo>
                  <a:lnTo>
                    <a:pt x="246702" y="1181100"/>
                  </a:lnTo>
                  <a:lnTo>
                    <a:pt x="236351" y="1193800"/>
                  </a:lnTo>
                  <a:lnTo>
                    <a:pt x="284438" y="1193800"/>
                  </a:lnTo>
                  <a:lnTo>
                    <a:pt x="276845" y="1181100"/>
                  </a:lnTo>
                  <a:close/>
                </a:path>
                <a:path w="2072004" h="1358900">
                  <a:moveTo>
                    <a:pt x="281988" y="1168400"/>
                  </a:moveTo>
                  <a:lnTo>
                    <a:pt x="230205" y="1168400"/>
                  </a:lnTo>
                  <a:lnTo>
                    <a:pt x="229537" y="1181100"/>
                  </a:lnTo>
                  <a:lnTo>
                    <a:pt x="268990" y="1181100"/>
                  </a:lnTo>
                  <a:lnTo>
                    <a:pt x="281988" y="1168400"/>
                  </a:lnTo>
                  <a:close/>
                </a:path>
                <a:path w="2072004" h="1358900">
                  <a:moveTo>
                    <a:pt x="315448" y="1168400"/>
                  </a:moveTo>
                  <a:lnTo>
                    <a:pt x="290570" y="1168400"/>
                  </a:lnTo>
                  <a:lnTo>
                    <a:pt x="292631" y="1181100"/>
                  </a:lnTo>
                  <a:lnTo>
                    <a:pt x="306627" y="1181100"/>
                  </a:lnTo>
                  <a:lnTo>
                    <a:pt x="315448" y="1168400"/>
                  </a:lnTo>
                  <a:close/>
                </a:path>
                <a:path w="2072004" h="1358900">
                  <a:moveTo>
                    <a:pt x="245515" y="1155700"/>
                  </a:moveTo>
                  <a:lnTo>
                    <a:pt x="242281" y="1155700"/>
                  </a:lnTo>
                  <a:lnTo>
                    <a:pt x="241659" y="1168400"/>
                  </a:lnTo>
                  <a:lnTo>
                    <a:pt x="242964" y="1168400"/>
                  </a:lnTo>
                  <a:lnTo>
                    <a:pt x="245515" y="1155700"/>
                  </a:lnTo>
                  <a:close/>
                </a:path>
                <a:path w="2072004" h="1358900">
                  <a:moveTo>
                    <a:pt x="321952" y="1155700"/>
                  </a:moveTo>
                  <a:lnTo>
                    <a:pt x="253015" y="1155700"/>
                  </a:lnTo>
                  <a:lnTo>
                    <a:pt x="245242" y="1168400"/>
                  </a:lnTo>
                  <a:lnTo>
                    <a:pt x="316944" y="1168400"/>
                  </a:lnTo>
                  <a:lnTo>
                    <a:pt x="321952" y="1155700"/>
                  </a:lnTo>
                  <a:close/>
                </a:path>
                <a:path w="2072004" h="1358900">
                  <a:moveTo>
                    <a:pt x="330749" y="1155700"/>
                  </a:moveTo>
                  <a:lnTo>
                    <a:pt x="321952" y="1155700"/>
                  </a:lnTo>
                  <a:lnTo>
                    <a:pt x="319949" y="1168400"/>
                  </a:lnTo>
                  <a:lnTo>
                    <a:pt x="324693" y="1168400"/>
                  </a:lnTo>
                  <a:lnTo>
                    <a:pt x="330749" y="1155700"/>
                  </a:lnTo>
                  <a:close/>
                </a:path>
                <a:path w="2072004" h="1358900">
                  <a:moveTo>
                    <a:pt x="344809" y="1155700"/>
                  </a:moveTo>
                  <a:lnTo>
                    <a:pt x="335333" y="1155700"/>
                  </a:lnTo>
                  <a:lnTo>
                    <a:pt x="343828" y="1168400"/>
                  </a:lnTo>
                  <a:lnTo>
                    <a:pt x="344809" y="1155700"/>
                  </a:lnTo>
                  <a:close/>
                </a:path>
                <a:path w="2072004" h="1358900">
                  <a:moveTo>
                    <a:pt x="311325" y="1143000"/>
                  </a:moveTo>
                  <a:lnTo>
                    <a:pt x="290273" y="1143000"/>
                  </a:lnTo>
                  <a:lnTo>
                    <a:pt x="276463" y="1155700"/>
                  </a:lnTo>
                  <a:lnTo>
                    <a:pt x="306812" y="1155700"/>
                  </a:lnTo>
                  <a:lnTo>
                    <a:pt x="311325" y="1143000"/>
                  </a:lnTo>
                  <a:close/>
                </a:path>
                <a:path w="2072004" h="1358900">
                  <a:moveTo>
                    <a:pt x="353823" y="1143000"/>
                  </a:moveTo>
                  <a:lnTo>
                    <a:pt x="314158" y="1143000"/>
                  </a:lnTo>
                  <a:lnTo>
                    <a:pt x="310204" y="1155700"/>
                  </a:lnTo>
                  <a:lnTo>
                    <a:pt x="355386" y="1155700"/>
                  </a:lnTo>
                  <a:lnTo>
                    <a:pt x="353823" y="1143000"/>
                  </a:lnTo>
                  <a:close/>
                </a:path>
                <a:path w="2072004" h="1358900">
                  <a:moveTo>
                    <a:pt x="314029" y="1130300"/>
                  </a:moveTo>
                  <a:lnTo>
                    <a:pt x="286012" y="1130300"/>
                  </a:lnTo>
                  <a:lnTo>
                    <a:pt x="288723" y="1143000"/>
                  </a:lnTo>
                  <a:lnTo>
                    <a:pt x="317752" y="1143000"/>
                  </a:lnTo>
                  <a:lnTo>
                    <a:pt x="314029" y="1130300"/>
                  </a:lnTo>
                  <a:close/>
                </a:path>
                <a:path w="2072004" h="1358900">
                  <a:moveTo>
                    <a:pt x="379961" y="1130300"/>
                  </a:moveTo>
                  <a:lnTo>
                    <a:pt x="318205" y="1130300"/>
                  </a:lnTo>
                  <a:lnTo>
                    <a:pt x="317752" y="1143000"/>
                  </a:lnTo>
                  <a:lnTo>
                    <a:pt x="372302" y="1143000"/>
                  </a:lnTo>
                  <a:lnTo>
                    <a:pt x="379961" y="1130300"/>
                  </a:lnTo>
                  <a:close/>
                </a:path>
                <a:path w="2072004" h="1358900">
                  <a:moveTo>
                    <a:pt x="311715" y="1117600"/>
                  </a:moveTo>
                  <a:lnTo>
                    <a:pt x="308541" y="1117600"/>
                  </a:lnTo>
                  <a:lnTo>
                    <a:pt x="305393" y="1130300"/>
                  </a:lnTo>
                  <a:lnTo>
                    <a:pt x="316152" y="1130300"/>
                  </a:lnTo>
                  <a:lnTo>
                    <a:pt x="311715" y="1117600"/>
                  </a:lnTo>
                  <a:close/>
                </a:path>
                <a:path w="2072004" h="1358900">
                  <a:moveTo>
                    <a:pt x="318421" y="1129095"/>
                  </a:moveTo>
                  <a:lnTo>
                    <a:pt x="316152" y="1130300"/>
                  </a:lnTo>
                  <a:lnTo>
                    <a:pt x="318559" y="1130300"/>
                  </a:lnTo>
                  <a:lnTo>
                    <a:pt x="318421" y="1129095"/>
                  </a:lnTo>
                  <a:close/>
                </a:path>
                <a:path w="2072004" h="1358900">
                  <a:moveTo>
                    <a:pt x="416942" y="1104900"/>
                  </a:moveTo>
                  <a:lnTo>
                    <a:pt x="340730" y="1104900"/>
                  </a:lnTo>
                  <a:lnTo>
                    <a:pt x="340064" y="1117600"/>
                  </a:lnTo>
                  <a:lnTo>
                    <a:pt x="318948" y="1128814"/>
                  </a:lnTo>
                  <a:lnTo>
                    <a:pt x="318559" y="1130300"/>
                  </a:lnTo>
                  <a:lnTo>
                    <a:pt x="392027" y="1130300"/>
                  </a:lnTo>
                  <a:lnTo>
                    <a:pt x="398080" y="1117600"/>
                  </a:lnTo>
                  <a:lnTo>
                    <a:pt x="414525" y="1117600"/>
                  </a:lnTo>
                  <a:lnTo>
                    <a:pt x="416942" y="1104900"/>
                  </a:lnTo>
                  <a:close/>
                </a:path>
                <a:path w="2072004" h="1358900">
                  <a:moveTo>
                    <a:pt x="321892" y="1117600"/>
                  </a:moveTo>
                  <a:lnTo>
                    <a:pt x="317102" y="1117600"/>
                  </a:lnTo>
                  <a:lnTo>
                    <a:pt x="318421" y="1129095"/>
                  </a:lnTo>
                  <a:lnTo>
                    <a:pt x="318948" y="1128814"/>
                  </a:lnTo>
                  <a:lnTo>
                    <a:pt x="321892" y="1117600"/>
                  </a:lnTo>
                  <a:close/>
                </a:path>
                <a:path w="2072004" h="1358900">
                  <a:moveTo>
                    <a:pt x="347271" y="1092200"/>
                  </a:moveTo>
                  <a:lnTo>
                    <a:pt x="344396" y="1092200"/>
                  </a:lnTo>
                  <a:lnTo>
                    <a:pt x="336168" y="1104900"/>
                  </a:lnTo>
                  <a:lnTo>
                    <a:pt x="347098" y="1104900"/>
                  </a:lnTo>
                  <a:lnTo>
                    <a:pt x="347271" y="1092200"/>
                  </a:lnTo>
                  <a:close/>
                </a:path>
                <a:path w="2072004" h="1358900">
                  <a:moveTo>
                    <a:pt x="414572" y="1092200"/>
                  </a:moveTo>
                  <a:lnTo>
                    <a:pt x="363376" y="1092200"/>
                  </a:lnTo>
                  <a:lnTo>
                    <a:pt x="349214" y="1104900"/>
                  </a:lnTo>
                  <a:lnTo>
                    <a:pt x="414735" y="1104900"/>
                  </a:lnTo>
                  <a:lnTo>
                    <a:pt x="414572" y="1092200"/>
                  </a:lnTo>
                  <a:close/>
                </a:path>
                <a:path w="2072004" h="1358900">
                  <a:moveTo>
                    <a:pt x="437609" y="1092200"/>
                  </a:moveTo>
                  <a:lnTo>
                    <a:pt x="428220" y="1092200"/>
                  </a:lnTo>
                  <a:lnTo>
                    <a:pt x="426596" y="1104900"/>
                  </a:lnTo>
                  <a:lnTo>
                    <a:pt x="437609" y="1092200"/>
                  </a:lnTo>
                  <a:close/>
                </a:path>
                <a:path w="2072004" h="1358900">
                  <a:moveTo>
                    <a:pt x="382910" y="1086488"/>
                  </a:moveTo>
                  <a:lnTo>
                    <a:pt x="375520" y="1092200"/>
                  </a:lnTo>
                  <a:lnTo>
                    <a:pt x="386733" y="1092200"/>
                  </a:lnTo>
                  <a:lnTo>
                    <a:pt x="382910" y="1086488"/>
                  </a:lnTo>
                  <a:close/>
                </a:path>
                <a:path w="2072004" h="1358900">
                  <a:moveTo>
                    <a:pt x="438596" y="1079500"/>
                  </a:moveTo>
                  <a:lnTo>
                    <a:pt x="391955" y="1079500"/>
                  </a:lnTo>
                  <a:lnTo>
                    <a:pt x="387923" y="1082615"/>
                  </a:lnTo>
                  <a:lnTo>
                    <a:pt x="386733" y="1092200"/>
                  </a:lnTo>
                  <a:lnTo>
                    <a:pt x="440459" y="1092200"/>
                  </a:lnTo>
                  <a:lnTo>
                    <a:pt x="438596" y="1079500"/>
                  </a:lnTo>
                  <a:close/>
                </a:path>
                <a:path w="2072004" h="1358900">
                  <a:moveTo>
                    <a:pt x="388310" y="1079500"/>
                  </a:moveTo>
                  <a:lnTo>
                    <a:pt x="378232" y="1079500"/>
                  </a:lnTo>
                  <a:lnTo>
                    <a:pt x="382910" y="1086488"/>
                  </a:lnTo>
                  <a:lnTo>
                    <a:pt x="387923" y="1082615"/>
                  </a:lnTo>
                  <a:lnTo>
                    <a:pt x="388310" y="1079500"/>
                  </a:lnTo>
                  <a:close/>
                </a:path>
                <a:path w="2072004" h="1358900">
                  <a:moveTo>
                    <a:pt x="403366" y="1066800"/>
                  </a:moveTo>
                  <a:lnTo>
                    <a:pt x="389844" y="1066800"/>
                  </a:lnTo>
                  <a:lnTo>
                    <a:pt x="392854" y="1079500"/>
                  </a:lnTo>
                  <a:lnTo>
                    <a:pt x="399395" y="1079500"/>
                  </a:lnTo>
                  <a:lnTo>
                    <a:pt x="403366" y="1066800"/>
                  </a:lnTo>
                  <a:close/>
                </a:path>
                <a:path w="2072004" h="1358900">
                  <a:moveTo>
                    <a:pt x="448632" y="1028700"/>
                  </a:moveTo>
                  <a:lnTo>
                    <a:pt x="438902" y="1028700"/>
                  </a:lnTo>
                  <a:lnTo>
                    <a:pt x="441944" y="1041400"/>
                  </a:lnTo>
                  <a:lnTo>
                    <a:pt x="448207" y="1041400"/>
                  </a:lnTo>
                  <a:lnTo>
                    <a:pt x="439647" y="1054100"/>
                  </a:lnTo>
                  <a:lnTo>
                    <a:pt x="425938" y="1066800"/>
                  </a:lnTo>
                  <a:lnTo>
                    <a:pt x="409261" y="1066800"/>
                  </a:lnTo>
                  <a:lnTo>
                    <a:pt x="404649" y="1079500"/>
                  </a:lnTo>
                  <a:lnTo>
                    <a:pt x="462065" y="1079500"/>
                  </a:lnTo>
                  <a:lnTo>
                    <a:pt x="468698" y="1066800"/>
                  </a:lnTo>
                  <a:lnTo>
                    <a:pt x="468836" y="1057672"/>
                  </a:lnTo>
                  <a:lnTo>
                    <a:pt x="465574" y="1054100"/>
                  </a:lnTo>
                  <a:lnTo>
                    <a:pt x="459648" y="1054100"/>
                  </a:lnTo>
                  <a:lnTo>
                    <a:pt x="459974" y="1040164"/>
                  </a:lnTo>
                  <a:lnTo>
                    <a:pt x="448632" y="1028700"/>
                  </a:lnTo>
                  <a:close/>
                </a:path>
                <a:path w="2072004" h="1358900">
                  <a:moveTo>
                    <a:pt x="410166" y="1054100"/>
                  </a:moveTo>
                  <a:lnTo>
                    <a:pt x="405574" y="1054100"/>
                  </a:lnTo>
                  <a:lnTo>
                    <a:pt x="407609" y="1066800"/>
                  </a:lnTo>
                  <a:lnTo>
                    <a:pt x="410490" y="1066800"/>
                  </a:lnTo>
                  <a:lnTo>
                    <a:pt x="410896" y="1066369"/>
                  </a:lnTo>
                  <a:lnTo>
                    <a:pt x="410166" y="1054100"/>
                  </a:lnTo>
                  <a:close/>
                </a:path>
                <a:path w="2072004" h="1358900">
                  <a:moveTo>
                    <a:pt x="410896" y="1066369"/>
                  </a:moveTo>
                  <a:lnTo>
                    <a:pt x="410490" y="1066800"/>
                  </a:lnTo>
                  <a:lnTo>
                    <a:pt x="410922" y="1066800"/>
                  </a:lnTo>
                  <a:lnTo>
                    <a:pt x="410896" y="1066369"/>
                  </a:lnTo>
                  <a:close/>
                </a:path>
                <a:path w="2072004" h="1358900">
                  <a:moveTo>
                    <a:pt x="415322" y="1061673"/>
                  </a:moveTo>
                  <a:lnTo>
                    <a:pt x="410896" y="1066369"/>
                  </a:lnTo>
                  <a:lnTo>
                    <a:pt x="410922" y="1066800"/>
                  </a:lnTo>
                  <a:lnTo>
                    <a:pt x="415444" y="1066800"/>
                  </a:lnTo>
                  <a:lnTo>
                    <a:pt x="415322" y="1061673"/>
                  </a:lnTo>
                  <a:close/>
                </a:path>
                <a:path w="2072004" h="1358900">
                  <a:moveTo>
                    <a:pt x="508559" y="1041400"/>
                  </a:moveTo>
                  <a:lnTo>
                    <a:pt x="466659" y="1041400"/>
                  </a:lnTo>
                  <a:lnTo>
                    <a:pt x="468891" y="1054100"/>
                  </a:lnTo>
                  <a:lnTo>
                    <a:pt x="468836" y="1057672"/>
                  </a:lnTo>
                  <a:lnTo>
                    <a:pt x="477171" y="1066800"/>
                  </a:lnTo>
                  <a:lnTo>
                    <a:pt x="483778" y="1066800"/>
                  </a:lnTo>
                  <a:lnTo>
                    <a:pt x="492362" y="1054100"/>
                  </a:lnTo>
                  <a:lnTo>
                    <a:pt x="501197" y="1054100"/>
                  </a:lnTo>
                  <a:lnTo>
                    <a:pt x="508559" y="1041400"/>
                  </a:lnTo>
                  <a:close/>
                </a:path>
                <a:path w="2072004" h="1358900">
                  <a:moveTo>
                    <a:pt x="420879" y="1047335"/>
                  </a:moveTo>
                  <a:lnTo>
                    <a:pt x="415142" y="1054100"/>
                  </a:lnTo>
                  <a:lnTo>
                    <a:pt x="415322" y="1061673"/>
                  </a:lnTo>
                  <a:lnTo>
                    <a:pt x="422461" y="1054100"/>
                  </a:lnTo>
                  <a:lnTo>
                    <a:pt x="421493" y="1054100"/>
                  </a:lnTo>
                  <a:lnTo>
                    <a:pt x="420879" y="1047335"/>
                  </a:lnTo>
                  <a:close/>
                </a:path>
                <a:path w="2072004" h="1358900">
                  <a:moveTo>
                    <a:pt x="459974" y="1040164"/>
                  </a:moveTo>
                  <a:lnTo>
                    <a:pt x="459648" y="1054100"/>
                  </a:lnTo>
                  <a:lnTo>
                    <a:pt x="465574" y="1054100"/>
                  </a:lnTo>
                  <a:lnTo>
                    <a:pt x="468836" y="1057672"/>
                  </a:lnTo>
                  <a:lnTo>
                    <a:pt x="468891" y="1054100"/>
                  </a:lnTo>
                  <a:lnTo>
                    <a:pt x="466659" y="1041400"/>
                  </a:lnTo>
                  <a:lnTo>
                    <a:pt x="461197" y="1041400"/>
                  </a:lnTo>
                  <a:lnTo>
                    <a:pt x="459974" y="1040164"/>
                  </a:lnTo>
                  <a:close/>
                </a:path>
                <a:path w="2072004" h="1358900">
                  <a:moveTo>
                    <a:pt x="424947" y="1052684"/>
                  </a:moveTo>
                  <a:lnTo>
                    <a:pt x="422461" y="1054100"/>
                  </a:lnTo>
                  <a:lnTo>
                    <a:pt x="424833" y="1054100"/>
                  </a:lnTo>
                  <a:lnTo>
                    <a:pt x="424947" y="1052684"/>
                  </a:lnTo>
                  <a:close/>
                </a:path>
                <a:path w="2072004" h="1358900">
                  <a:moveTo>
                    <a:pt x="518005" y="1041400"/>
                  </a:moveTo>
                  <a:lnTo>
                    <a:pt x="508559" y="1041400"/>
                  </a:lnTo>
                  <a:lnTo>
                    <a:pt x="507867" y="1054100"/>
                  </a:lnTo>
                  <a:lnTo>
                    <a:pt x="518005" y="1041400"/>
                  </a:lnTo>
                  <a:close/>
                </a:path>
                <a:path w="2072004" h="1358900">
                  <a:moveTo>
                    <a:pt x="444763" y="1041400"/>
                  </a:moveTo>
                  <a:lnTo>
                    <a:pt x="425912" y="1041400"/>
                  </a:lnTo>
                  <a:lnTo>
                    <a:pt x="424947" y="1052684"/>
                  </a:lnTo>
                  <a:lnTo>
                    <a:pt x="444763" y="1041400"/>
                  </a:lnTo>
                  <a:close/>
                </a:path>
                <a:path w="2072004" h="1358900">
                  <a:moveTo>
                    <a:pt x="425863" y="1041400"/>
                  </a:moveTo>
                  <a:lnTo>
                    <a:pt x="420339" y="1041400"/>
                  </a:lnTo>
                  <a:lnTo>
                    <a:pt x="420879" y="1047335"/>
                  </a:lnTo>
                  <a:lnTo>
                    <a:pt x="425858" y="1041463"/>
                  </a:lnTo>
                  <a:close/>
                </a:path>
                <a:path w="2072004" h="1358900">
                  <a:moveTo>
                    <a:pt x="481391" y="1003300"/>
                  </a:moveTo>
                  <a:lnTo>
                    <a:pt x="477960" y="1016000"/>
                  </a:lnTo>
                  <a:lnTo>
                    <a:pt x="468210" y="1016000"/>
                  </a:lnTo>
                  <a:lnTo>
                    <a:pt x="460243" y="1028700"/>
                  </a:lnTo>
                  <a:lnTo>
                    <a:pt x="459974" y="1040164"/>
                  </a:lnTo>
                  <a:lnTo>
                    <a:pt x="461197" y="1041400"/>
                  </a:lnTo>
                  <a:lnTo>
                    <a:pt x="528110" y="1041400"/>
                  </a:lnTo>
                  <a:lnTo>
                    <a:pt x="527319" y="1028700"/>
                  </a:lnTo>
                  <a:lnTo>
                    <a:pt x="478864" y="1028700"/>
                  </a:lnTo>
                  <a:lnTo>
                    <a:pt x="479734" y="1016000"/>
                  </a:lnTo>
                  <a:lnTo>
                    <a:pt x="481391" y="1003300"/>
                  </a:lnTo>
                  <a:close/>
                </a:path>
                <a:path w="2072004" h="1358900">
                  <a:moveTo>
                    <a:pt x="534830" y="1028700"/>
                  </a:moveTo>
                  <a:lnTo>
                    <a:pt x="527319" y="1028700"/>
                  </a:lnTo>
                  <a:lnTo>
                    <a:pt x="532408" y="1041400"/>
                  </a:lnTo>
                  <a:lnTo>
                    <a:pt x="534830" y="1028700"/>
                  </a:lnTo>
                  <a:close/>
                </a:path>
                <a:path w="2072004" h="1358900">
                  <a:moveTo>
                    <a:pt x="516486" y="990600"/>
                  </a:moveTo>
                  <a:lnTo>
                    <a:pt x="511543" y="990600"/>
                  </a:lnTo>
                  <a:lnTo>
                    <a:pt x="505293" y="1003078"/>
                  </a:lnTo>
                  <a:lnTo>
                    <a:pt x="505320" y="1003300"/>
                  </a:lnTo>
                  <a:lnTo>
                    <a:pt x="478864" y="1028700"/>
                  </a:lnTo>
                  <a:lnTo>
                    <a:pt x="543155" y="1028700"/>
                  </a:lnTo>
                  <a:lnTo>
                    <a:pt x="541447" y="1016000"/>
                  </a:lnTo>
                  <a:lnTo>
                    <a:pt x="568387" y="1016000"/>
                  </a:lnTo>
                  <a:lnTo>
                    <a:pt x="576900" y="1003300"/>
                  </a:lnTo>
                  <a:lnTo>
                    <a:pt x="516966" y="1003300"/>
                  </a:lnTo>
                  <a:lnTo>
                    <a:pt x="516486" y="990600"/>
                  </a:lnTo>
                  <a:close/>
                </a:path>
                <a:path w="2072004" h="1358900">
                  <a:moveTo>
                    <a:pt x="504423" y="995834"/>
                  </a:moveTo>
                  <a:lnTo>
                    <a:pt x="494269" y="1003300"/>
                  </a:lnTo>
                  <a:lnTo>
                    <a:pt x="487687" y="1003300"/>
                  </a:lnTo>
                  <a:lnTo>
                    <a:pt x="486056" y="1016000"/>
                  </a:lnTo>
                  <a:lnTo>
                    <a:pt x="491312" y="1016000"/>
                  </a:lnTo>
                  <a:lnTo>
                    <a:pt x="505183" y="1003300"/>
                  </a:lnTo>
                  <a:lnTo>
                    <a:pt x="505293" y="1003078"/>
                  </a:lnTo>
                  <a:lnTo>
                    <a:pt x="504423" y="995834"/>
                  </a:lnTo>
                  <a:close/>
                </a:path>
                <a:path w="2072004" h="1358900">
                  <a:moveTo>
                    <a:pt x="591886" y="990600"/>
                  </a:moveTo>
                  <a:lnTo>
                    <a:pt x="520102" y="990600"/>
                  </a:lnTo>
                  <a:lnTo>
                    <a:pt x="519217" y="1003300"/>
                  </a:lnTo>
                  <a:lnTo>
                    <a:pt x="585802" y="1003300"/>
                  </a:lnTo>
                  <a:lnTo>
                    <a:pt x="591886" y="990600"/>
                  </a:lnTo>
                  <a:close/>
                </a:path>
                <a:path w="2072004" h="1358900">
                  <a:moveTo>
                    <a:pt x="511543" y="990600"/>
                  </a:moveTo>
                  <a:lnTo>
                    <a:pt x="503794" y="990600"/>
                  </a:lnTo>
                  <a:lnTo>
                    <a:pt x="504423" y="995834"/>
                  </a:lnTo>
                  <a:lnTo>
                    <a:pt x="511543" y="990600"/>
                  </a:lnTo>
                  <a:close/>
                </a:path>
                <a:path w="2072004" h="1358900">
                  <a:moveTo>
                    <a:pt x="612532" y="977900"/>
                  </a:moveTo>
                  <a:lnTo>
                    <a:pt x="543647" y="977900"/>
                  </a:lnTo>
                  <a:lnTo>
                    <a:pt x="534104" y="990600"/>
                  </a:lnTo>
                  <a:lnTo>
                    <a:pt x="602019" y="990600"/>
                  </a:lnTo>
                  <a:lnTo>
                    <a:pt x="612532" y="977900"/>
                  </a:lnTo>
                  <a:close/>
                </a:path>
                <a:path w="2072004" h="1358900">
                  <a:moveTo>
                    <a:pt x="535852" y="965200"/>
                  </a:moveTo>
                  <a:lnTo>
                    <a:pt x="530088" y="977900"/>
                  </a:lnTo>
                  <a:lnTo>
                    <a:pt x="532419" y="977900"/>
                  </a:lnTo>
                  <a:lnTo>
                    <a:pt x="535852" y="965200"/>
                  </a:lnTo>
                  <a:close/>
                </a:path>
                <a:path w="2072004" h="1358900">
                  <a:moveTo>
                    <a:pt x="556477" y="965200"/>
                  </a:moveTo>
                  <a:lnTo>
                    <a:pt x="549890" y="965200"/>
                  </a:lnTo>
                  <a:lnTo>
                    <a:pt x="552408" y="977900"/>
                  </a:lnTo>
                  <a:lnTo>
                    <a:pt x="556477" y="965200"/>
                  </a:lnTo>
                  <a:close/>
                </a:path>
                <a:path w="2072004" h="1358900">
                  <a:moveTo>
                    <a:pt x="658052" y="952500"/>
                  </a:moveTo>
                  <a:lnTo>
                    <a:pt x="565007" y="952500"/>
                  </a:lnTo>
                  <a:lnTo>
                    <a:pt x="570757" y="965200"/>
                  </a:lnTo>
                  <a:lnTo>
                    <a:pt x="561191" y="977900"/>
                  </a:lnTo>
                  <a:lnTo>
                    <a:pt x="592651" y="977900"/>
                  </a:lnTo>
                  <a:lnTo>
                    <a:pt x="596837" y="965200"/>
                  </a:lnTo>
                  <a:lnTo>
                    <a:pt x="648801" y="965200"/>
                  </a:lnTo>
                  <a:lnTo>
                    <a:pt x="658052" y="952500"/>
                  </a:lnTo>
                  <a:close/>
                </a:path>
                <a:path w="2072004" h="1358900">
                  <a:moveTo>
                    <a:pt x="627662" y="965200"/>
                  </a:moveTo>
                  <a:lnTo>
                    <a:pt x="617804" y="965200"/>
                  </a:lnTo>
                  <a:lnTo>
                    <a:pt x="613185" y="977900"/>
                  </a:lnTo>
                  <a:lnTo>
                    <a:pt x="625728" y="977900"/>
                  </a:lnTo>
                  <a:lnTo>
                    <a:pt x="627662" y="965200"/>
                  </a:lnTo>
                  <a:close/>
                </a:path>
                <a:path w="2072004" h="1358900">
                  <a:moveTo>
                    <a:pt x="583424" y="939800"/>
                  </a:moveTo>
                  <a:lnTo>
                    <a:pt x="575093" y="952500"/>
                  </a:lnTo>
                  <a:lnTo>
                    <a:pt x="579982" y="952500"/>
                  </a:lnTo>
                  <a:lnTo>
                    <a:pt x="583424" y="939800"/>
                  </a:lnTo>
                  <a:close/>
                </a:path>
                <a:path w="2072004" h="1358900">
                  <a:moveTo>
                    <a:pt x="593175" y="939800"/>
                  </a:moveTo>
                  <a:lnTo>
                    <a:pt x="592813" y="939800"/>
                  </a:lnTo>
                  <a:lnTo>
                    <a:pt x="583988" y="952500"/>
                  </a:lnTo>
                  <a:lnTo>
                    <a:pt x="587171" y="952500"/>
                  </a:lnTo>
                  <a:lnTo>
                    <a:pt x="593175" y="939800"/>
                  </a:lnTo>
                  <a:close/>
                </a:path>
                <a:path w="2072004" h="1358900">
                  <a:moveTo>
                    <a:pt x="652275" y="939800"/>
                  </a:moveTo>
                  <a:lnTo>
                    <a:pt x="596618" y="939800"/>
                  </a:lnTo>
                  <a:lnTo>
                    <a:pt x="593944" y="952500"/>
                  </a:lnTo>
                  <a:lnTo>
                    <a:pt x="651343" y="952500"/>
                  </a:lnTo>
                  <a:lnTo>
                    <a:pt x="652275" y="939800"/>
                  </a:lnTo>
                  <a:close/>
                </a:path>
                <a:path w="2072004" h="1358900">
                  <a:moveTo>
                    <a:pt x="668939" y="939800"/>
                  </a:moveTo>
                  <a:lnTo>
                    <a:pt x="651343" y="952500"/>
                  </a:lnTo>
                  <a:lnTo>
                    <a:pt x="667117" y="952500"/>
                  </a:lnTo>
                  <a:lnTo>
                    <a:pt x="668939" y="939800"/>
                  </a:lnTo>
                  <a:close/>
                </a:path>
                <a:path w="2072004" h="1358900">
                  <a:moveTo>
                    <a:pt x="606326" y="930094"/>
                  </a:moveTo>
                  <a:lnTo>
                    <a:pt x="597900" y="939800"/>
                  </a:lnTo>
                  <a:lnTo>
                    <a:pt x="607258" y="939800"/>
                  </a:lnTo>
                  <a:lnTo>
                    <a:pt x="606326" y="930094"/>
                  </a:lnTo>
                  <a:close/>
                </a:path>
                <a:path w="2072004" h="1358900">
                  <a:moveTo>
                    <a:pt x="628253" y="914400"/>
                  </a:moveTo>
                  <a:lnTo>
                    <a:pt x="621706" y="914400"/>
                  </a:lnTo>
                  <a:lnTo>
                    <a:pt x="608926" y="927100"/>
                  </a:lnTo>
                  <a:lnTo>
                    <a:pt x="607482" y="928763"/>
                  </a:lnTo>
                  <a:lnTo>
                    <a:pt x="617059" y="939800"/>
                  </a:lnTo>
                  <a:lnTo>
                    <a:pt x="673441" y="939800"/>
                  </a:lnTo>
                  <a:lnTo>
                    <a:pt x="677070" y="927100"/>
                  </a:lnTo>
                  <a:lnTo>
                    <a:pt x="629198" y="927100"/>
                  </a:lnTo>
                  <a:lnTo>
                    <a:pt x="628253" y="914400"/>
                  </a:lnTo>
                  <a:close/>
                </a:path>
                <a:path w="2072004" h="1358900">
                  <a:moveTo>
                    <a:pt x="708575" y="914400"/>
                  </a:moveTo>
                  <a:lnTo>
                    <a:pt x="647665" y="914400"/>
                  </a:lnTo>
                  <a:lnTo>
                    <a:pt x="644241" y="927100"/>
                  </a:lnTo>
                  <a:lnTo>
                    <a:pt x="682823" y="927100"/>
                  </a:lnTo>
                  <a:lnTo>
                    <a:pt x="682847" y="939800"/>
                  </a:lnTo>
                  <a:lnTo>
                    <a:pt x="688041" y="939800"/>
                  </a:lnTo>
                  <a:lnTo>
                    <a:pt x="698614" y="927100"/>
                  </a:lnTo>
                  <a:lnTo>
                    <a:pt x="708575" y="914400"/>
                  </a:lnTo>
                  <a:close/>
                </a:path>
                <a:path w="2072004" h="1358900">
                  <a:moveTo>
                    <a:pt x="606039" y="927100"/>
                  </a:moveTo>
                  <a:lnTo>
                    <a:pt x="606326" y="930094"/>
                  </a:lnTo>
                  <a:lnTo>
                    <a:pt x="607482" y="928763"/>
                  </a:lnTo>
                  <a:lnTo>
                    <a:pt x="606039" y="927100"/>
                  </a:lnTo>
                  <a:close/>
                </a:path>
                <a:path w="2072004" h="1358900">
                  <a:moveTo>
                    <a:pt x="643798" y="914400"/>
                  </a:moveTo>
                  <a:lnTo>
                    <a:pt x="640244" y="914400"/>
                  </a:lnTo>
                  <a:lnTo>
                    <a:pt x="633440" y="927100"/>
                  </a:lnTo>
                  <a:lnTo>
                    <a:pt x="640596" y="927100"/>
                  </a:lnTo>
                  <a:lnTo>
                    <a:pt x="643798" y="914400"/>
                  </a:lnTo>
                  <a:close/>
                </a:path>
                <a:path w="2072004" h="1358900">
                  <a:moveTo>
                    <a:pt x="665397" y="901700"/>
                  </a:moveTo>
                  <a:lnTo>
                    <a:pt x="657828" y="901700"/>
                  </a:lnTo>
                  <a:lnTo>
                    <a:pt x="648875" y="914400"/>
                  </a:lnTo>
                  <a:lnTo>
                    <a:pt x="664432" y="914400"/>
                  </a:lnTo>
                  <a:lnTo>
                    <a:pt x="665397" y="901700"/>
                  </a:lnTo>
                  <a:close/>
                </a:path>
                <a:path w="2072004" h="1358900">
                  <a:moveTo>
                    <a:pt x="712218" y="901700"/>
                  </a:moveTo>
                  <a:lnTo>
                    <a:pt x="666926" y="901700"/>
                  </a:lnTo>
                  <a:lnTo>
                    <a:pt x="667208" y="914400"/>
                  </a:lnTo>
                  <a:lnTo>
                    <a:pt x="713185" y="914400"/>
                  </a:lnTo>
                  <a:lnTo>
                    <a:pt x="712218" y="901700"/>
                  </a:lnTo>
                  <a:close/>
                </a:path>
                <a:path w="2072004" h="1358900">
                  <a:moveTo>
                    <a:pt x="720218" y="901700"/>
                  </a:moveTo>
                  <a:lnTo>
                    <a:pt x="717608" y="901700"/>
                  </a:lnTo>
                  <a:lnTo>
                    <a:pt x="716456" y="914400"/>
                  </a:lnTo>
                  <a:lnTo>
                    <a:pt x="719868" y="914400"/>
                  </a:lnTo>
                  <a:lnTo>
                    <a:pt x="720218" y="901700"/>
                  </a:lnTo>
                  <a:close/>
                </a:path>
                <a:path w="2072004" h="1358900">
                  <a:moveTo>
                    <a:pt x="757304" y="889000"/>
                  </a:moveTo>
                  <a:lnTo>
                    <a:pt x="666929" y="889000"/>
                  </a:lnTo>
                  <a:lnTo>
                    <a:pt x="660799" y="901700"/>
                  </a:lnTo>
                  <a:lnTo>
                    <a:pt x="734910" y="901700"/>
                  </a:lnTo>
                  <a:lnTo>
                    <a:pt x="723944" y="914400"/>
                  </a:lnTo>
                  <a:lnTo>
                    <a:pt x="738798" y="901700"/>
                  </a:lnTo>
                  <a:lnTo>
                    <a:pt x="757304" y="889000"/>
                  </a:lnTo>
                  <a:close/>
                </a:path>
                <a:path w="2072004" h="1358900">
                  <a:moveTo>
                    <a:pt x="680212" y="876300"/>
                  </a:moveTo>
                  <a:lnTo>
                    <a:pt x="672276" y="889000"/>
                  </a:lnTo>
                  <a:lnTo>
                    <a:pt x="675915" y="889000"/>
                  </a:lnTo>
                  <a:lnTo>
                    <a:pt x="680212" y="876300"/>
                  </a:lnTo>
                  <a:close/>
                </a:path>
                <a:path w="2072004" h="1358900">
                  <a:moveTo>
                    <a:pt x="692755" y="876300"/>
                  </a:moveTo>
                  <a:lnTo>
                    <a:pt x="684182" y="889000"/>
                  </a:lnTo>
                  <a:lnTo>
                    <a:pt x="692183" y="889000"/>
                  </a:lnTo>
                  <a:lnTo>
                    <a:pt x="692755" y="876300"/>
                  </a:lnTo>
                  <a:close/>
                </a:path>
                <a:path w="2072004" h="1358900">
                  <a:moveTo>
                    <a:pt x="772244" y="876300"/>
                  </a:moveTo>
                  <a:lnTo>
                    <a:pt x="696965" y="876300"/>
                  </a:lnTo>
                  <a:lnTo>
                    <a:pt x="695650" y="889000"/>
                  </a:lnTo>
                  <a:lnTo>
                    <a:pt x="761413" y="889000"/>
                  </a:lnTo>
                  <a:lnTo>
                    <a:pt x="772244" y="876300"/>
                  </a:lnTo>
                  <a:close/>
                </a:path>
                <a:path w="2072004" h="1358900">
                  <a:moveTo>
                    <a:pt x="706797" y="857928"/>
                  </a:moveTo>
                  <a:lnTo>
                    <a:pt x="698451" y="863600"/>
                  </a:lnTo>
                  <a:lnTo>
                    <a:pt x="685681" y="876300"/>
                  </a:lnTo>
                  <a:lnTo>
                    <a:pt x="707209" y="876300"/>
                  </a:lnTo>
                  <a:lnTo>
                    <a:pt x="711520" y="863600"/>
                  </a:lnTo>
                  <a:lnTo>
                    <a:pt x="706769" y="863600"/>
                  </a:lnTo>
                  <a:lnTo>
                    <a:pt x="706797" y="857928"/>
                  </a:lnTo>
                  <a:close/>
                </a:path>
                <a:path w="2072004" h="1358900">
                  <a:moveTo>
                    <a:pt x="718871" y="863600"/>
                  </a:moveTo>
                  <a:lnTo>
                    <a:pt x="718038" y="863600"/>
                  </a:lnTo>
                  <a:lnTo>
                    <a:pt x="712469" y="876300"/>
                  </a:lnTo>
                  <a:lnTo>
                    <a:pt x="714695" y="873562"/>
                  </a:lnTo>
                  <a:lnTo>
                    <a:pt x="718871" y="863600"/>
                  </a:lnTo>
                  <a:close/>
                </a:path>
                <a:path w="2072004" h="1358900">
                  <a:moveTo>
                    <a:pt x="760252" y="850900"/>
                  </a:moveTo>
                  <a:lnTo>
                    <a:pt x="740164" y="850900"/>
                  </a:lnTo>
                  <a:lnTo>
                    <a:pt x="722792" y="863600"/>
                  </a:lnTo>
                  <a:lnTo>
                    <a:pt x="714695" y="873562"/>
                  </a:lnTo>
                  <a:lnTo>
                    <a:pt x="713547" y="876300"/>
                  </a:lnTo>
                  <a:lnTo>
                    <a:pt x="783536" y="876300"/>
                  </a:lnTo>
                  <a:lnTo>
                    <a:pt x="786356" y="863600"/>
                  </a:lnTo>
                  <a:lnTo>
                    <a:pt x="761763" y="863600"/>
                  </a:lnTo>
                  <a:lnTo>
                    <a:pt x="760252" y="850900"/>
                  </a:lnTo>
                  <a:close/>
                </a:path>
                <a:path w="2072004" h="1358900">
                  <a:moveTo>
                    <a:pt x="723606" y="850900"/>
                  </a:moveTo>
                  <a:lnTo>
                    <a:pt x="717138" y="850900"/>
                  </a:lnTo>
                  <a:lnTo>
                    <a:pt x="706797" y="857928"/>
                  </a:lnTo>
                  <a:lnTo>
                    <a:pt x="706769" y="863600"/>
                  </a:lnTo>
                  <a:lnTo>
                    <a:pt x="718038" y="863600"/>
                  </a:lnTo>
                  <a:lnTo>
                    <a:pt x="723606" y="850900"/>
                  </a:lnTo>
                  <a:close/>
                </a:path>
                <a:path w="2072004" h="1358900">
                  <a:moveTo>
                    <a:pt x="802123" y="850900"/>
                  </a:moveTo>
                  <a:lnTo>
                    <a:pt x="771865" y="850900"/>
                  </a:lnTo>
                  <a:lnTo>
                    <a:pt x="761763" y="863600"/>
                  </a:lnTo>
                  <a:lnTo>
                    <a:pt x="797941" y="863600"/>
                  </a:lnTo>
                  <a:lnTo>
                    <a:pt x="802123" y="850900"/>
                  </a:lnTo>
                  <a:close/>
                </a:path>
                <a:path w="2072004" h="1358900">
                  <a:moveTo>
                    <a:pt x="811378" y="850900"/>
                  </a:moveTo>
                  <a:lnTo>
                    <a:pt x="805608" y="850900"/>
                  </a:lnTo>
                  <a:lnTo>
                    <a:pt x="801659" y="863600"/>
                  </a:lnTo>
                  <a:lnTo>
                    <a:pt x="807481" y="863600"/>
                  </a:lnTo>
                  <a:lnTo>
                    <a:pt x="811378" y="850900"/>
                  </a:lnTo>
                  <a:close/>
                </a:path>
                <a:path w="2072004" h="1358900">
                  <a:moveTo>
                    <a:pt x="828641" y="838200"/>
                  </a:moveTo>
                  <a:lnTo>
                    <a:pt x="744349" y="838200"/>
                  </a:lnTo>
                  <a:lnTo>
                    <a:pt x="738423" y="850900"/>
                  </a:lnTo>
                  <a:lnTo>
                    <a:pt x="830667" y="850900"/>
                  </a:lnTo>
                  <a:lnTo>
                    <a:pt x="828641" y="838200"/>
                  </a:lnTo>
                  <a:close/>
                </a:path>
                <a:path w="2072004" h="1358900">
                  <a:moveTo>
                    <a:pt x="837393" y="825500"/>
                  </a:moveTo>
                  <a:lnTo>
                    <a:pt x="772581" y="825500"/>
                  </a:lnTo>
                  <a:lnTo>
                    <a:pt x="775762" y="838200"/>
                  </a:lnTo>
                  <a:lnTo>
                    <a:pt x="827590" y="838200"/>
                  </a:lnTo>
                  <a:lnTo>
                    <a:pt x="837393" y="825500"/>
                  </a:lnTo>
                  <a:close/>
                </a:path>
                <a:path w="2072004" h="1358900">
                  <a:moveTo>
                    <a:pt x="852417" y="825500"/>
                  </a:moveTo>
                  <a:lnTo>
                    <a:pt x="837393" y="825500"/>
                  </a:lnTo>
                  <a:lnTo>
                    <a:pt x="846995" y="838200"/>
                  </a:lnTo>
                  <a:lnTo>
                    <a:pt x="852417" y="825500"/>
                  </a:lnTo>
                  <a:close/>
                </a:path>
                <a:path w="2072004" h="1358900">
                  <a:moveTo>
                    <a:pt x="804174" y="800100"/>
                  </a:moveTo>
                  <a:lnTo>
                    <a:pt x="801061" y="800100"/>
                  </a:lnTo>
                  <a:lnTo>
                    <a:pt x="796980" y="812800"/>
                  </a:lnTo>
                  <a:lnTo>
                    <a:pt x="791221" y="825500"/>
                  </a:lnTo>
                  <a:lnTo>
                    <a:pt x="841987" y="825500"/>
                  </a:lnTo>
                  <a:lnTo>
                    <a:pt x="837621" y="812800"/>
                  </a:lnTo>
                  <a:lnTo>
                    <a:pt x="807003" y="812800"/>
                  </a:lnTo>
                  <a:lnTo>
                    <a:pt x="804174" y="800100"/>
                  </a:lnTo>
                  <a:close/>
                </a:path>
                <a:path w="2072004" h="1358900">
                  <a:moveTo>
                    <a:pt x="876160" y="812800"/>
                  </a:moveTo>
                  <a:lnTo>
                    <a:pt x="864135" y="812800"/>
                  </a:lnTo>
                  <a:lnTo>
                    <a:pt x="872660" y="825500"/>
                  </a:lnTo>
                  <a:lnTo>
                    <a:pt x="876160" y="812800"/>
                  </a:lnTo>
                  <a:close/>
                </a:path>
                <a:path w="2072004" h="1358900">
                  <a:moveTo>
                    <a:pt x="843787" y="800100"/>
                  </a:moveTo>
                  <a:lnTo>
                    <a:pt x="804174" y="800100"/>
                  </a:lnTo>
                  <a:lnTo>
                    <a:pt x="811627" y="812800"/>
                  </a:lnTo>
                  <a:lnTo>
                    <a:pt x="848035" y="812800"/>
                  </a:lnTo>
                  <a:lnTo>
                    <a:pt x="847203" y="806551"/>
                  </a:lnTo>
                  <a:lnTo>
                    <a:pt x="843787" y="800100"/>
                  </a:lnTo>
                  <a:close/>
                </a:path>
                <a:path w="2072004" h="1358900">
                  <a:moveTo>
                    <a:pt x="889920" y="800100"/>
                  </a:moveTo>
                  <a:lnTo>
                    <a:pt x="846343" y="800100"/>
                  </a:lnTo>
                  <a:lnTo>
                    <a:pt x="847203" y="806551"/>
                  </a:lnTo>
                  <a:lnTo>
                    <a:pt x="850511" y="812800"/>
                  </a:lnTo>
                  <a:lnTo>
                    <a:pt x="883528" y="812800"/>
                  </a:lnTo>
                  <a:lnTo>
                    <a:pt x="889920" y="800100"/>
                  </a:lnTo>
                  <a:close/>
                </a:path>
                <a:path w="2072004" h="1358900">
                  <a:moveTo>
                    <a:pt x="846343" y="800100"/>
                  </a:moveTo>
                  <a:lnTo>
                    <a:pt x="843787" y="800100"/>
                  </a:lnTo>
                  <a:lnTo>
                    <a:pt x="847203" y="806551"/>
                  </a:lnTo>
                  <a:lnTo>
                    <a:pt x="846343" y="800100"/>
                  </a:lnTo>
                  <a:close/>
                </a:path>
                <a:path w="2072004" h="1358900">
                  <a:moveTo>
                    <a:pt x="813302" y="787400"/>
                  </a:moveTo>
                  <a:lnTo>
                    <a:pt x="810233" y="800100"/>
                  </a:lnTo>
                  <a:lnTo>
                    <a:pt x="816242" y="800100"/>
                  </a:lnTo>
                  <a:lnTo>
                    <a:pt x="813302" y="787400"/>
                  </a:lnTo>
                  <a:close/>
                </a:path>
                <a:path w="2072004" h="1358900">
                  <a:moveTo>
                    <a:pt x="830347" y="787400"/>
                  </a:moveTo>
                  <a:lnTo>
                    <a:pt x="816132" y="787400"/>
                  </a:lnTo>
                  <a:lnTo>
                    <a:pt x="820727" y="800100"/>
                  </a:lnTo>
                  <a:lnTo>
                    <a:pt x="838790" y="800100"/>
                  </a:lnTo>
                  <a:lnTo>
                    <a:pt x="830347" y="787400"/>
                  </a:lnTo>
                  <a:close/>
                </a:path>
                <a:path w="2072004" h="1358900">
                  <a:moveTo>
                    <a:pt x="835808" y="774700"/>
                  </a:moveTo>
                  <a:lnTo>
                    <a:pt x="830347" y="787400"/>
                  </a:lnTo>
                  <a:lnTo>
                    <a:pt x="838790" y="800100"/>
                  </a:lnTo>
                  <a:lnTo>
                    <a:pt x="841515" y="800100"/>
                  </a:lnTo>
                  <a:lnTo>
                    <a:pt x="832678" y="787400"/>
                  </a:lnTo>
                  <a:lnTo>
                    <a:pt x="839720" y="787400"/>
                  </a:lnTo>
                  <a:lnTo>
                    <a:pt x="835808" y="774700"/>
                  </a:lnTo>
                  <a:close/>
                </a:path>
                <a:path w="2072004" h="1358900">
                  <a:moveTo>
                    <a:pt x="900574" y="787400"/>
                  </a:moveTo>
                  <a:lnTo>
                    <a:pt x="832678" y="787400"/>
                  </a:lnTo>
                  <a:lnTo>
                    <a:pt x="841515" y="800100"/>
                  </a:lnTo>
                  <a:lnTo>
                    <a:pt x="900859" y="800100"/>
                  </a:lnTo>
                  <a:lnTo>
                    <a:pt x="900574" y="787400"/>
                  </a:lnTo>
                  <a:close/>
                </a:path>
                <a:path w="2072004" h="1358900">
                  <a:moveTo>
                    <a:pt x="855932" y="774700"/>
                  </a:moveTo>
                  <a:lnTo>
                    <a:pt x="844387" y="774700"/>
                  </a:lnTo>
                  <a:lnTo>
                    <a:pt x="842455" y="787400"/>
                  </a:lnTo>
                  <a:lnTo>
                    <a:pt x="850250" y="787400"/>
                  </a:lnTo>
                  <a:lnTo>
                    <a:pt x="855932" y="774700"/>
                  </a:lnTo>
                  <a:close/>
                </a:path>
                <a:path w="2072004" h="1358900">
                  <a:moveTo>
                    <a:pt x="895015" y="774700"/>
                  </a:moveTo>
                  <a:lnTo>
                    <a:pt x="855932" y="774700"/>
                  </a:lnTo>
                  <a:lnTo>
                    <a:pt x="852829" y="787400"/>
                  </a:lnTo>
                  <a:lnTo>
                    <a:pt x="896034" y="787400"/>
                  </a:lnTo>
                  <a:lnTo>
                    <a:pt x="895015" y="774700"/>
                  </a:lnTo>
                  <a:close/>
                </a:path>
                <a:path w="2072004" h="1358900">
                  <a:moveTo>
                    <a:pt x="917991" y="774700"/>
                  </a:moveTo>
                  <a:lnTo>
                    <a:pt x="895015" y="774700"/>
                  </a:lnTo>
                  <a:lnTo>
                    <a:pt x="896034" y="787400"/>
                  </a:lnTo>
                  <a:lnTo>
                    <a:pt x="909071" y="787400"/>
                  </a:lnTo>
                  <a:lnTo>
                    <a:pt x="917991" y="774700"/>
                  </a:lnTo>
                  <a:close/>
                </a:path>
                <a:path w="2072004" h="1358900">
                  <a:moveTo>
                    <a:pt x="930495" y="774700"/>
                  </a:moveTo>
                  <a:lnTo>
                    <a:pt x="919851" y="774700"/>
                  </a:lnTo>
                  <a:lnTo>
                    <a:pt x="921677" y="787400"/>
                  </a:lnTo>
                  <a:lnTo>
                    <a:pt x="930495" y="774700"/>
                  </a:lnTo>
                  <a:close/>
                </a:path>
                <a:path w="2072004" h="1358900">
                  <a:moveTo>
                    <a:pt x="879822" y="749300"/>
                  </a:moveTo>
                  <a:lnTo>
                    <a:pt x="861167" y="762000"/>
                  </a:lnTo>
                  <a:lnTo>
                    <a:pt x="853294" y="774700"/>
                  </a:lnTo>
                  <a:lnTo>
                    <a:pt x="860875" y="774700"/>
                  </a:lnTo>
                  <a:lnTo>
                    <a:pt x="868525" y="762000"/>
                  </a:lnTo>
                  <a:lnTo>
                    <a:pt x="880234" y="762000"/>
                  </a:lnTo>
                  <a:lnTo>
                    <a:pt x="879822" y="749300"/>
                  </a:lnTo>
                  <a:close/>
                </a:path>
                <a:path w="2072004" h="1358900">
                  <a:moveTo>
                    <a:pt x="880234" y="762000"/>
                  </a:moveTo>
                  <a:lnTo>
                    <a:pt x="868525" y="762000"/>
                  </a:lnTo>
                  <a:lnTo>
                    <a:pt x="873762" y="774700"/>
                  </a:lnTo>
                  <a:lnTo>
                    <a:pt x="875602" y="774700"/>
                  </a:lnTo>
                  <a:lnTo>
                    <a:pt x="880234" y="762000"/>
                  </a:lnTo>
                  <a:close/>
                </a:path>
                <a:path w="2072004" h="1358900">
                  <a:moveTo>
                    <a:pt x="924116" y="762000"/>
                  </a:moveTo>
                  <a:lnTo>
                    <a:pt x="884337" y="762000"/>
                  </a:lnTo>
                  <a:lnTo>
                    <a:pt x="875602" y="774700"/>
                  </a:lnTo>
                  <a:lnTo>
                    <a:pt x="908183" y="774700"/>
                  </a:lnTo>
                  <a:lnTo>
                    <a:pt x="924116" y="762000"/>
                  </a:lnTo>
                  <a:close/>
                </a:path>
                <a:path w="2072004" h="1358900">
                  <a:moveTo>
                    <a:pt x="933454" y="762000"/>
                  </a:moveTo>
                  <a:lnTo>
                    <a:pt x="924116" y="762000"/>
                  </a:lnTo>
                  <a:lnTo>
                    <a:pt x="923302" y="774700"/>
                  </a:lnTo>
                  <a:lnTo>
                    <a:pt x="933454" y="762000"/>
                  </a:lnTo>
                  <a:close/>
                </a:path>
                <a:path w="2072004" h="1358900">
                  <a:moveTo>
                    <a:pt x="944476" y="762000"/>
                  </a:moveTo>
                  <a:lnTo>
                    <a:pt x="941735" y="762000"/>
                  </a:lnTo>
                  <a:lnTo>
                    <a:pt x="935308" y="774700"/>
                  </a:lnTo>
                  <a:lnTo>
                    <a:pt x="939662" y="774700"/>
                  </a:lnTo>
                  <a:lnTo>
                    <a:pt x="944476" y="762000"/>
                  </a:lnTo>
                  <a:close/>
                </a:path>
                <a:path w="2072004" h="1358900">
                  <a:moveTo>
                    <a:pt x="896070" y="736600"/>
                  </a:moveTo>
                  <a:lnTo>
                    <a:pt x="890253" y="736600"/>
                  </a:lnTo>
                  <a:lnTo>
                    <a:pt x="887524" y="749300"/>
                  </a:lnTo>
                  <a:lnTo>
                    <a:pt x="888391" y="762000"/>
                  </a:lnTo>
                  <a:lnTo>
                    <a:pt x="951443" y="762000"/>
                  </a:lnTo>
                  <a:lnTo>
                    <a:pt x="967074" y="749300"/>
                  </a:lnTo>
                  <a:lnTo>
                    <a:pt x="892851" y="749300"/>
                  </a:lnTo>
                  <a:lnTo>
                    <a:pt x="896070" y="736600"/>
                  </a:lnTo>
                  <a:close/>
                </a:path>
                <a:path w="2072004" h="1358900">
                  <a:moveTo>
                    <a:pt x="905096" y="736600"/>
                  </a:moveTo>
                  <a:lnTo>
                    <a:pt x="896070" y="736600"/>
                  </a:lnTo>
                  <a:lnTo>
                    <a:pt x="893510" y="749300"/>
                  </a:lnTo>
                  <a:lnTo>
                    <a:pt x="901536" y="749300"/>
                  </a:lnTo>
                  <a:lnTo>
                    <a:pt x="905096" y="736600"/>
                  </a:lnTo>
                  <a:close/>
                </a:path>
                <a:path w="2072004" h="1358900">
                  <a:moveTo>
                    <a:pt x="927189" y="736600"/>
                  </a:moveTo>
                  <a:lnTo>
                    <a:pt x="914198" y="749300"/>
                  </a:lnTo>
                  <a:lnTo>
                    <a:pt x="924617" y="749300"/>
                  </a:lnTo>
                  <a:lnTo>
                    <a:pt x="927189" y="736600"/>
                  </a:lnTo>
                  <a:close/>
                </a:path>
                <a:path w="2072004" h="1358900">
                  <a:moveTo>
                    <a:pt x="995230" y="736600"/>
                  </a:moveTo>
                  <a:lnTo>
                    <a:pt x="939240" y="736600"/>
                  </a:lnTo>
                  <a:lnTo>
                    <a:pt x="924617" y="749300"/>
                  </a:lnTo>
                  <a:lnTo>
                    <a:pt x="986821" y="749300"/>
                  </a:lnTo>
                  <a:lnTo>
                    <a:pt x="995230" y="736600"/>
                  </a:lnTo>
                  <a:close/>
                </a:path>
                <a:path w="2072004" h="1358900">
                  <a:moveTo>
                    <a:pt x="936116" y="723900"/>
                  </a:moveTo>
                  <a:lnTo>
                    <a:pt x="933525" y="723900"/>
                  </a:lnTo>
                  <a:lnTo>
                    <a:pt x="930035" y="736600"/>
                  </a:lnTo>
                  <a:lnTo>
                    <a:pt x="931726" y="736600"/>
                  </a:lnTo>
                  <a:lnTo>
                    <a:pt x="936116" y="723900"/>
                  </a:lnTo>
                  <a:close/>
                </a:path>
                <a:path w="2072004" h="1358900">
                  <a:moveTo>
                    <a:pt x="1001237" y="723900"/>
                  </a:moveTo>
                  <a:lnTo>
                    <a:pt x="942875" y="723900"/>
                  </a:lnTo>
                  <a:lnTo>
                    <a:pt x="942282" y="736600"/>
                  </a:lnTo>
                  <a:lnTo>
                    <a:pt x="992949" y="736600"/>
                  </a:lnTo>
                  <a:lnTo>
                    <a:pt x="1001237" y="723900"/>
                  </a:lnTo>
                  <a:close/>
                </a:path>
                <a:path w="2072004" h="1358900">
                  <a:moveTo>
                    <a:pt x="1003106" y="723900"/>
                  </a:moveTo>
                  <a:lnTo>
                    <a:pt x="998538" y="736600"/>
                  </a:lnTo>
                  <a:lnTo>
                    <a:pt x="1004325" y="736600"/>
                  </a:lnTo>
                  <a:lnTo>
                    <a:pt x="1003106" y="723900"/>
                  </a:lnTo>
                  <a:close/>
                </a:path>
                <a:path w="2072004" h="1358900">
                  <a:moveTo>
                    <a:pt x="1002099" y="685800"/>
                  </a:moveTo>
                  <a:lnTo>
                    <a:pt x="992422" y="685800"/>
                  </a:lnTo>
                  <a:lnTo>
                    <a:pt x="989914" y="698500"/>
                  </a:lnTo>
                  <a:lnTo>
                    <a:pt x="972415" y="711200"/>
                  </a:lnTo>
                  <a:lnTo>
                    <a:pt x="950968" y="711200"/>
                  </a:lnTo>
                  <a:lnTo>
                    <a:pt x="952559" y="723900"/>
                  </a:lnTo>
                  <a:lnTo>
                    <a:pt x="1017350" y="723900"/>
                  </a:lnTo>
                  <a:lnTo>
                    <a:pt x="1041234" y="711200"/>
                  </a:lnTo>
                  <a:lnTo>
                    <a:pt x="1044220" y="698500"/>
                  </a:lnTo>
                  <a:lnTo>
                    <a:pt x="996179" y="698500"/>
                  </a:lnTo>
                  <a:lnTo>
                    <a:pt x="1002099" y="685800"/>
                  </a:lnTo>
                  <a:close/>
                </a:path>
                <a:path w="2072004" h="1358900">
                  <a:moveTo>
                    <a:pt x="977568" y="698500"/>
                  </a:moveTo>
                  <a:lnTo>
                    <a:pt x="961455" y="698500"/>
                  </a:lnTo>
                  <a:lnTo>
                    <a:pt x="957328" y="711200"/>
                  </a:lnTo>
                  <a:lnTo>
                    <a:pt x="972415" y="711200"/>
                  </a:lnTo>
                  <a:lnTo>
                    <a:pt x="977568" y="698500"/>
                  </a:lnTo>
                  <a:close/>
                </a:path>
                <a:path w="2072004" h="1358900">
                  <a:moveTo>
                    <a:pt x="1036627" y="685800"/>
                  </a:moveTo>
                  <a:lnTo>
                    <a:pt x="1002099" y="685800"/>
                  </a:lnTo>
                  <a:lnTo>
                    <a:pt x="999253" y="698500"/>
                  </a:lnTo>
                  <a:lnTo>
                    <a:pt x="1042805" y="698500"/>
                  </a:lnTo>
                  <a:lnTo>
                    <a:pt x="1042039" y="694852"/>
                  </a:lnTo>
                  <a:lnTo>
                    <a:pt x="1036627" y="685800"/>
                  </a:lnTo>
                  <a:close/>
                </a:path>
                <a:path w="2072004" h="1358900">
                  <a:moveTo>
                    <a:pt x="1042039" y="694852"/>
                  </a:moveTo>
                  <a:lnTo>
                    <a:pt x="1042805" y="698500"/>
                  </a:lnTo>
                  <a:lnTo>
                    <a:pt x="1044220" y="698500"/>
                  </a:lnTo>
                  <a:lnTo>
                    <a:pt x="1042039" y="694852"/>
                  </a:lnTo>
                  <a:close/>
                </a:path>
                <a:path w="2072004" h="1358900">
                  <a:moveTo>
                    <a:pt x="1066410" y="685800"/>
                  </a:moveTo>
                  <a:lnTo>
                    <a:pt x="1040138" y="685800"/>
                  </a:lnTo>
                  <a:lnTo>
                    <a:pt x="1042039" y="694852"/>
                  </a:lnTo>
                  <a:lnTo>
                    <a:pt x="1044220" y="698500"/>
                  </a:lnTo>
                  <a:lnTo>
                    <a:pt x="1061625" y="698500"/>
                  </a:lnTo>
                  <a:lnTo>
                    <a:pt x="1066410" y="685800"/>
                  </a:lnTo>
                  <a:close/>
                </a:path>
                <a:path w="2072004" h="1358900">
                  <a:moveTo>
                    <a:pt x="999154" y="673100"/>
                  </a:moveTo>
                  <a:lnTo>
                    <a:pt x="989988" y="673100"/>
                  </a:lnTo>
                  <a:lnTo>
                    <a:pt x="989319" y="685800"/>
                  </a:lnTo>
                  <a:lnTo>
                    <a:pt x="1003948" y="685800"/>
                  </a:lnTo>
                  <a:lnTo>
                    <a:pt x="999154" y="673100"/>
                  </a:lnTo>
                  <a:close/>
                </a:path>
                <a:path w="2072004" h="1358900">
                  <a:moveTo>
                    <a:pt x="1017565" y="673100"/>
                  </a:moveTo>
                  <a:lnTo>
                    <a:pt x="1005024" y="673100"/>
                  </a:lnTo>
                  <a:lnTo>
                    <a:pt x="1005521" y="685800"/>
                  </a:lnTo>
                  <a:lnTo>
                    <a:pt x="1014973" y="685800"/>
                  </a:lnTo>
                  <a:lnTo>
                    <a:pt x="1017565" y="673100"/>
                  </a:lnTo>
                  <a:close/>
                </a:path>
                <a:path w="2072004" h="1358900">
                  <a:moveTo>
                    <a:pt x="1041770" y="673100"/>
                  </a:moveTo>
                  <a:lnTo>
                    <a:pt x="1021012" y="673100"/>
                  </a:lnTo>
                  <a:lnTo>
                    <a:pt x="1014973" y="685800"/>
                  </a:lnTo>
                  <a:lnTo>
                    <a:pt x="1028772" y="685800"/>
                  </a:lnTo>
                  <a:lnTo>
                    <a:pt x="1041770" y="673100"/>
                  </a:lnTo>
                  <a:close/>
                </a:path>
                <a:path w="2072004" h="1358900">
                  <a:moveTo>
                    <a:pt x="1114281" y="647700"/>
                  </a:moveTo>
                  <a:lnTo>
                    <a:pt x="1047033" y="647700"/>
                  </a:lnTo>
                  <a:lnTo>
                    <a:pt x="1050056" y="660400"/>
                  </a:lnTo>
                  <a:lnTo>
                    <a:pt x="1036245" y="673100"/>
                  </a:lnTo>
                  <a:lnTo>
                    <a:pt x="1047883" y="673100"/>
                  </a:lnTo>
                  <a:lnTo>
                    <a:pt x="1050352" y="685800"/>
                  </a:lnTo>
                  <a:lnTo>
                    <a:pt x="1084475" y="685800"/>
                  </a:lnTo>
                  <a:lnTo>
                    <a:pt x="1090531" y="673100"/>
                  </a:lnTo>
                  <a:lnTo>
                    <a:pt x="1110350" y="660400"/>
                  </a:lnTo>
                  <a:lnTo>
                    <a:pt x="1113605" y="660400"/>
                  </a:lnTo>
                  <a:lnTo>
                    <a:pt x="1114281" y="647700"/>
                  </a:lnTo>
                  <a:close/>
                </a:path>
                <a:path w="2072004" h="1358900">
                  <a:moveTo>
                    <a:pt x="1032282" y="660400"/>
                  </a:moveTo>
                  <a:lnTo>
                    <a:pt x="1017856" y="660400"/>
                  </a:lnTo>
                  <a:lnTo>
                    <a:pt x="1015449" y="673100"/>
                  </a:lnTo>
                  <a:lnTo>
                    <a:pt x="1036245" y="673100"/>
                  </a:lnTo>
                  <a:lnTo>
                    <a:pt x="1032282" y="660400"/>
                  </a:lnTo>
                  <a:close/>
                </a:path>
                <a:path w="2072004" h="1358900">
                  <a:moveTo>
                    <a:pt x="1060815" y="635000"/>
                  </a:moveTo>
                  <a:lnTo>
                    <a:pt x="1048854" y="635000"/>
                  </a:lnTo>
                  <a:lnTo>
                    <a:pt x="1045794" y="647700"/>
                  </a:lnTo>
                  <a:lnTo>
                    <a:pt x="1065175" y="647700"/>
                  </a:lnTo>
                  <a:lnTo>
                    <a:pt x="1060815" y="635000"/>
                  </a:lnTo>
                  <a:close/>
                </a:path>
                <a:path w="2072004" h="1358900">
                  <a:moveTo>
                    <a:pt x="1071497" y="622300"/>
                  </a:moveTo>
                  <a:lnTo>
                    <a:pt x="1065175" y="647700"/>
                  </a:lnTo>
                  <a:lnTo>
                    <a:pt x="1139743" y="647700"/>
                  </a:lnTo>
                  <a:lnTo>
                    <a:pt x="1145232" y="635000"/>
                  </a:lnTo>
                  <a:lnTo>
                    <a:pt x="1075935" y="635000"/>
                  </a:lnTo>
                  <a:lnTo>
                    <a:pt x="1071497" y="622300"/>
                  </a:lnTo>
                  <a:close/>
                </a:path>
                <a:path w="2072004" h="1358900">
                  <a:moveTo>
                    <a:pt x="1160599" y="622300"/>
                  </a:moveTo>
                  <a:lnTo>
                    <a:pt x="1099847" y="622300"/>
                  </a:lnTo>
                  <a:lnTo>
                    <a:pt x="1075935" y="635000"/>
                  </a:lnTo>
                  <a:lnTo>
                    <a:pt x="1157862" y="635000"/>
                  </a:lnTo>
                  <a:lnTo>
                    <a:pt x="1160599" y="622300"/>
                  </a:lnTo>
                  <a:close/>
                </a:path>
                <a:path w="2072004" h="1358900">
                  <a:moveTo>
                    <a:pt x="1174517" y="609600"/>
                  </a:moveTo>
                  <a:lnTo>
                    <a:pt x="1095950" y="609600"/>
                  </a:lnTo>
                  <a:lnTo>
                    <a:pt x="1100512" y="622300"/>
                  </a:lnTo>
                  <a:lnTo>
                    <a:pt x="1176724" y="622300"/>
                  </a:lnTo>
                  <a:lnTo>
                    <a:pt x="1174517" y="609600"/>
                  </a:lnTo>
                  <a:close/>
                </a:path>
                <a:path w="2072004" h="1358900">
                  <a:moveTo>
                    <a:pt x="1188563" y="596900"/>
                  </a:moveTo>
                  <a:lnTo>
                    <a:pt x="1123159" y="596900"/>
                  </a:lnTo>
                  <a:lnTo>
                    <a:pt x="1108996" y="609600"/>
                  </a:lnTo>
                  <a:lnTo>
                    <a:pt x="1174354" y="609600"/>
                  </a:lnTo>
                  <a:lnTo>
                    <a:pt x="1188563" y="596900"/>
                  </a:lnTo>
                  <a:close/>
                </a:path>
                <a:path w="2072004" h="1358900">
                  <a:moveTo>
                    <a:pt x="1197430" y="596900"/>
                  </a:moveTo>
                  <a:lnTo>
                    <a:pt x="1188563" y="596900"/>
                  </a:lnTo>
                  <a:lnTo>
                    <a:pt x="1188003" y="609600"/>
                  </a:lnTo>
                  <a:lnTo>
                    <a:pt x="1200241" y="609600"/>
                  </a:lnTo>
                  <a:lnTo>
                    <a:pt x="1198628" y="598602"/>
                  </a:lnTo>
                  <a:lnTo>
                    <a:pt x="1197430" y="596900"/>
                  </a:lnTo>
                  <a:close/>
                </a:path>
                <a:path w="2072004" h="1358900">
                  <a:moveTo>
                    <a:pt x="1207079" y="596900"/>
                  </a:moveTo>
                  <a:lnTo>
                    <a:pt x="1198378" y="596900"/>
                  </a:lnTo>
                  <a:lnTo>
                    <a:pt x="1198628" y="598602"/>
                  </a:lnTo>
                  <a:lnTo>
                    <a:pt x="1206361" y="609600"/>
                  </a:lnTo>
                  <a:lnTo>
                    <a:pt x="1207079" y="596900"/>
                  </a:lnTo>
                  <a:close/>
                </a:path>
                <a:path w="2072004" h="1358900">
                  <a:moveTo>
                    <a:pt x="1148093" y="584200"/>
                  </a:moveTo>
                  <a:lnTo>
                    <a:pt x="1139424" y="584200"/>
                  </a:lnTo>
                  <a:lnTo>
                    <a:pt x="1139345" y="586187"/>
                  </a:lnTo>
                  <a:lnTo>
                    <a:pt x="1146516" y="596900"/>
                  </a:lnTo>
                  <a:lnTo>
                    <a:pt x="1148093" y="584200"/>
                  </a:lnTo>
                  <a:close/>
                </a:path>
                <a:path w="2072004" h="1358900">
                  <a:moveTo>
                    <a:pt x="1220025" y="546100"/>
                  </a:moveTo>
                  <a:lnTo>
                    <a:pt x="1199640" y="546100"/>
                  </a:lnTo>
                  <a:lnTo>
                    <a:pt x="1201727" y="558800"/>
                  </a:lnTo>
                  <a:lnTo>
                    <a:pt x="1204545" y="558800"/>
                  </a:lnTo>
                  <a:lnTo>
                    <a:pt x="1191266" y="566361"/>
                  </a:lnTo>
                  <a:lnTo>
                    <a:pt x="1185720" y="571500"/>
                  </a:lnTo>
                  <a:lnTo>
                    <a:pt x="1173716" y="584200"/>
                  </a:lnTo>
                  <a:lnTo>
                    <a:pt x="1152637" y="584200"/>
                  </a:lnTo>
                  <a:lnTo>
                    <a:pt x="1151738" y="596900"/>
                  </a:lnTo>
                  <a:lnTo>
                    <a:pt x="1221847" y="596900"/>
                  </a:lnTo>
                  <a:lnTo>
                    <a:pt x="1228480" y="584200"/>
                  </a:lnTo>
                  <a:lnTo>
                    <a:pt x="1228576" y="571500"/>
                  </a:lnTo>
                  <a:lnTo>
                    <a:pt x="1225356" y="571500"/>
                  </a:lnTo>
                  <a:lnTo>
                    <a:pt x="1219430" y="558800"/>
                  </a:lnTo>
                  <a:lnTo>
                    <a:pt x="1220025" y="546100"/>
                  </a:lnTo>
                  <a:close/>
                </a:path>
                <a:path w="2072004" h="1358900">
                  <a:moveTo>
                    <a:pt x="1139424" y="584200"/>
                  </a:moveTo>
                  <a:lnTo>
                    <a:pt x="1138014" y="584200"/>
                  </a:lnTo>
                  <a:lnTo>
                    <a:pt x="1139345" y="586187"/>
                  </a:lnTo>
                  <a:lnTo>
                    <a:pt x="1139424" y="584200"/>
                  </a:lnTo>
                  <a:close/>
                </a:path>
                <a:path w="2072004" h="1358900">
                  <a:moveTo>
                    <a:pt x="1159609" y="571500"/>
                  </a:moveTo>
                  <a:lnTo>
                    <a:pt x="1154329" y="571500"/>
                  </a:lnTo>
                  <a:lnTo>
                    <a:pt x="1149626" y="584200"/>
                  </a:lnTo>
                  <a:lnTo>
                    <a:pt x="1156677" y="584200"/>
                  </a:lnTo>
                  <a:lnTo>
                    <a:pt x="1159609" y="571500"/>
                  </a:lnTo>
                  <a:close/>
                </a:path>
                <a:path w="2072004" h="1358900">
                  <a:moveTo>
                    <a:pt x="1198685" y="546100"/>
                  </a:moveTo>
                  <a:lnTo>
                    <a:pt x="1185695" y="546100"/>
                  </a:lnTo>
                  <a:lnTo>
                    <a:pt x="1174925" y="558800"/>
                  </a:lnTo>
                  <a:lnTo>
                    <a:pt x="1175227" y="571500"/>
                  </a:lnTo>
                  <a:lnTo>
                    <a:pt x="1159609" y="571500"/>
                  </a:lnTo>
                  <a:lnTo>
                    <a:pt x="1160816" y="584200"/>
                  </a:lnTo>
                  <a:lnTo>
                    <a:pt x="1170272" y="584200"/>
                  </a:lnTo>
                  <a:lnTo>
                    <a:pt x="1182243" y="571500"/>
                  </a:lnTo>
                  <a:lnTo>
                    <a:pt x="1191266" y="566361"/>
                  </a:lnTo>
                  <a:lnTo>
                    <a:pt x="1199429" y="558800"/>
                  </a:lnTo>
                  <a:lnTo>
                    <a:pt x="1201727" y="558800"/>
                  </a:lnTo>
                  <a:lnTo>
                    <a:pt x="1198685" y="546100"/>
                  </a:lnTo>
                  <a:close/>
                </a:path>
                <a:path w="2072004" h="1358900">
                  <a:moveTo>
                    <a:pt x="1260979" y="558800"/>
                  </a:moveTo>
                  <a:lnTo>
                    <a:pt x="1228673" y="558800"/>
                  </a:lnTo>
                  <a:lnTo>
                    <a:pt x="1228576" y="571500"/>
                  </a:lnTo>
                  <a:lnTo>
                    <a:pt x="1236953" y="571500"/>
                  </a:lnTo>
                  <a:lnTo>
                    <a:pt x="1243561" y="584200"/>
                  </a:lnTo>
                  <a:lnTo>
                    <a:pt x="1252144" y="571500"/>
                  </a:lnTo>
                  <a:lnTo>
                    <a:pt x="1260979" y="558800"/>
                  </a:lnTo>
                  <a:close/>
                </a:path>
                <a:path w="2072004" h="1358900">
                  <a:moveTo>
                    <a:pt x="1231569" y="533400"/>
                  </a:moveTo>
                  <a:lnTo>
                    <a:pt x="1227992" y="533400"/>
                  </a:lnTo>
                  <a:lnTo>
                    <a:pt x="1220025" y="546100"/>
                  </a:lnTo>
                  <a:lnTo>
                    <a:pt x="1219430" y="558800"/>
                  </a:lnTo>
                  <a:lnTo>
                    <a:pt x="1225356" y="571500"/>
                  </a:lnTo>
                  <a:lnTo>
                    <a:pt x="1228576" y="571500"/>
                  </a:lnTo>
                  <a:lnTo>
                    <a:pt x="1228673" y="558800"/>
                  </a:lnTo>
                  <a:lnTo>
                    <a:pt x="1226441" y="558800"/>
                  </a:lnTo>
                  <a:lnTo>
                    <a:pt x="1220979" y="546100"/>
                  </a:lnTo>
                  <a:lnTo>
                    <a:pt x="1231507" y="546100"/>
                  </a:lnTo>
                  <a:lnTo>
                    <a:pt x="1231569" y="533400"/>
                  </a:lnTo>
                  <a:close/>
                </a:path>
                <a:path w="2072004" h="1358900">
                  <a:moveTo>
                    <a:pt x="1204545" y="558800"/>
                  </a:moveTo>
                  <a:lnTo>
                    <a:pt x="1199429" y="558800"/>
                  </a:lnTo>
                  <a:lnTo>
                    <a:pt x="1191266" y="566361"/>
                  </a:lnTo>
                  <a:lnTo>
                    <a:pt x="1204545" y="558800"/>
                  </a:lnTo>
                  <a:close/>
                </a:path>
                <a:path w="2072004" h="1358900">
                  <a:moveTo>
                    <a:pt x="1199640" y="546100"/>
                  </a:moveTo>
                  <a:lnTo>
                    <a:pt x="1198685" y="546100"/>
                  </a:lnTo>
                  <a:lnTo>
                    <a:pt x="1201727" y="558800"/>
                  </a:lnTo>
                  <a:lnTo>
                    <a:pt x="1199640" y="546100"/>
                  </a:lnTo>
                  <a:close/>
                </a:path>
                <a:path w="2072004" h="1358900">
                  <a:moveTo>
                    <a:pt x="1287892" y="546100"/>
                  </a:moveTo>
                  <a:lnTo>
                    <a:pt x="1220979" y="546100"/>
                  </a:lnTo>
                  <a:lnTo>
                    <a:pt x="1226441" y="558800"/>
                  </a:lnTo>
                  <a:lnTo>
                    <a:pt x="1277788" y="558800"/>
                  </a:lnTo>
                  <a:lnTo>
                    <a:pt x="1287892" y="546100"/>
                  </a:lnTo>
                  <a:close/>
                </a:path>
                <a:path w="2072004" h="1358900">
                  <a:moveTo>
                    <a:pt x="1214266" y="533400"/>
                  </a:moveTo>
                  <a:lnTo>
                    <a:pt x="1204078" y="533400"/>
                  </a:lnTo>
                  <a:lnTo>
                    <a:pt x="1212873" y="546100"/>
                  </a:lnTo>
                  <a:lnTo>
                    <a:pt x="1214266" y="533400"/>
                  </a:lnTo>
                  <a:close/>
                </a:path>
                <a:path w="2072004" h="1358900">
                  <a:moveTo>
                    <a:pt x="1297238" y="533400"/>
                  </a:moveTo>
                  <a:lnTo>
                    <a:pt x="1231569" y="533400"/>
                  </a:lnTo>
                  <a:lnTo>
                    <a:pt x="1231507" y="546100"/>
                  </a:lnTo>
                  <a:lnTo>
                    <a:pt x="1294612" y="546100"/>
                  </a:lnTo>
                  <a:lnTo>
                    <a:pt x="1297238" y="533400"/>
                  </a:lnTo>
                  <a:close/>
                </a:path>
                <a:path w="2072004" h="1358900">
                  <a:moveTo>
                    <a:pt x="1241174" y="520700"/>
                  </a:moveTo>
                  <a:lnTo>
                    <a:pt x="1237743" y="520700"/>
                  </a:lnTo>
                  <a:lnTo>
                    <a:pt x="1232317" y="533400"/>
                  </a:lnTo>
                  <a:lnTo>
                    <a:pt x="1239517" y="533400"/>
                  </a:lnTo>
                  <a:lnTo>
                    <a:pt x="1241174" y="520700"/>
                  </a:lnTo>
                  <a:close/>
                </a:path>
                <a:path w="2072004" h="1358900">
                  <a:moveTo>
                    <a:pt x="1279884" y="495300"/>
                  </a:moveTo>
                  <a:lnTo>
                    <a:pt x="1276971" y="495300"/>
                  </a:lnTo>
                  <a:lnTo>
                    <a:pt x="1263576" y="508000"/>
                  </a:lnTo>
                  <a:lnTo>
                    <a:pt x="1264966" y="508000"/>
                  </a:lnTo>
                  <a:lnTo>
                    <a:pt x="1263714" y="509145"/>
                  </a:lnTo>
                  <a:lnTo>
                    <a:pt x="1265102" y="520700"/>
                  </a:lnTo>
                  <a:lnTo>
                    <a:pt x="1251813" y="533400"/>
                  </a:lnTo>
                  <a:lnTo>
                    <a:pt x="1302938" y="533400"/>
                  </a:lnTo>
                  <a:lnTo>
                    <a:pt x="1301230" y="520700"/>
                  </a:lnTo>
                  <a:lnTo>
                    <a:pt x="1276748" y="520700"/>
                  </a:lnTo>
                  <a:lnTo>
                    <a:pt x="1276268" y="508000"/>
                  </a:lnTo>
                  <a:lnTo>
                    <a:pt x="1279884" y="495300"/>
                  </a:lnTo>
                  <a:close/>
                </a:path>
                <a:path w="2072004" h="1358900">
                  <a:moveTo>
                    <a:pt x="1328170" y="520700"/>
                  </a:moveTo>
                  <a:lnTo>
                    <a:pt x="1301230" y="520700"/>
                  </a:lnTo>
                  <a:lnTo>
                    <a:pt x="1306887" y="533400"/>
                  </a:lnTo>
                  <a:lnTo>
                    <a:pt x="1316878" y="533400"/>
                  </a:lnTo>
                  <a:lnTo>
                    <a:pt x="1328170" y="520700"/>
                  </a:lnTo>
                  <a:close/>
                </a:path>
                <a:path w="2072004" h="1358900">
                  <a:moveTo>
                    <a:pt x="1263576" y="508000"/>
                  </a:moveTo>
                  <a:lnTo>
                    <a:pt x="1248010" y="508000"/>
                  </a:lnTo>
                  <a:lnTo>
                    <a:pt x="1247470" y="520700"/>
                  </a:lnTo>
                  <a:lnTo>
                    <a:pt x="1251095" y="520700"/>
                  </a:lnTo>
                  <a:lnTo>
                    <a:pt x="1263714" y="509145"/>
                  </a:lnTo>
                  <a:lnTo>
                    <a:pt x="1263576" y="508000"/>
                  </a:lnTo>
                  <a:close/>
                </a:path>
                <a:path w="2072004" h="1358900">
                  <a:moveTo>
                    <a:pt x="1361802" y="495300"/>
                  </a:moveTo>
                  <a:lnTo>
                    <a:pt x="1279884" y="495300"/>
                  </a:lnTo>
                  <a:lnTo>
                    <a:pt x="1278999" y="508000"/>
                  </a:lnTo>
                  <a:lnTo>
                    <a:pt x="1276748" y="520700"/>
                  </a:lnTo>
                  <a:lnTo>
                    <a:pt x="1341538" y="520700"/>
                  </a:lnTo>
                  <a:lnTo>
                    <a:pt x="1345584" y="508000"/>
                  </a:lnTo>
                  <a:lnTo>
                    <a:pt x="1354683" y="508000"/>
                  </a:lnTo>
                  <a:lnTo>
                    <a:pt x="1361802" y="495300"/>
                  </a:lnTo>
                  <a:close/>
                </a:path>
                <a:path w="2072004" h="1358900">
                  <a:moveTo>
                    <a:pt x="1292201" y="482600"/>
                  </a:moveTo>
                  <a:lnTo>
                    <a:pt x="1289871" y="482600"/>
                  </a:lnTo>
                  <a:lnTo>
                    <a:pt x="1285273" y="495300"/>
                  </a:lnTo>
                  <a:lnTo>
                    <a:pt x="1292201" y="482600"/>
                  </a:lnTo>
                  <a:close/>
                </a:path>
                <a:path w="2072004" h="1358900">
                  <a:moveTo>
                    <a:pt x="1303429" y="482600"/>
                  </a:moveTo>
                  <a:lnTo>
                    <a:pt x="1293886" y="495300"/>
                  </a:lnTo>
                  <a:lnTo>
                    <a:pt x="1307976" y="495300"/>
                  </a:lnTo>
                  <a:lnTo>
                    <a:pt x="1303429" y="482600"/>
                  </a:lnTo>
                  <a:close/>
                </a:path>
                <a:path w="2072004" h="1358900">
                  <a:moveTo>
                    <a:pt x="1406207" y="469900"/>
                  </a:moveTo>
                  <a:lnTo>
                    <a:pt x="1330539" y="469900"/>
                  </a:lnTo>
                  <a:lnTo>
                    <a:pt x="1320974" y="482600"/>
                  </a:lnTo>
                  <a:lnTo>
                    <a:pt x="1307976" y="495300"/>
                  </a:lnTo>
                  <a:lnTo>
                    <a:pt x="1364738" y="495300"/>
                  </a:lnTo>
                  <a:lnTo>
                    <a:pt x="1357105" y="482600"/>
                  </a:lnTo>
                  <a:lnTo>
                    <a:pt x="1392458" y="482600"/>
                  </a:lnTo>
                  <a:lnTo>
                    <a:pt x="1406207" y="469900"/>
                  </a:lnTo>
                  <a:close/>
                </a:path>
                <a:path w="2072004" h="1358900">
                  <a:moveTo>
                    <a:pt x="1385511" y="482600"/>
                  </a:moveTo>
                  <a:lnTo>
                    <a:pt x="1372968" y="482600"/>
                  </a:lnTo>
                  <a:lnTo>
                    <a:pt x="1364738" y="495300"/>
                  </a:lnTo>
                  <a:lnTo>
                    <a:pt x="1372315" y="495300"/>
                  </a:lnTo>
                  <a:lnTo>
                    <a:pt x="1385511" y="482600"/>
                  </a:lnTo>
                  <a:close/>
                </a:path>
                <a:path w="2072004" h="1358900">
                  <a:moveTo>
                    <a:pt x="1317035" y="469900"/>
                  </a:moveTo>
                  <a:lnTo>
                    <a:pt x="1309672" y="482600"/>
                  </a:lnTo>
                  <a:lnTo>
                    <a:pt x="1316260" y="482600"/>
                  </a:lnTo>
                  <a:lnTo>
                    <a:pt x="1317035" y="469900"/>
                  </a:lnTo>
                  <a:close/>
                </a:path>
                <a:path w="2072004" h="1358900">
                  <a:moveTo>
                    <a:pt x="1365609" y="457200"/>
                  </a:moveTo>
                  <a:lnTo>
                    <a:pt x="1335469" y="457200"/>
                  </a:lnTo>
                  <a:lnTo>
                    <a:pt x="1330438" y="469900"/>
                  </a:lnTo>
                  <a:lnTo>
                    <a:pt x="1365253" y="469900"/>
                  </a:lnTo>
                  <a:lnTo>
                    <a:pt x="1365609" y="457200"/>
                  </a:lnTo>
                  <a:close/>
                </a:path>
                <a:path w="2072004" h="1358900">
                  <a:moveTo>
                    <a:pt x="1426900" y="457200"/>
                  </a:moveTo>
                  <a:lnTo>
                    <a:pt x="1365609" y="457200"/>
                  </a:lnTo>
                  <a:lnTo>
                    <a:pt x="1365253" y="469900"/>
                  </a:lnTo>
                  <a:lnTo>
                    <a:pt x="1417835" y="469900"/>
                  </a:lnTo>
                  <a:lnTo>
                    <a:pt x="1426900" y="457200"/>
                  </a:lnTo>
                  <a:close/>
                </a:path>
                <a:path w="2072004" h="1358900">
                  <a:moveTo>
                    <a:pt x="1376163" y="431800"/>
                  </a:moveTo>
                  <a:lnTo>
                    <a:pt x="1368708" y="431800"/>
                  </a:lnTo>
                  <a:lnTo>
                    <a:pt x="1357682" y="444500"/>
                  </a:lnTo>
                  <a:lnTo>
                    <a:pt x="1356400" y="457200"/>
                  </a:lnTo>
                  <a:lnTo>
                    <a:pt x="1367041" y="457200"/>
                  </a:lnTo>
                  <a:lnTo>
                    <a:pt x="1365822" y="444500"/>
                  </a:lnTo>
                  <a:lnTo>
                    <a:pt x="1377765" y="444500"/>
                  </a:lnTo>
                  <a:lnTo>
                    <a:pt x="1376163" y="431800"/>
                  </a:lnTo>
                  <a:close/>
                </a:path>
                <a:path w="2072004" h="1358900">
                  <a:moveTo>
                    <a:pt x="1432207" y="444500"/>
                  </a:moveTo>
                  <a:lnTo>
                    <a:pt x="1373981" y="444500"/>
                  </a:lnTo>
                  <a:lnTo>
                    <a:pt x="1367041" y="457200"/>
                  </a:lnTo>
                  <a:lnTo>
                    <a:pt x="1422193" y="457200"/>
                  </a:lnTo>
                  <a:lnTo>
                    <a:pt x="1432207" y="444500"/>
                  </a:lnTo>
                  <a:close/>
                </a:path>
                <a:path w="2072004" h="1358900">
                  <a:moveTo>
                    <a:pt x="1447824" y="444500"/>
                  </a:moveTo>
                  <a:lnTo>
                    <a:pt x="1437366" y="444500"/>
                  </a:lnTo>
                  <a:lnTo>
                    <a:pt x="1436369" y="457200"/>
                  </a:lnTo>
                  <a:lnTo>
                    <a:pt x="1447824" y="444500"/>
                  </a:lnTo>
                  <a:close/>
                </a:path>
                <a:path w="2072004" h="1358900">
                  <a:moveTo>
                    <a:pt x="1388035" y="431800"/>
                  </a:moveTo>
                  <a:lnTo>
                    <a:pt x="1381527" y="431800"/>
                  </a:lnTo>
                  <a:lnTo>
                    <a:pt x="1377765" y="444500"/>
                  </a:lnTo>
                  <a:lnTo>
                    <a:pt x="1388981" y="444500"/>
                  </a:lnTo>
                  <a:lnTo>
                    <a:pt x="1388035" y="431800"/>
                  </a:lnTo>
                  <a:close/>
                </a:path>
                <a:path w="2072004" h="1358900">
                  <a:moveTo>
                    <a:pt x="1468357" y="431800"/>
                  </a:moveTo>
                  <a:lnTo>
                    <a:pt x="1393223" y="431800"/>
                  </a:lnTo>
                  <a:lnTo>
                    <a:pt x="1388981" y="444500"/>
                  </a:lnTo>
                  <a:lnTo>
                    <a:pt x="1458397" y="444500"/>
                  </a:lnTo>
                  <a:lnTo>
                    <a:pt x="1468357" y="431800"/>
                  </a:lnTo>
                  <a:close/>
                </a:path>
                <a:path w="2072004" h="1358900">
                  <a:moveTo>
                    <a:pt x="1397270" y="419100"/>
                  </a:moveTo>
                  <a:lnTo>
                    <a:pt x="1390729" y="431800"/>
                  </a:lnTo>
                  <a:lnTo>
                    <a:pt x="1394498" y="431800"/>
                  </a:lnTo>
                  <a:lnTo>
                    <a:pt x="1397270" y="419100"/>
                  </a:lnTo>
                  <a:close/>
                </a:path>
                <a:path w="2072004" h="1358900">
                  <a:moveTo>
                    <a:pt x="1424214" y="419100"/>
                  </a:moveTo>
                  <a:lnTo>
                    <a:pt x="1408658" y="419100"/>
                  </a:lnTo>
                  <a:lnTo>
                    <a:pt x="1400027" y="431800"/>
                  </a:lnTo>
                  <a:lnTo>
                    <a:pt x="1426990" y="431800"/>
                  </a:lnTo>
                  <a:lnTo>
                    <a:pt x="1424214" y="419100"/>
                  </a:lnTo>
                  <a:close/>
                </a:path>
                <a:path w="2072004" h="1358900">
                  <a:moveTo>
                    <a:pt x="1479651" y="419100"/>
                  </a:moveTo>
                  <a:lnTo>
                    <a:pt x="1426708" y="419100"/>
                  </a:lnTo>
                  <a:lnTo>
                    <a:pt x="1426990" y="431800"/>
                  </a:lnTo>
                  <a:lnTo>
                    <a:pt x="1477972" y="431800"/>
                  </a:lnTo>
                  <a:lnTo>
                    <a:pt x="1479651" y="419100"/>
                  </a:lnTo>
                  <a:close/>
                </a:path>
                <a:path w="2072004" h="1358900">
                  <a:moveTo>
                    <a:pt x="1405408" y="406400"/>
                  </a:moveTo>
                  <a:lnTo>
                    <a:pt x="1399296" y="419100"/>
                  </a:lnTo>
                  <a:lnTo>
                    <a:pt x="1401584" y="419100"/>
                  </a:lnTo>
                  <a:lnTo>
                    <a:pt x="1405408" y="406400"/>
                  </a:lnTo>
                  <a:close/>
                </a:path>
                <a:path w="2072004" h="1358900">
                  <a:moveTo>
                    <a:pt x="1494693" y="406400"/>
                  </a:moveTo>
                  <a:lnTo>
                    <a:pt x="1414199" y="406400"/>
                  </a:lnTo>
                  <a:lnTo>
                    <a:pt x="1417611" y="419100"/>
                  </a:lnTo>
                  <a:lnTo>
                    <a:pt x="1483516" y="419100"/>
                  </a:lnTo>
                  <a:lnTo>
                    <a:pt x="1494693" y="406400"/>
                  </a:lnTo>
                  <a:close/>
                </a:path>
                <a:path w="2072004" h="1358900">
                  <a:moveTo>
                    <a:pt x="1517075" y="393700"/>
                  </a:moveTo>
                  <a:lnTo>
                    <a:pt x="1435697" y="393700"/>
                  </a:lnTo>
                  <a:lnTo>
                    <a:pt x="1426711" y="406400"/>
                  </a:lnTo>
                  <a:lnTo>
                    <a:pt x="1494693" y="406400"/>
                  </a:lnTo>
                  <a:lnTo>
                    <a:pt x="1483727" y="419100"/>
                  </a:lnTo>
                  <a:lnTo>
                    <a:pt x="1498581" y="419100"/>
                  </a:lnTo>
                  <a:lnTo>
                    <a:pt x="1517086" y="406400"/>
                  </a:lnTo>
                  <a:lnTo>
                    <a:pt x="1517075" y="393700"/>
                  </a:lnTo>
                  <a:close/>
                </a:path>
                <a:path w="2072004" h="1358900">
                  <a:moveTo>
                    <a:pt x="1461165" y="381000"/>
                  </a:moveTo>
                  <a:lnTo>
                    <a:pt x="1456747" y="381000"/>
                  </a:lnTo>
                  <a:lnTo>
                    <a:pt x="1455432" y="393700"/>
                  </a:lnTo>
                  <a:lnTo>
                    <a:pt x="1465013" y="393700"/>
                  </a:lnTo>
                  <a:lnTo>
                    <a:pt x="1461165" y="381000"/>
                  </a:lnTo>
                  <a:close/>
                </a:path>
                <a:path w="2072004" h="1358900">
                  <a:moveTo>
                    <a:pt x="1536080" y="381000"/>
                  </a:moveTo>
                  <a:lnTo>
                    <a:pt x="1466228" y="381000"/>
                  </a:lnTo>
                  <a:lnTo>
                    <a:pt x="1467105" y="393700"/>
                  </a:lnTo>
                  <a:lnTo>
                    <a:pt x="1540133" y="393700"/>
                  </a:lnTo>
                  <a:lnTo>
                    <a:pt x="1536080" y="381000"/>
                  </a:lnTo>
                  <a:close/>
                </a:path>
                <a:path w="2072004" h="1358900">
                  <a:moveTo>
                    <a:pt x="1469618" y="373263"/>
                  </a:moveTo>
                  <a:lnTo>
                    <a:pt x="1458233" y="381000"/>
                  </a:lnTo>
                  <a:lnTo>
                    <a:pt x="1466991" y="381000"/>
                  </a:lnTo>
                  <a:lnTo>
                    <a:pt x="1469618" y="373263"/>
                  </a:lnTo>
                  <a:close/>
                </a:path>
                <a:path w="2072004" h="1358900">
                  <a:moveTo>
                    <a:pt x="1476108" y="376602"/>
                  </a:moveTo>
                  <a:lnTo>
                    <a:pt x="1472251" y="381000"/>
                  </a:lnTo>
                  <a:lnTo>
                    <a:pt x="1478653" y="381000"/>
                  </a:lnTo>
                  <a:lnTo>
                    <a:pt x="1476108" y="376602"/>
                  </a:lnTo>
                  <a:close/>
                </a:path>
                <a:path w="2072004" h="1358900">
                  <a:moveTo>
                    <a:pt x="1519688" y="355600"/>
                  </a:moveTo>
                  <a:lnTo>
                    <a:pt x="1509959" y="355600"/>
                  </a:lnTo>
                  <a:lnTo>
                    <a:pt x="1499946" y="368300"/>
                  </a:lnTo>
                  <a:lnTo>
                    <a:pt x="1482574" y="381000"/>
                  </a:lnTo>
                  <a:lnTo>
                    <a:pt x="1555416" y="381000"/>
                  </a:lnTo>
                  <a:lnTo>
                    <a:pt x="1556001" y="380181"/>
                  </a:lnTo>
                  <a:lnTo>
                    <a:pt x="1555549" y="368300"/>
                  </a:lnTo>
                  <a:lnTo>
                    <a:pt x="1520034" y="368300"/>
                  </a:lnTo>
                  <a:lnTo>
                    <a:pt x="1519688" y="355600"/>
                  </a:lnTo>
                  <a:close/>
                </a:path>
                <a:path w="2072004" h="1358900">
                  <a:moveTo>
                    <a:pt x="1564481" y="368300"/>
                  </a:moveTo>
                  <a:lnTo>
                    <a:pt x="1555549" y="368300"/>
                  </a:lnTo>
                  <a:lnTo>
                    <a:pt x="1556001" y="380181"/>
                  </a:lnTo>
                  <a:lnTo>
                    <a:pt x="1564481" y="368300"/>
                  </a:lnTo>
                  <a:close/>
                </a:path>
                <a:path w="2072004" h="1358900">
                  <a:moveTo>
                    <a:pt x="1483388" y="368300"/>
                  </a:moveTo>
                  <a:lnTo>
                    <a:pt x="1476920" y="368300"/>
                  </a:lnTo>
                  <a:lnTo>
                    <a:pt x="1472888" y="371040"/>
                  </a:lnTo>
                  <a:lnTo>
                    <a:pt x="1476108" y="376602"/>
                  </a:lnTo>
                  <a:lnTo>
                    <a:pt x="1483388" y="368300"/>
                  </a:lnTo>
                  <a:close/>
                </a:path>
                <a:path w="2072004" h="1358900">
                  <a:moveTo>
                    <a:pt x="1471302" y="368300"/>
                  </a:moveTo>
                  <a:lnTo>
                    <a:pt x="1469618" y="373263"/>
                  </a:lnTo>
                  <a:lnTo>
                    <a:pt x="1472888" y="371040"/>
                  </a:lnTo>
                  <a:lnTo>
                    <a:pt x="1471302" y="368300"/>
                  </a:lnTo>
                  <a:close/>
                </a:path>
                <a:path w="2072004" h="1358900">
                  <a:moveTo>
                    <a:pt x="1492129" y="355600"/>
                  </a:moveTo>
                  <a:lnTo>
                    <a:pt x="1488257" y="355600"/>
                  </a:lnTo>
                  <a:lnTo>
                    <a:pt x="1490099" y="368300"/>
                  </a:lnTo>
                  <a:lnTo>
                    <a:pt x="1492129" y="355600"/>
                  </a:lnTo>
                  <a:close/>
                </a:path>
                <a:path w="2072004" h="1358900">
                  <a:moveTo>
                    <a:pt x="1583569" y="355600"/>
                  </a:moveTo>
                  <a:lnTo>
                    <a:pt x="1531648" y="355600"/>
                  </a:lnTo>
                  <a:lnTo>
                    <a:pt x="1521546" y="368300"/>
                  </a:lnTo>
                  <a:lnTo>
                    <a:pt x="1571161" y="368300"/>
                  </a:lnTo>
                  <a:lnTo>
                    <a:pt x="1583569" y="355600"/>
                  </a:lnTo>
                  <a:close/>
                </a:path>
                <a:path w="2072004" h="1358900">
                  <a:moveTo>
                    <a:pt x="1519684" y="342900"/>
                  </a:moveTo>
                  <a:lnTo>
                    <a:pt x="1505719" y="355600"/>
                  </a:lnTo>
                  <a:lnTo>
                    <a:pt x="1523306" y="355600"/>
                  </a:lnTo>
                  <a:lnTo>
                    <a:pt x="1519684" y="342900"/>
                  </a:lnTo>
                  <a:close/>
                </a:path>
                <a:path w="2072004" h="1358900">
                  <a:moveTo>
                    <a:pt x="1587371" y="342900"/>
                  </a:moveTo>
                  <a:lnTo>
                    <a:pt x="1530559" y="342900"/>
                  </a:lnTo>
                  <a:lnTo>
                    <a:pt x="1523306" y="355600"/>
                  </a:lnTo>
                  <a:lnTo>
                    <a:pt x="1588425" y="355600"/>
                  </a:lnTo>
                  <a:lnTo>
                    <a:pt x="1587371" y="342900"/>
                  </a:lnTo>
                  <a:close/>
                </a:path>
                <a:path w="2072004" h="1358900">
                  <a:moveTo>
                    <a:pt x="1611256" y="330200"/>
                  </a:moveTo>
                  <a:lnTo>
                    <a:pt x="1533153" y="330200"/>
                  </a:lnTo>
                  <a:lnTo>
                    <a:pt x="1532364" y="342900"/>
                  </a:lnTo>
                  <a:lnTo>
                    <a:pt x="1612199" y="342900"/>
                  </a:lnTo>
                  <a:lnTo>
                    <a:pt x="1611256" y="330200"/>
                  </a:lnTo>
                  <a:close/>
                </a:path>
                <a:path w="2072004" h="1358900">
                  <a:moveTo>
                    <a:pt x="1603877" y="279400"/>
                  </a:moveTo>
                  <a:lnTo>
                    <a:pt x="1600340" y="292100"/>
                  </a:lnTo>
                  <a:lnTo>
                    <a:pt x="1598328" y="304800"/>
                  </a:lnTo>
                  <a:lnTo>
                    <a:pt x="1600029" y="317500"/>
                  </a:lnTo>
                  <a:lnTo>
                    <a:pt x="1556764" y="317500"/>
                  </a:lnTo>
                  <a:lnTo>
                    <a:pt x="1551004" y="330200"/>
                  </a:lnTo>
                  <a:lnTo>
                    <a:pt x="1607820" y="330200"/>
                  </a:lnTo>
                  <a:lnTo>
                    <a:pt x="1606127" y="317500"/>
                  </a:lnTo>
                  <a:lnTo>
                    <a:pt x="1601299" y="304800"/>
                  </a:lnTo>
                  <a:lnTo>
                    <a:pt x="1673052" y="304800"/>
                  </a:lnTo>
                  <a:lnTo>
                    <a:pt x="1675483" y="292100"/>
                  </a:lnTo>
                  <a:lnTo>
                    <a:pt x="1606752" y="292100"/>
                  </a:lnTo>
                  <a:lnTo>
                    <a:pt x="1603877" y="279400"/>
                  </a:lnTo>
                  <a:close/>
                </a:path>
                <a:path w="2072004" h="1358900">
                  <a:moveTo>
                    <a:pt x="1643201" y="317500"/>
                  </a:moveTo>
                  <a:lnTo>
                    <a:pt x="1609009" y="317500"/>
                  </a:lnTo>
                  <a:lnTo>
                    <a:pt x="1611567" y="330200"/>
                  </a:lnTo>
                  <a:lnTo>
                    <a:pt x="1619149" y="330200"/>
                  </a:lnTo>
                  <a:lnTo>
                    <a:pt x="1643201" y="317500"/>
                  </a:lnTo>
                  <a:close/>
                </a:path>
                <a:path w="2072004" h="1358900">
                  <a:moveTo>
                    <a:pt x="1598328" y="304800"/>
                  </a:moveTo>
                  <a:lnTo>
                    <a:pt x="1572123" y="304800"/>
                  </a:lnTo>
                  <a:lnTo>
                    <a:pt x="1560844" y="317500"/>
                  </a:lnTo>
                  <a:lnTo>
                    <a:pt x="1600029" y="317500"/>
                  </a:lnTo>
                  <a:lnTo>
                    <a:pt x="1598328" y="304800"/>
                  </a:lnTo>
                  <a:close/>
                </a:path>
                <a:path w="2072004" h="1358900">
                  <a:moveTo>
                    <a:pt x="1667065" y="304800"/>
                  </a:moveTo>
                  <a:lnTo>
                    <a:pt x="1601299" y="304800"/>
                  </a:lnTo>
                  <a:lnTo>
                    <a:pt x="1606127" y="317500"/>
                  </a:lnTo>
                  <a:lnTo>
                    <a:pt x="1657217" y="317500"/>
                  </a:lnTo>
                  <a:lnTo>
                    <a:pt x="1667065" y="304800"/>
                  </a:lnTo>
                  <a:close/>
                </a:path>
                <a:path w="2072004" h="1358900">
                  <a:moveTo>
                    <a:pt x="1573085" y="292100"/>
                  </a:moveTo>
                  <a:lnTo>
                    <a:pt x="1570016" y="304800"/>
                  </a:lnTo>
                  <a:lnTo>
                    <a:pt x="1576025" y="304800"/>
                  </a:lnTo>
                  <a:lnTo>
                    <a:pt x="1573085" y="292100"/>
                  </a:lnTo>
                  <a:close/>
                </a:path>
                <a:path w="2072004" h="1358900">
                  <a:moveTo>
                    <a:pt x="1578743" y="292100"/>
                  </a:moveTo>
                  <a:lnTo>
                    <a:pt x="1577831" y="304800"/>
                  </a:lnTo>
                  <a:lnTo>
                    <a:pt x="1592462" y="304800"/>
                  </a:lnTo>
                  <a:lnTo>
                    <a:pt x="1578743" y="292100"/>
                  </a:lnTo>
                  <a:close/>
                </a:path>
                <a:path w="2072004" h="1358900">
                  <a:moveTo>
                    <a:pt x="1647243" y="279400"/>
                  </a:moveTo>
                  <a:lnTo>
                    <a:pt x="1630005" y="279400"/>
                  </a:lnTo>
                  <a:lnTo>
                    <a:pt x="1614822" y="292100"/>
                  </a:lnTo>
                  <a:lnTo>
                    <a:pt x="1646520" y="292100"/>
                  </a:lnTo>
                  <a:lnTo>
                    <a:pt x="1647243" y="279400"/>
                  </a:lnTo>
                  <a:close/>
                </a:path>
                <a:path w="2072004" h="1358900">
                  <a:moveTo>
                    <a:pt x="1694172" y="279400"/>
                  </a:moveTo>
                  <a:lnTo>
                    <a:pt x="1647243" y="279400"/>
                  </a:lnTo>
                  <a:lnTo>
                    <a:pt x="1646520" y="292100"/>
                  </a:lnTo>
                  <a:lnTo>
                    <a:pt x="1691346" y="292100"/>
                  </a:lnTo>
                  <a:lnTo>
                    <a:pt x="1694172" y="279400"/>
                  </a:lnTo>
                  <a:close/>
                </a:path>
                <a:path w="2072004" h="1358900">
                  <a:moveTo>
                    <a:pt x="1636793" y="266700"/>
                  </a:moveTo>
                  <a:lnTo>
                    <a:pt x="1626604" y="266700"/>
                  </a:lnTo>
                  <a:lnTo>
                    <a:pt x="1638525" y="279400"/>
                  </a:lnTo>
                  <a:lnTo>
                    <a:pt x="1650238" y="279400"/>
                  </a:lnTo>
                  <a:lnTo>
                    <a:pt x="1636793" y="266700"/>
                  </a:lnTo>
                  <a:close/>
                </a:path>
                <a:path w="2072004" h="1358900">
                  <a:moveTo>
                    <a:pt x="1716434" y="266700"/>
                  </a:moveTo>
                  <a:lnTo>
                    <a:pt x="1650579" y="266700"/>
                  </a:lnTo>
                  <a:lnTo>
                    <a:pt x="1650238" y="279400"/>
                  </a:lnTo>
                  <a:lnTo>
                    <a:pt x="1708502" y="279400"/>
                  </a:lnTo>
                  <a:lnTo>
                    <a:pt x="1716434" y="266700"/>
                  </a:lnTo>
                  <a:close/>
                </a:path>
                <a:path w="2072004" h="1358900">
                  <a:moveTo>
                    <a:pt x="1656101" y="254000"/>
                  </a:moveTo>
                  <a:lnTo>
                    <a:pt x="1638099" y="266700"/>
                  </a:lnTo>
                  <a:lnTo>
                    <a:pt x="1649794" y="266700"/>
                  </a:lnTo>
                  <a:lnTo>
                    <a:pt x="1656101" y="254000"/>
                  </a:lnTo>
                  <a:close/>
                </a:path>
                <a:path w="2072004" h="1358900">
                  <a:moveTo>
                    <a:pt x="1681176" y="241300"/>
                  </a:moveTo>
                  <a:lnTo>
                    <a:pt x="1676960" y="241300"/>
                  </a:lnTo>
                  <a:lnTo>
                    <a:pt x="1664677" y="266700"/>
                  </a:lnTo>
                  <a:lnTo>
                    <a:pt x="1714489" y="266700"/>
                  </a:lnTo>
                  <a:lnTo>
                    <a:pt x="1721840" y="254000"/>
                  </a:lnTo>
                  <a:lnTo>
                    <a:pt x="1679671" y="254000"/>
                  </a:lnTo>
                  <a:lnTo>
                    <a:pt x="1681176" y="241300"/>
                  </a:lnTo>
                  <a:close/>
                </a:path>
                <a:path w="2072004" h="1358900">
                  <a:moveTo>
                    <a:pt x="1676960" y="241300"/>
                  </a:moveTo>
                  <a:lnTo>
                    <a:pt x="1667677" y="241300"/>
                  </a:lnTo>
                  <a:lnTo>
                    <a:pt x="1662855" y="254000"/>
                  </a:lnTo>
                  <a:lnTo>
                    <a:pt x="1676960" y="241300"/>
                  </a:lnTo>
                  <a:close/>
                </a:path>
                <a:path w="2072004" h="1358900">
                  <a:moveTo>
                    <a:pt x="1708050" y="241300"/>
                  </a:moveTo>
                  <a:lnTo>
                    <a:pt x="1681176" y="241300"/>
                  </a:lnTo>
                  <a:lnTo>
                    <a:pt x="1679679" y="254000"/>
                  </a:lnTo>
                  <a:lnTo>
                    <a:pt x="1698125" y="254000"/>
                  </a:lnTo>
                  <a:lnTo>
                    <a:pt x="1708050" y="241300"/>
                  </a:lnTo>
                  <a:close/>
                </a:path>
                <a:path w="2072004" h="1358900">
                  <a:moveTo>
                    <a:pt x="1781650" y="228600"/>
                  </a:moveTo>
                  <a:lnTo>
                    <a:pt x="1708704" y="228600"/>
                  </a:lnTo>
                  <a:lnTo>
                    <a:pt x="1694571" y="241300"/>
                  </a:lnTo>
                  <a:lnTo>
                    <a:pt x="1718245" y="241300"/>
                  </a:lnTo>
                  <a:lnTo>
                    <a:pt x="1708591" y="254000"/>
                  </a:lnTo>
                  <a:lnTo>
                    <a:pt x="1741585" y="254000"/>
                  </a:lnTo>
                  <a:lnTo>
                    <a:pt x="1755988" y="241300"/>
                  </a:lnTo>
                  <a:lnTo>
                    <a:pt x="1781650" y="228600"/>
                  </a:lnTo>
                  <a:close/>
                </a:path>
                <a:path w="2072004" h="1358900">
                  <a:moveTo>
                    <a:pt x="1694522" y="228600"/>
                  </a:moveTo>
                  <a:lnTo>
                    <a:pt x="1688537" y="241300"/>
                  </a:lnTo>
                  <a:lnTo>
                    <a:pt x="1694571" y="241300"/>
                  </a:lnTo>
                  <a:lnTo>
                    <a:pt x="1694522" y="228600"/>
                  </a:lnTo>
                  <a:close/>
                </a:path>
                <a:path w="2072004" h="1358900">
                  <a:moveTo>
                    <a:pt x="1711531" y="215900"/>
                  </a:moveTo>
                  <a:lnTo>
                    <a:pt x="1707136" y="215900"/>
                  </a:lnTo>
                  <a:lnTo>
                    <a:pt x="1698447" y="228600"/>
                  </a:lnTo>
                  <a:lnTo>
                    <a:pt x="1704274" y="228600"/>
                  </a:lnTo>
                  <a:lnTo>
                    <a:pt x="1711531" y="215900"/>
                  </a:lnTo>
                  <a:close/>
                </a:path>
                <a:path w="2072004" h="1358900">
                  <a:moveTo>
                    <a:pt x="1793146" y="215900"/>
                  </a:moveTo>
                  <a:lnTo>
                    <a:pt x="1719506" y="215900"/>
                  </a:lnTo>
                  <a:lnTo>
                    <a:pt x="1721628" y="228600"/>
                  </a:lnTo>
                  <a:lnTo>
                    <a:pt x="1785160" y="228600"/>
                  </a:lnTo>
                  <a:lnTo>
                    <a:pt x="1793146" y="215900"/>
                  </a:lnTo>
                  <a:close/>
                </a:path>
                <a:path w="2072004" h="1358900">
                  <a:moveTo>
                    <a:pt x="1817447" y="203200"/>
                  </a:moveTo>
                  <a:lnTo>
                    <a:pt x="1758828" y="203200"/>
                  </a:lnTo>
                  <a:lnTo>
                    <a:pt x="1761079" y="215900"/>
                  </a:lnTo>
                  <a:lnTo>
                    <a:pt x="1793146" y="215900"/>
                  </a:lnTo>
                  <a:lnTo>
                    <a:pt x="1789029" y="228600"/>
                  </a:lnTo>
                  <a:lnTo>
                    <a:pt x="1811429" y="215900"/>
                  </a:lnTo>
                  <a:lnTo>
                    <a:pt x="1817447" y="203200"/>
                  </a:lnTo>
                  <a:close/>
                </a:path>
                <a:path w="2072004" h="1358900">
                  <a:moveTo>
                    <a:pt x="1761051" y="190500"/>
                  </a:moveTo>
                  <a:lnTo>
                    <a:pt x="1745274" y="190500"/>
                  </a:lnTo>
                  <a:lnTo>
                    <a:pt x="1746152" y="203200"/>
                  </a:lnTo>
                  <a:lnTo>
                    <a:pt x="1733575" y="215900"/>
                  </a:lnTo>
                  <a:lnTo>
                    <a:pt x="1756150" y="215900"/>
                  </a:lnTo>
                  <a:lnTo>
                    <a:pt x="1758828" y="203200"/>
                  </a:lnTo>
                  <a:lnTo>
                    <a:pt x="1751939" y="203200"/>
                  </a:lnTo>
                  <a:lnTo>
                    <a:pt x="1761051" y="190500"/>
                  </a:lnTo>
                  <a:close/>
                </a:path>
                <a:path w="2072004" h="1358900">
                  <a:moveTo>
                    <a:pt x="1774694" y="190500"/>
                  </a:moveTo>
                  <a:lnTo>
                    <a:pt x="1761051" y="190500"/>
                  </a:lnTo>
                  <a:lnTo>
                    <a:pt x="1758135" y="203200"/>
                  </a:lnTo>
                  <a:lnTo>
                    <a:pt x="1772917" y="203200"/>
                  </a:lnTo>
                  <a:lnTo>
                    <a:pt x="1774694" y="190500"/>
                  </a:lnTo>
                  <a:close/>
                </a:path>
                <a:path w="2072004" h="1358900">
                  <a:moveTo>
                    <a:pt x="1804089" y="190500"/>
                  </a:moveTo>
                  <a:lnTo>
                    <a:pt x="1774694" y="190500"/>
                  </a:lnTo>
                  <a:lnTo>
                    <a:pt x="1774464" y="203200"/>
                  </a:lnTo>
                  <a:lnTo>
                    <a:pt x="1798991" y="203200"/>
                  </a:lnTo>
                  <a:lnTo>
                    <a:pt x="1804089" y="190500"/>
                  </a:lnTo>
                  <a:close/>
                </a:path>
                <a:path w="2072004" h="1358900">
                  <a:moveTo>
                    <a:pt x="1806138" y="190500"/>
                  </a:moveTo>
                  <a:lnTo>
                    <a:pt x="1804089" y="190500"/>
                  </a:lnTo>
                  <a:lnTo>
                    <a:pt x="1798991" y="203200"/>
                  </a:lnTo>
                  <a:lnTo>
                    <a:pt x="1806138" y="190500"/>
                  </a:lnTo>
                  <a:close/>
                </a:path>
                <a:path w="2072004" h="1358900">
                  <a:moveTo>
                    <a:pt x="1826087" y="190500"/>
                  </a:moveTo>
                  <a:lnTo>
                    <a:pt x="1806138" y="190500"/>
                  </a:lnTo>
                  <a:lnTo>
                    <a:pt x="1798991" y="203200"/>
                  </a:lnTo>
                  <a:lnTo>
                    <a:pt x="1822431" y="203200"/>
                  </a:lnTo>
                  <a:lnTo>
                    <a:pt x="1826087" y="190500"/>
                  </a:lnTo>
                  <a:close/>
                </a:path>
                <a:path w="2072004" h="1358900">
                  <a:moveTo>
                    <a:pt x="1835509" y="190500"/>
                  </a:moveTo>
                  <a:lnTo>
                    <a:pt x="1829618" y="190500"/>
                  </a:lnTo>
                  <a:lnTo>
                    <a:pt x="1832825" y="203200"/>
                  </a:lnTo>
                  <a:lnTo>
                    <a:pt x="1835509" y="190500"/>
                  </a:lnTo>
                  <a:close/>
                </a:path>
                <a:path w="2072004" h="1358900">
                  <a:moveTo>
                    <a:pt x="1771744" y="177800"/>
                  </a:moveTo>
                  <a:lnTo>
                    <a:pt x="1767330" y="177800"/>
                  </a:lnTo>
                  <a:lnTo>
                    <a:pt x="1754852" y="190500"/>
                  </a:lnTo>
                  <a:lnTo>
                    <a:pt x="1773861" y="190500"/>
                  </a:lnTo>
                  <a:lnTo>
                    <a:pt x="1771744" y="177800"/>
                  </a:lnTo>
                  <a:close/>
                </a:path>
                <a:path w="2072004" h="1358900">
                  <a:moveTo>
                    <a:pt x="1787068" y="177800"/>
                  </a:moveTo>
                  <a:lnTo>
                    <a:pt x="1784579" y="177800"/>
                  </a:lnTo>
                  <a:lnTo>
                    <a:pt x="1783256" y="190500"/>
                  </a:lnTo>
                  <a:lnTo>
                    <a:pt x="1787068" y="177800"/>
                  </a:lnTo>
                  <a:close/>
                </a:path>
                <a:path w="2072004" h="1358900">
                  <a:moveTo>
                    <a:pt x="1855027" y="177800"/>
                  </a:moveTo>
                  <a:lnTo>
                    <a:pt x="1793136" y="177800"/>
                  </a:lnTo>
                  <a:lnTo>
                    <a:pt x="1787839" y="190500"/>
                  </a:lnTo>
                  <a:lnTo>
                    <a:pt x="1852130" y="190500"/>
                  </a:lnTo>
                  <a:lnTo>
                    <a:pt x="1855027" y="177800"/>
                  </a:lnTo>
                  <a:close/>
                </a:path>
                <a:path w="2072004" h="1358900">
                  <a:moveTo>
                    <a:pt x="1858362" y="177800"/>
                  </a:moveTo>
                  <a:lnTo>
                    <a:pt x="1855027" y="177800"/>
                  </a:lnTo>
                  <a:lnTo>
                    <a:pt x="1856802" y="190500"/>
                  </a:lnTo>
                  <a:lnTo>
                    <a:pt x="1858362" y="177800"/>
                  </a:lnTo>
                  <a:close/>
                </a:path>
                <a:path w="2072004" h="1358900">
                  <a:moveTo>
                    <a:pt x="1873100" y="165100"/>
                  </a:moveTo>
                  <a:lnTo>
                    <a:pt x="1787488" y="165100"/>
                  </a:lnTo>
                  <a:lnTo>
                    <a:pt x="1786820" y="177800"/>
                  </a:lnTo>
                  <a:lnTo>
                    <a:pt x="1862772" y="177800"/>
                  </a:lnTo>
                  <a:lnTo>
                    <a:pt x="1873100" y="165100"/>
                  </a:lnTo>
                  <a:close/>
                </a:path>
                <a:path w="2072004" h="1358900">
                  <a:moveTo>
                    <a:pt x="1802065" y="152400"/>
                  </a:moveTo>
                  <a:lnTo>
                    <a:pt x="1798138" y="152400"/>
                  </a:lnTo>
                  <a:lnTo>
                    <a:pt x="1795751" y="165100"/>
                  </a:lnTo>
                  <a:lnTo>
                    <a:pt x="1802065" y="152400"/>
                  </a:lnTo>
                  <a:close/>
                </a:path>
                <a:path w="2072004" h="1358900">
                  <a:moveTo>
                    <a:pt x="1823966" y="152400"/>
                  </a:moveTo>
                  <a:lnTo>
                    <a:pt x="1806083" y="152400"/>
                  </a:lnTo>
                  <a:lnTo>
                    <a:pt x="1801535" y="165100"/>
                  </a:lnTo>
                  <a:lnTo>
                    <a:pt x="1826305" y="165100"/>
                  </a:lnTo>
                  <a:lnTo>
                    <a:pt x="1823966" y="152400"/>
                  </a:lnTo>
                  <a:close/>
                </a:path>
                <a:path w="2072004" h="1358900">
                  <a:moveTo>
                    <a:pt x="1896638" y="139700"/>
                  </a:moveTo>
                  <a:lnTo>
                    <a:pt x="1837221" y="139700"/>
                  </a:lnTo>
                  <a:lnTo>
                    <a:pt x="1835254" y="152400"/>
                  </a:lnTo>
                  <a:lnTo>
                    <a:pt x="1826305" y="165100"/>
                  </a:lnTo>
                  <a:lnTo>
                    <a:pt x="1888735" y="165100"/>
                  </a:lnTo>
                  <a:lnTo>
                    <a:pt x="1894242" y="152400"/>
                  </a:lnTo>
                  <a:lnTo>
                    <a:pt x="1895061" y="152400"/>
                  </a:lnTo>
                  <a:lnTo>
                    <a:pt x="1896638" y="139700"/>
                  </a:lnTo>
                  <a:close/>
                </a:path>
                <a:path w="2072004" h="1358900">
                  <a:moveTo>
                    <a:pt x="1852336" y="127000"/>
                  </a:moveTo>
                  <a:lnTo>
                    <a:pt x="1849501" y="127000"/>
                  </a:lnTo>
                  <a:lnTo>
                    <a:pt x="1847692" y="139700"/>
                  </a:lnTo>
                  <a:lnTo>
                    <a:pt x="1848079" y="139700"/>
                  </a:lnTo>
                  <a:lnTo>
                    <a:pt x="1852336" y="127000"/>
                  </a:lnTo>
                  <a:close/>
                </a:path>
                <a:path w="2072004" h="1358900">
                  <a:moveTo>
                    <a:pt x="1937363" y="127000"/>
                  </a:moveTo>
                  <a:lnTo>
                    <a:pt x="1869322" y="127000"/>
                  </a:lnTo>
                  <a:lnTo>
                    <a:pt x="1857126" y="139700"/>
                  </a:lnTo>
                  <a:lnTo>
                    <a:pt x="1930370" y="139700"/>
                  </a:lnTo>
                  <a:lnTo>
                    <a:pt x="1937363" y="127000"/>
                  </a:lnTo>
                  <a:close/>
                </a:path>
                <a:path w="2072004" h="1358900">
                  <a:moveTo>
                    <a:pt x="1859635" y="118072"/>
                  </a:moveTo>
                  <a:lnTo>
                    <a:pt x="1855467" y="127000"/>
                  </a:lnTo>
                  <a:lnTo>
                    <a:pt x="1857563" y="127000"/>
                  </a:lnTo>
                  <a:lnTo>
                    <a:pt x="1859635" y="118072"/>
                  </a:lnTo>
                  <a:close/>
                </a:path>
                <a:path w="2072004" h="1358900">
                  <a:moveTo>
                    <a:pt x="1878614" y="114300"/>
                  </a:moveTo>
                  <a:lnTo>
                    <a:pt x="1869289" y="114300"/>
                  </a:lnTo>
                  <a:lnTo>
                    <a:pt x="1868736" y="127000"/>
                  </a:lnTo>
                  <a:lnTo>
                    <a:pt x="1877851" y="127000"/>
                  </a:lnTo>
                  <a:lnTo>
                    <a:pt x="1878614" y="114300"/>
                  </a:lnTo>
                  <a:close/>
                </a:path>
                <a:path w="2072004" h="1358900">
                  <a:moveTo>
                    <a:pt x="1901661" y="114300"/>
                  </a:moveTo>
                  <a:lnTo>
                    <a:pt x="1884837" y="114300"/>
                  </a:lnTo>
                  <a:lnTo>
                    <a:pt x="1877851" y="127000"/>
                  </a:lnTo>
                  <a:lnTo>
                    <a:pt x="1888832" y="127000"/>
                  </a:lnTo>
                  <a:lnTo>
                    <a:pt x="1901661" y="114300"/>
                  </a:lnTo>
                  <a:close/>
                </a:path>
                <a:path w="2072004" h="1358900">
                  <a:moveTo>
                    <a:pt x="1943324" y="114300"/>
                  </a:moveTo>
                  <a:lnTo>
                    <a:pt x="1914188" y="114300"/>
                  </a:lnTo>
                  <a:lnTo>
                    <a:pt x="1901057" y="127000"/>
                  </a:lnTo>
                  <a:lnTo>
                    <a:pt x="1943673" y="127000"/>
                  </a:lnTo>
                  <a:lnTo>
                    <a:pt x="1943324" y="114300"/>
                  </a:lnTo>
                  <a:close/>
                </a:path>
                <a:path w="2072004" h="1358900">
                  <a:moveTo>
                    <a:pt x="1861397" y="114300"/>
                  </a:moveTo>
                  <a:lnTo>
                    <a:pt x="1860511" y="114300"/>
                  </a:lnTo>
                  <a:lnTo>
                    <a:pt x="1859635" y="118072"/>
                  </a:lnTo>
                  <a:lnTo>
                    <a:pt x="1861397" y="114300"/>
                  </a:lnTo>
                  <a:close/>
                </a:path>
                <a:path w="2072004" h="1358900">
                  <a:moveTo>
                    <a:pt x="1883895" y="101600"/>
                  </a:moveTo>
                  <a:lnTo>
                    <a:pt x="1874800" y="114300"/>
                  </a:lnTo>
                  <a:lnTo>
                    <a:pt x="1889429" y="114300"/>
                  </a:lnTo>
                  <a:lnTo>
                    <a:pt x="1883895" y="101600"/>
                  </a:lnTo>
                  <a:close/>
                </a:path>
                <a:path w="2072004" h="1358900">
                  <a:moveTo>
                    <a:pt x="1911140" y="88900"/>
                  </a:moveTo>
                  <a:lnTo>
                    <a:pt x="1901678" y="101600"/>
                  </a:lnTo>
                  <a:lnTo>
                    <a:pt x="1894899" y="114300"/>
                  </a:lnTo>
                  <a:lnTo>
                    <a:pt x="1902097" y="114300"/>
                  </a:lnTo>
                  <a:lnTo>
                    <a:pt x="1903855" y="101600"/>
                  </a:lnTo>
                  <a:lnTo>
                    <a:pt x="1918159" y="101600"/>
                  </a:lnTo>
                  <a:lnTo>
                    <a:pt x="1911140" y="88900"/>
                  </a:lnTo>
                  <a:close/>
                </a:path>
                <a:path w="2072004" h="1358900">
                  <a:moveTo>
                    <a:pt x="1962961" y="101600"/>
                  </a:moveTo>
                  <a:lnTo>
                    <a:pt x="1907695" y="101600"/>
                  </a:lnTo>
                  <a:lnTo>
                    <a:pt x="1902097" y="114300"/>
                  </a:lnTo>
                  <a:lnTo>
                    <a:pt x="1958457" y="114300"/>
                  </a:lnTo>
                  <a:lnTo>
                    <a:pt x="1962961" y="101600"/>
                  </a:lnTo>
                  <a:close/>
                </a:path>
                <a:path w="2072004" h="1358900">
                  <a:moveTo>
                    <a:pt x="1934687" y="81865"/>
                  </a:moveTo>
                  <a:lnTo>
                    <a:pt x="1930470" y="88900"/>
                  </a:lnTo>
                  <a:lnTo>
                    <a:pt x="1918159" y="101600"/>
                  </a:lnTo>
                  <a:lnTo>
                    <a:pt x="1930648" y="101600"/>
                  </a:lnTo>
                  <a:lnTo>
                    <a:pt x="1932120" y="98285"/>
                  </a:lnTo>
                  <a:lnTo>
                    <a:pt x="1934767" y="88900"/>
                  </a:lnTo>
                  <a:lnTo>
                    <a:pt x="1936752" y="88900"/>
                  </a:lnTo>
                  <a:lnTo>
                    <a:pt x="1934687" y="81865"/>
                  </a:lnTo>
                  <a:close/>
                </a:path>
                <a:path w="2072004" h="1358900">
                  <a:moveTo>
                    <a:pt x="1987368" y="88900"/>
                  </a:moveTo>
                  <a:lnTo>
                    <a:pt x="1936289" y="88900"/>
                  </a:lnTo>
                  <a:lnTo>
                    <a:pt x="1932120" y="98285"/>
                  </a:lnTo>
                  <a:lnTo>
                    <a:pt x="1931185" y="101600"/>
                  </a:lnTo>
                  <a:lnTo>
                    <a:pt x="1982758" y="101600"/>
                  </a:lnTo>
                  <a:lnTo>
                    <a:pt x="1987368" y="88900"/>
                  </a:lnTo>
                  <a:close/>
                </a:path>
                <a:path w="2072004" h="1358900">
                  <a:moveTo>
                    <a:pt x="1936289" y="88900"/>
                  </a:moveTo>
                  <a:lnTo>
                    <a:pt x="1934767" y="88900"/>
                  </a:lnTo>
                  <a:lnTo>
                    <a:pt x="1932120" y="98285"/>
                  </a:lnTo>
                  <a:lnTo>
                    <a:pt x="1936289" y="88900"/>
                  </a:lnTo>
                  <a:close/>
                </a:path>
                <a:path w="2072004" h="1358900">
                  <a:moveTo>
                    <a:pt x="1983698" y="63500"/>
                  </a:moveTo>
                  <a:lnTo>
                    <a:pt x="1962218" y="63500"/>
                  </a:lnTo>
                  <a:lnTo>
                    <a:pt x="1936878" y="88900"/>
                  </a:lnTo>
                  <a:lnTo>
                    <a:pt x="1989756" y="88900"/>
                  </a:lnTo>
                  <a:lnTo>
                    <a:pt x="1990981" y="76200"/>
                  </a:lnTo>
                  <a:lnTo>
                    <a:pt x="1981096" y="76200"/>
                  </a:lnTo>
                  <a:lnTo>
                    <a:pt x="1986372" y="71721"/>
                  </a:lnTo>
                  <a:lnTo>
                    <a:pt x="1983698" y="63500"/>
                  </a:lnTo>
                  <a:close/>
                </a:path>
                <a:path w="2072004" h="1358900">
                  <a:moveTo>
                    <a:pt x="1994462" y="76200"/>
                  </a:moveTo>
                  <a:lnTo>
                    <a:pt x="1990981" y="76200"/>
                  </a:lnTo>
                  <a:lnTo>
                    <a:pt x="1989756" y="88900"/>
                  </a:lnTo>
                  <a:lnTo>
                    <a:pt x="1992067" y="88900"/>
                  </a:lnTo>
                  <a:lnTo>
                    <a:pt x="1994462" y="76200"/>
                  </a:lnTo>
                  <a:close/>
                </a:path>
                <a:path w="2072004" h="1358900">
                  <a:moveTo>
                    <a:pt x="2013782" y="76200"/>
                  </a:moveTo>
                  <a:lnTo>
                    <a:pt x="1994462" y="76200"/>
                  </a:lnTo>
                  <a:lnTo>
                    <a:pt x="1992067" y="88900"/>
                  </a:lnTo>
                  <a:lnTo>
                    <a:pt x="2005808" y="88900"/>
                  </a:lnTo>
                  <a:lnTo>
                    <a:pt x="2013782" y="76200"/>
                  </a:lnTo>
                  <a:close/>
                </a:path>
                <a:path w="2072004" h="1358900">
                  <a:moveTo>
                    <a:pt x="2014226" y="76200"/>
                  </a:moveTo>
                  <a:lnTo>
                    <a:pt x="2010750" y="88900"/>
                  </a:lnTo>
                  <a:lnTo>
                    <a:pt x="2016278" y="88900"/>
                  </a:lnTo>
                  <a:lnTo>
                    <a:pt x="2014226" y="76200"/>
                  </a:lnTo>
                  <a:close/>
                </a:path>
                <a:path w="2072004" h="1358900">
                  <a:moveTo>
                    <a:pt x="1938083" y="76200"/>
                  </a:moveTo>
                  <a:lnTo>
                    <a:pt x="1933024" y="76200"/>
                  </a:lnTo>
                  <a:lnTo>
                    <a:pt x="1934687" y="81865"/>
                  </a:lnTo>
                  <a:lnTo>
                    <a:pt x="1938083" y="76200"/>
                  </a:lnTo>
                  <a:close/>
                </a:path>
                <a:path w="2072004" h="1358900">
                  <a:moveTo>
                    <a:pt x="1944998" y="63500"/>
                  </a:moveTo>
                  <a:lnTo>
                    <a:pt x="1940018" y="76200"/>
                  </a:lnTo>
                  <a:lnTo>
                    <a:pt x="1942888" y="76200"/>
                  </a:lnTo>
                  <a:lnTo>
                    <a:pt x="1944998" y="63500"/>
                  </a:lnTo>
                  <a:close/>
                </a:path>
                <a:path w="2072004" h="1358900">
                  <a:moveTo>
                    <a:pt x="1986372" y="71721"/>
                  </a:moveTo>
                  <a:lnTo>
                    <a:pt x="1981096" y="76200"/>
                  </a:lnTo>
                  <a:lnTo>
                    <a:pt x="1987829" y="76200"/>
                  </a:lnTo>
                  <a:lnTo>
                    <a:pt x="1986372" y="71721"/>
                  </a:lnTo>
                  <a:close/>
                </a:path>
                <a:path w="2072004" h="1358900">
                  <a:moveTo>
                    <a:pt x="2022124" y="63500"/>
                  </a:moveTo>
                  <a:lnTo>
                    <a:pt x="1996059" y="63500"/>
                  </a:lnTo>
                  <a:lnTo>
                    <a:pt x="1986372" y="71721"/>
                  </a:lnTo>
                  <a:lnTo>
                    <a:pt x="1987829" y="76200"/>
                  </a:lnTo>
                  <a:lnTo>
                    <a:pt x="2018617" y="76200"/>
                  </a:lnTo>
                  <a:lnTo>
                    <a:pt x="2022124" y="63500"/>
                  </a:lnTo>
                  <a:close/>
                </a:path>
                <a:path w="2072004" h="1358900">
                  <a:moveTo>
                    <a:pt x="2039587" y="63500"/>
                  </a:moveTo>
                  <a:lnTo>
                    <a:pt x="2026962" y="63500"/>
                  </a:lnTo>
                  <a:lnTo>
                    <a:pt x="2031906" y="76200"/>
                  </a:lnTo>
                  <a:lnTo>
                    <a:pt x="2037322" y="76200"/>
                  </a:lnTo>
                  <a:lnTo>
                    <a:pt x="2039587" y="63500"/>
                  </a:lnTo>
                  <a:close/>
                </a:path>
                <a:path w="2072004" h="1358900">
                  <a:moveTo>
                    <a:pt x="2049052" y="63500"/>
                  </a:moveTo>
                  <a:lnTo>
                    <a:pt x="2044791" y="63500"/>
                  </a:lnTo>
                  <a:lnTo>
                    <a:pt x="2039388" y="76200"/>
                  </a:lnTo>
                  <a:lnTo>
                    <a:pt x="2049052" y="63500"/>
                  </a:lnTo>
                  <a:close/>
                </a:path>
                <a:path w="2072004" h="1358900">
                  <a:moveTo>
                    <a:pt x="2007064" y="38100"/>
                  </a:moveTo>
                  <a:lnTo>
                    <a:pt x="1980454" y="38100"/>
                  </a:lnTo>
                  <a:lnTo>
                    <a:pt x="1975028" y="50800"/>
                  </a:lnTo>
                  <a:lnTo>
                    <a:pt x="1973013" y="63500"/>
                  </a:lnTo>
                  <a:lnTo>
                    <a:pt x="1980774" y="50800"/>
                  </a:lnTo>
                  <a:lnTo>
                    <a:pt x="2008090" y="50800"/>
                  </a:lnTo>
                  <a:lnTo>
                    <a:pt x="2007064" y="38100"/>
                  </a:lnTo>
                  <a:close/>
                </a:path>
                <a:path w="2072004" h="1358900">
                  <a:moveTo>
                    <a:pt x="1979126" y="56615"/>
                  </a:moveTo>
                  <a:lnTo>
                    <a:pt x="1973013" y="63500"/>
                  </a:lnTo>
                  <a:lnTo>
                    <a:pt x="1976384" y="63500"/>
                  </a:lnTo>
                  <a:lnTo>
                    <a:pt x="1979126" y="56615"/>
                  </a:lnTo>
                  <a:close/>
                </a:path>
                <a:path w="2072004" h="1358900">
                  <a:moveTo>
                    <a:pt x="2051601" y="50800"/>
                  </a:moveTo>
                  <a:lnTo>
                    <a:pt x="1985629" y="50800"/>
                  </a:lnTo>
                  <a:lnTo>
                    <a:pt x="1989515" y="63500"/>
                  </a:lnTo>
                  <a:lnTo>
                    <a:pt x="2046844" y="63500"/>
                  </a:lnTo>
                  <a:lnTo>
                    <a:pt x="2051601" y="50800"/>
                  </a:lnTo>
                  <a:close/>
                </a:path>
                <a:path w="2072004" h="1358900">
                  <a:moveTo>
                    <a:pt x="2057701" y="50800"/>
                  </a:moveTo>
                  <a:lnTo>
                    <a:pt x="2055680" y="50800"/>
                  </a:lnTo>
                  <a:lnTo>
                    <a:pt x="2052005" y="63500"/>
                  </a:lnTo>
                  <a:lnTo>
                    <a:pt x="2057701" y="50800"/>
                  </a:lnTo>
                  <a:close/>
                </a:path>
                <a:path w="2072004" h="1358900">
                  <a:moveTo>
                    <a:pt x="2064926" y="50800"/>
                  </a:moveTo>
                  <a:lnTo>
                    <a:pt x="2061178" y="50800"/>
                  </a:lnTo>
                  <a:lnTo>
                    <a:pt x="2061178" y="63500"/>
                  </a:lnTo>
                  <a:lnTo>
                    <a:pt x="2064926" y="50800"/>
                  </a:lnTo>
                  <a:close/>
                </a:path>
                <a:path w="2072004" h="1358900">
                  <a:moveTo>
                    <a:pt x="1984290" y="50800"/>
                  </a:moveTo>
                  <a:lnTo>
                    <a:pt x="1981442" y="50800"/>
                  </a:lnTo>
                  <a:lnTo>
                    <a:pt x="1979126" y="56615"/>
                  </a:lnTo>
                  <a:lnTo>
                    <a:pt x="1984290" y="50800"/>
                  </a:lnTo>
                  <a:close/>
                </a:path>
                <a:path w="2072004" h="1358900">
                  <a:moveTo>
                    <a:pt x="2069435" y="38100"/>
                  </a:moveTo>
                  <a:lnTo>
                    <a:pt x="2011546" y="38100"/>
                  </a:lnTo>
                  <a:lnTo>
                    <a:pt x="2011242" y="50800"/>
                  </a:lnTo>
                  <a:lnTo>
                    <a:pt x="2068210" y="50800"/>
                  </a:lnTo>
                  <a:lnTo>
                    <a:pt x="2069435" y="38100"/>
                  </a:lnTo>
                  <a:close/>
                </a:path>
                <a:path w="2072004" h="1358900">
                  <a:moveTo>
                    <a:pt x="2007979" y="25400"/>
                  </a:moveTo>
                  <a:lnTo>
                    <a:pt x="1998583" y="25400"/>
                  </a:lnTo>
                  <a:lnTo>
                    <a:pt x="1988552" y="38100"/>
                  </a:lnTo>
                  <a:lnTo>
                    <a:pt x="2007236" y="38100"/>
                  </a:lnTo>
                  <a:lnTo>
                    <a:pt x="2007979" y="25400"/>
                  </a:lnTo>
                  <a:close/>
                </a:path>
                <a:path w="2072004" h="1358900">
                  <a:moveTo>
                    <a:pt x="2071608" y="25400"/>
                  </a:moveTo>
                  <a:lnTo>
                    <a:pt x="2021616" y="25400"/>
                  </a:lnTo>
                  <a:lnTo>
                    <a:pt x="2008352" y="38100"/>
                  </a:lnTo>
                  <a:lnTo>
                    <a:pt x="2067104" y="38100"/>
                  </a:lnTo>
                  <a:lnTo>
                    <a:pt x="2071608" y="25400"/>
                  </a:lnTo>
                  <a:close/>
                </a:path>
                <a:path w="2072004" h="1358900">
                  <a:moveTo>
                    <a:pt x="2035546" y="12700"/>
                  </a:moveTo>
                  <a:lnTo>
                    <a:pt x="2024459" y="12700"/>
                  </a:lnTo>
                  <a:lnTo>
                    <a:pt x="2026251" y="25400"/>
                  </a:lnTo>
                  <a:lnTo>
                    <a:pt x="2035639" y="25400"/>
                  </a:lnTo>
                  <a:lnTo>
                    <a:pt x="2035546" y="12700"/>
                  </a:lnTo>
                  <a:close/>
                </a:path>
                <a:path w="2072004" h="1358900">
                  <a:moveTo>
                    <a:pt x="2057574" y="1560"/>
                  </a:moveTo>
                  <a:lnTo>
                    <a:pt x="2048652" y="12700"/>
                  </a:lnTo>
                  <a:lnTo>
                    <a:pt x="2039814" y="12700"/>
                  </a:lnTo>
                  <a:lnTo>
                    <a:pt x="2035639" y="25400"/>
                  </a:lnTo>
                  <a:lnTo>
                    <a:pt x="2051733" y="25400"/>
                  </a:lnTo>
                  <a:lnTo>
                    <a:pt x="2053712" y="12700"/>
                  </a:lnTo>
                  <a:lnTo>
                    <a:pt x="2057785" y="2580"/>
                  </a:lnTo>
                  <a:lnTo>
                    <a:pt x="2057574" y="1560"/>
                  </a:lnTo>
                  <a:close/>
                </a:path>
                <a:path w="2072004" h="1358900">
                  <a:moveTo>
                    <a:pt x="2065827" y="12700"/>
                  </a:moveTo>
                  <a:lnTo>
                    <a:pt x="2062602" y="12700"/>
                  </a:lnTo>
                  <a:lnTo>
                    <a:pt x="2051733" y="25400"/>
                  </a:lnTo>
                  <a:lnTo>
                    <a:pt x="2065258" y="25400"/>
                  </a:lnTo>
                  <a:lnTo>
                    <a:pt x="2065827" y="12700"/>
                  </a:lnTo>
                  <a:close/>
                </a:path>
                <a:path w="2072004" h="1358900">
                  <a:moveTo>
                    <a:pt x="2051618" y="0"/>
                  </a:moveTo>
                  <a:lnTo>
                    <a:pt x="2038660" y="0"/>
                  </a:lnTo>
                  <a:lnTo>
                    <a:pt x="2028606" y="12700"/>
                  </a:lnTo>
                  <a:lnTo>
                    <a:pt x="2040486" y="12700"/>
                  </a:lnTo>
                  <a:lnTo>
                    <a:pt x="2051618" y="0"/>
                  </a:lnTo>
                  <a:close/>
                </a:path>
                <a:path w="2072004" h="1358900">
                  <a:moveTo>
                    <a:pt x="2064403" y="0"/>
                  </a:moveTo>
                  <a:lnTo>
                    <a:pt x="2058824" y="0"/>
                  </a:lnTo>
                  <a:lnTo>
                    <a:pt x="2057785" y="2580"/>
                  </a:lnTo>
                  <a:lnTo>
                    <a:pt x="2059879" y="12700"/>
                  </a:lnTo>
                  <a:lnTo>
                    <a:pt x="2062874" y="12700"/>
                  </a:lnTo>
                  <a:lnTo>
                    <a:pt x="2064403" y="0"/>
                  </a:lnTo>
                  <a:close/>
                </a:path>
                <a:path w="2072004" h="1358900">
                  <a:moveTo>
                    <a:pt x="2058824" y="0"/>
                  </a:moveTo>
                  <a:lnTo>
                    <a:pt x="2057251" y="0"/>
                  </a:lnTo>
                  <a:lnTo>
                    <a:pt x="2057574" y="1560"/>
                  </a:lnTo>
                  <a:lnTo>
                    <a:pt x="205882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177" y="6642344"/>
              <a:ext cx="269489" cy="2476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22974" y="3711898"/>
              <a:ext cx="882144" cy="1548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607694" y="4619792"/>
              <a:ext cx="2609215" cy="1422400"/>
            </a:xfrm>
            <a:custGeom>
              <a:avLst/>
              <a:gdLst/>
              <a:ahLst/>
              <a:cxnLst/>
              <a:rect l="l" t="t" r="r" b="b"/>
              <a:pathLst>
                <a:path w="2609215" h="1422400">
                  <a:moveTo>
                    <a:pt x="1116558" y="1409700"/>
                  </a:moveTo>
                  <a:lnTo>
                    <a:pt x="1092069" y="1409700"/>
                  </a:lnTo>
                  <a:lnTo>
                    <a:pt x="1113678" y="1422400"/>
                  </a:lnTo>
                  <a:lnTo>
                    <a:pt x="1116558" y="1409700"/>
                  </a:lnTo>
                  <a:close/>
                </a:path>
                <a:path w="2609215" h="1422400">
                  <a:moveTo>
                    <a:pt x="1141541" y="1409700"/>
                  </a:moveTo>
                  <a:lnTo>
                    <a:pt x="1122452" y="1409700"/>
                  </a:lnTo>
                  <a:lnTo>
                    <a:pt x="1133338" y="1422400"/>
                  </a:lnTo>
                  <a:lnTo>
                    <a:pt x="1142079" y="1422400"/>
                  </a:lnTo>
                  <a:lnTo>
                    <a:pt x="1141541" y="1409700"/>
                  </a:lnTo>
                  <a:close/>
                </a:path>
                <a:path w="2609215" h="1422400">
                  <a:moveTo>
                    <a:pt x="1152614" y="1409700"/>
                  </a:moveTo>
                  <a:lnTo>
                    <a:pt x="1141541" y="1409700"/>
                  </a:lnTo>
                  <a:lnTo>
                    <a:pt x="1144727" y="1422400"/>
                  </a:lnTo>
                  <a:lnTo>
                    <a:pt x="1147976" y="1422400"/>
                  </a:lnTo>
                  <a:lnTo>
                    <a:pt x="1152614" y="1409700"/>
                  </a:lnTo>
                  <a:close/>
                </a:path>
                <a:path w="2609215" h="1422400">
                  <a:moveTo>
                    <a:pt x="1172431" y="1409700"/>
                  </a:moveTo>
                  <a:lnTo>
                    <a:pt x="1152614" y="1409700"/>
                  </a:lnTo>
                  <a:lnTo>
                    <a:pt x="1159970" y="1422400"/>
                  </a:lnTo>
                  <a:lnTo>
                    <a:pt x="1166762" y="1422400"/>
                  </a:lnTo>
                  <a:lnTo>
                    <a:pt x="1172431" y="1409700"/>
                  </a:lnTo>
                  <a:close/>
                </a:path>
                <a:path w="2609215" h="1422400">
                  <a:moveTo>
                    <a:pt x="1205436" y="1409700"/>
                  </a:moveTo>
                  <a:lnTo>
                    <a:pt x="1172431" y="1409700"/>
                  </a:lnTo>
                  <a:lnTo>
                    <a:pt x="1175791" y="1422400"/>
                  </a:lnTo>
                  <a:lnTo>
                    <a:pt x="1203180" y="1422400"/>
                  </a:lnTo>
                  <a:lnTo>
                    <a:pt x="1205436" y="1409700"/>
                  </a:lnTo>
                  <a:close/>
                </a:path>
                <a:path w="2609215" h="1422400">
                  <a:moveTo>
                    <a:pt x="1233780" y="1409700"/>
                  </a:moveTo>
                  <a:lnTo>
                    <a:pt x="1217979" y="1409700"/>
                  </a:lnTo>
                  <a:lnTo>
                    <a:pt x="1221606" y="1422400"/>
                  </a:lnTo>
                  <a:lnTo>
                    <a:pt x="1229483" y="1422400"/>
                  </a:lnTo>
                  <a:lnTo>
                    <a:pt x="1233780" y="1409700"/>
                  </a:lnTo>
                  <a:close/>
                </a:path>
                <a:path w="2609215" h="1422400">
                  <a:moveTo>
                    <a:pt x="1344629" y="1384300"/>
                  </a:moveTo>
                  <a:lnTo>
                    <a:pt x="1240965" y="1384300"/>
                  </a:lnTo>
                  <a:lnTo>
                    <a:pt x="1240339" y="1397000"/>
                  </a:lnTo>
                  <a:lnTo>
                    <a:pt x="1237700" y="1404368"/>
                  </a:lnTo>
                  <a:lnTo>
                    <a:pt x="1237833" y="1409700"/>
                  </a:lnTo>
                  <a:lnTo>
                    <a:pt x="1246564" y="1422400"/>
                  </a:lnTo>
                  <a:lnTo>
                    <a:pt x="1302730" y="1422400"/>
                  </a:lnTo>
                  <a:lnTo>
                    <a:pt x="1315365" y="1409700"/>
                  </a:lnTo>
                  <a:lnTo>
                    <a:pt x="1466960" y="1409700"/>
                  </a:lnTo>
                  <a:lnTo>
                    <a:pt x="1464367" y="1397000"/>
                  </a:lnTo>
                  <a:lnTo>
                    <a:pt x="1339148" y="1397000"/>
                  </a:lnTo>
                  <a:lnTo>
                    <a:pt x="1344629" y="1384300"/>
                  </a:lnTo>
                  <a:close/>
                </a:path>
                <a:path w="2609215" h="1422400">
                  <a:moveTo>
                    <a:pt x="1324477" y="1409700"/>
                  </a:moveTo>
                  <a:lnTo>
                    <a:pt x="1315365" y="1409700"/>
                  </a:lnTo>
                  <a:lnTo>
                    <a:pt x="1315880" y="1422400"/>
                  </a:lnTo>
                  <a:lnTo>
                    <a:pt x="1334886" y="1422400"/>
                  </a:lnTo>
                  <a:lnTo>
                    <a:pt x="1324477" y="1409700"/>
                  </a:lnTo>
                  <a:close/>
                </a:path>
                <a:path w="2609215" h="1422400">
                  <a:moveTo>
                    <a:pt x="1400246" y="1409700"/>
                  </a:moveTo>
                  <a:lnTo>
                    <a:pt x="1344474" y="1409700"/>
                  </a:lnTo>
                  <a:lnTo>
                    <a:pt x="1334886" y="1422400"/>
                  </a:lnTo>
                  <a:lnTo>
                    <a:pt x="1405906" y="1422400"/>
                  </a:lnTo>
                  <a:lnTo>
                    <a:pt x="1400246" y="1409700"/>
                  </a:lnTo>
                  <a:close/>
                </a:path>
                <a:path w="2609215" h="1422400">
                  <a:moveTo>
                    <a:pt x="1446920" y="1409700"/>
                  </a:moveTo>
                  <a:lnTo>
                    <a:pt x="1414919" y="1409700"/>
                  </a:lnTo>
                  <a:lnTo>
                    <a:pt x="1424587" y="1422400"/>
                  </a:lnTo>
                  <a:lnTo>
                    <a:pt x="1447785" y="1422400"/>
                  </a:lnTo>
                  <a:lnTo>
                    <a:pt x="1446920" y="1409700"/>
                  </a:lnTo>
                  <a:close/>
                </a:path>
                <a:path w="2609215" h="1422400">
                  <a:moveTo>
                    <a:pt x="1466960" y="1409700"/>
                  </a:moveTo>
                  <a:lnTo>
                    <a:pt x="1453281" y="1409700"/>
                  </a:lnTo>
                  <a:lnTo>
                    <a:pt x="1447785" y="1422400"/>
                  </a:lnTo>
                  <a:lnTo>
                    <a:pt x="1459019" y="1422400"/>
                  </a:lnTo>
                  <a:lnTo>
                    <a:pt x="1466960" y="1409700"/>
                  </a:lnTo>
                  <a:close/>
                </a:path>
                <a:path w="2609215" h="1422400">
                  <a:moveTo>
                    <a:pt x="1493528" y="1409700"/>
                  </a:moveTo>
                  <a:lnTo>
                    <a:pt x="1475413" y="1409700"/>
                  </a:lnTo>
                  <a:lnTo>
                    <a:pt x="1483688" y="1422400"/>
                  </a:lnTo>
                  <a:lnTo>
                    <a:pt x="1493528" y="1409700"/>
                  </a:lnTo>
                  <a:close/>
                </a:path>
                <a:path w="2609215" h="1422400">
                  <a:moveTo>
                    <a:pt x="1534901" y="1409700"/>
                  </a:moveTo>
                  <a:lnTo>
                    <a:pt x="1525865" y="1409700"/>
                  </a:lnTo>
                  <a:lnTo>
                    <a:pt x="1530901" y="1422400"/>
                  </a:lnTo>
                  <a:lnTo>
                    <a:pt x="1534901" y="1409700"/>
                  </a:lnTo>
                  <a:close/>
                </a:path>
                <a:path w="2609215" h="1422400">
                  <a:moveTo>
                    <a:pt x="995675" y="1397000"/>
                  </a:moveTo>
                  <a:lnTo>
                    <a:pt x="985822" y="1397000"/>
                  </a:lnTo>
                  <a:lnTo>
                    <a:pt x="996122" y="1409700"/>
                  </a:lnTo>
                  <a:lnTo>
                    <a:pt x="1010530" y="1409700"/>
                  </a:lnTo>
                  <a:lnTo>
                    <a:pt x="995675" y="1397000"/>
                  </a:lnTo>
                  <a:close/>
                </a:path>
                <a:path w="2609215" h="1422400">
                  <a:moveTo>
                    <a:pt x="1068130" y="1397000"/>
                  </a:moveTo>
                  <a:lnTo>
                    <a:pt x="1030435" y="1397000"/>
                  </a:lnTo>
                  <a:lnTo>
                    <a:pt x="1028152" y="1409700"/>
                  </a:lnTo>
                  <a:lnTo>
                    <a:pt x="1066799" y="1409700"/>
                  </a:lnTo>
                  <a:lnTo>
                    <a:pt x="1068130" y="1397000"/>
                  </a:lnTo>
                  <a:close/>
                </a:path>
                <a:path w="2609215" h="1422400">
                  <a:moveTo>
                    <a:pt x="1227303" y="1397000"/>
                  </a:moveTo>
                  <a:lnTo>
                    <a:pt x="1068130" y="1397000"/>
                  </a:lnTo>
                  <a:lnTo>
                    <a:pt x="1073584" y="1409700"/>
                  </a:lnTo>
                  <a:lnTo>
                    <a:pt x="1226670" y="1409700"/>
                  </a:lnTo>
                  <a:lnTo>
                    <a:pt x="1227303" y="1397000"/>
                  </a:lnTo>
                  <a:close/>
                </a:path>
                <a:path w="2609215" h="1422400">
                  <a:moveTo>
                    <a:pt x="1239329" y="1384300"/>
                  </a:moveTo>
                  <a:lnTo>
                    <a:pt x="1151642" y="1384300"/>
                  </a:lnTo>
                  <a:lnTo>
                    <a:pt x="1157615" y="1397000"/>
                  </a:lnTo>
                  <a:lnTo>
                    <a:pt x="1228261" y="1397000"/>
                  </a:lnTo>
                  <a:lnTo>
                    <a:pt x="1230704" y="1409700"/>
                  </a:lnTo>
                  <a:lnTo>
                    <a:pt x="1235790" y="1409700"/>
                  </a:lnTo>
                  <a:lnTo>
                    <a:pt x="1237700" y="1404368"/>
                  </a:lnTo>
                  <a:lnTo>
                    <a:pt x="1237515" y="1397000"/>
                  </a:lnTo>
                  <a:lnTo>
                    <a:pt x="1239329" y="1384300"/>
                  </a:lnTo>
                  <a:close/>
                </a:path>
                <a:path w="2609215" h="1422400">
                  <a:moveTo>
                    <a:pt x="1469111" y="1397000"/>
                  </a:moveTo>
                  <a:lnTo>
                    <a:pt x="1468971" y="1409700"/>
                  </a:lnTo>
                  <a:lnTo>
                    <a:pt x="1480578" y="1409700"/>
                  </a:lnTo>
                  <a:lnTo>
                    <a:pt x="1469111" y="1397000"/>
                  </a:lnTo>
                  <a:close/>
                </a:path>
                <a:path w="2609215" h="1422400">
                  <a:moveTo>
                    <a:pt x="1552880" y="1397000"/>
                  </a:moveTo>
                  <a:lnTo>
                    <a:pt x="1480180" y="1397000"/>
                  </a:lnTo>
                  <a:lnTo>
                    <a:pt x="1480578" y="1409700"/>
                  </a:lnTo>
                  <a:lnTo>
                    <a:pt x="1549427" y="1409700"/>
                  </a:lnTo>
                  <a:lnTo>
                    <a:pt x="1552880" y="1397000"/>
                  </a:lnTo>
                  <a:close/>
                </a:path>
                <a:path w="2609215" h="1422400">
                  <a:moveTo>
                    <a:pt x="1587486" y="1397000"/>
                  </a:moveTo>
                  <a:lnTo>
                    <a:pt x="1552880" y="1397000"/>
                  </a:lnTo>
                  <a:lnTo>
                    <a:pt x="1561922" y="1409700"/>
                  </a:lnTo>
                  <a:lnTo>
                    <a:pt x="1578814" y="1409700"/>
                  </a:lnTo>
                  <a:lnTo>
                    <a:pt x="1587486" y="1397000"/>
                  </a:lnTo>
                  <a:close/>
                </a:path>
                <a:path w="2609215" h="1422400">
                  <a:moveTo>
                    <a:pt x="1601363" y="1397000"/>
                  </a:moveTo>
                  <a:lnTo>
                    <a:pt x="1587486" y="1397000"/>
                  </a:lnTo>
                  <a:lnTo>
                    <a:pt x="1586343" y="1409700"/>
                  </a:lnTo>
                  <a:lnTo>
                    <a:pt x="1592913" y="1409700"/>
                  </a:lnTo>
                  <a:lnTo>
                    <a:pt x="1601363" y="1397000"/>
                  </a:lnTo>
                  <a:close/>
                </a:path>
                <a:path w="2609215" h="1422400">
                  <a:moveTo>
                    <a:pt x="1624033" y="1397000"/>
                  </a:moveTo>
                  <a:lnTo>
                    <a:pt x="1605862" y="1397000"/>
                  </a:lnTo>
                  <a:lnTo>
                    <a:pt x="1619393" y="1409700"/>
                  </a:lnTo>
                  <a:lnTo>
                    <a:pt x="1624033" y="1397000"/>
                  </a:lnTo>
                  <a:close/>
                </a:path>
                <a:path w="2609215" h="1422400">
                  <a:moveTo>
                    <a:pt x="1247123" y="1371600"/>
                  </a:moveTo>
                  <a:lnTo>
                    <a:pt x="1236994" y="1371600"/>
                  </a:lnTo>
                  <a:lnTo>
                    <a:pt x="1239329" y="1384300"/>
                  </a:lnTo>
                  <a:lnTo>
                    <a:pt x="1237515" y="1397000"/>
                  </a:lnTo>
                  <a:lnTo>
                    <a:pt x="1237700" y="1404368"/>
                  </a:lnTo>
                  <a:lnTo>
                    <a:pt x="1240339" y="1397000"/>
                  </a:lnTo>
                  <a:lnTo>
                    <a:pt x="1240965" y="1384300"/>
                  </a:lnTo>
                  <a:lnTo>
                    <a:pt x="1248819" y="1384300"/>
                  </a:lnTo>
                  <a:lnTo>
                    <a:pt x="1247123" y="1371600"/>
                  </a:lnTo>
                  <a:close/>
                </a:path>
                <a:path w="2609215" h="1422400">
                  <a:moveTo>
                    <a:pt x="989829" y="1384300"/>
                  </a:moveTo>
                  <a:lnTo>
                    <a:pt x="923590" y="1384300"/>
                  </a:lnTo>
                  <a:lnTo>
                    <a:pt x="931533" y="1397000"/>
                  </a:lnTo>
                  <a:lnTo>
                    <a:pt x="993473" y="1397000"/>
                  </a:lnTo>
                  <a:lnTo>
                    <a:pt x="989829" y="1384300"/>
                  </a:lnTo>
                  <a:close/>
                </a:path>
                <a:path w="2609215" h="1422400">
                  <a:moveTo>
                    <a:pt x="1139458" y="1384300"/>
                  </a:moveTo>
                  <a:lnTo>
                    <a:pt x="989829" y="1384300"/>
                  </a:lnTo>
                  <a:lnTo>
                    <a:pt x="995462" y="1397000"/>
                  </a:lnTo>
                  <a:lnTo>
                    <a:pt x="1137259" y="1397000"/>
                  </a:lnTo>
                  <a:lnTo>
                    <a:pt x="1139458" y="1384300"/>
                  </a:lnTo>
                  <a:close/>
                </a:path>
                <a:path w="2609215" h="1422400">
                  <a:moveTo>
                    <a:pt x="1374885" y="1384300"/>
                  </a:moveTo>
                  <a:lnTo>
                    <a:pt x="1360824" y="1384300"/>
                  </a:lnTo>
                  <a:lnTo>
                    <a:pt x="1356175" y="1397000"/>
                  </a:lnTo>
                  <a:lnTo>
                    <a:pt x="1373974" y="1397000"/>
                  </a:lnTo>
                  <a:lnTo>
                    <a:pt x="1374885" y="1384300"/>
                  </a:lnTo>
                  <a:close/>
                </a:path>
                <a:path w="2609215" h="1422400">
                  <a:moveTo>
                    <a:pt x="1420824" y="1384300"/>
                  </a:moveTo>
                  <a:lnTo>
                    <a:pt x="1374885" y="1384300"/>
                  </a:lnTo>
                  <a:lnTo>
                    <a:pt x="1373974" y="1397000"/>
                  </a:lnTo>
                  <a:lnTo>
                    <a:pt x="1422813" y="1397000"/>
                  </a:lnTo>
                  <a:lnTo>
                    <a:pt x="1420824" y="1384300"/>
                  </a:lnTo>
                  <a:close/>
                </a:path>
                <a:path w="2609215" h="1422400">
                  <a:moveTo>
                    <a:pt x="1504830" y="1384300"/>
                  </a:moveTo>
                  <a:lnTo>
                    <a:pt x="1436192" y="1384300"/>
                  </a:lnTo>
                  <a:lnTo>
                    <a:pt x="1434883" y="1397000"/>
                  </a:lnTo>
                  <a:lnTo>
                    <a:pt x="1508070" y="1397000"/>
                  </a:lnTo>
                  <a:lnTo>
                    <a:pt x="1504830" y="1384300"/>
                  </a:lnTo>
                  <a:close/>
                </a:path>
                <a:path w="2609215" h="1422400">
                  <a:moveTo>
                    <a:pt x="1627558" y="1384300"/>
                  </a:moveTo>
                  <a:lnTo>
                    <a:pt x="1510096" y="1384300"/>
                  </a:lnTo>
                  <a:lnTo>
                    <a:pt x="1512322" y="1397000"/>
                  </a:lnTo>
                  <a:lnTo>
                    <a:pt x="1625012" y="1397000"/>
                  </a:lnTo>
                  <a:lnTo>
                    <a:pt x="1627558" y="1384300"/>
                  </a:lnTo>
                  <a:close/>
                </a:path>
                <a:path w="2609215" h="1422400">
                  <a:moveTo>
                    <a:pt x="1653107" y="1384300"/>
                  </a:moveTo>
                  <a:lnTo>
                    <a:pt x="1643255" y="1384300"/>
                  </a:lnTo>
                  <a:lnTo>
                    <a:pt x="1640225" y="1397000"/>
                  </a:lnTo>
                  <a:lnTo>
                    <a:pt x="1651254" y="1397000"/>
                  </a:lnTo>
                  <a:lnTo>
                    <a:pt x="1653107" y="1384300"/>
                  </a:lnTo>
                  <a:close/>
                </a:path>
                <a:path w="2609215" h="1422400">
                  <a:moveTo>
                    <a:pt x="1682928" y="1346200"/>
                  </a:moveTo>
                  <a:lnTo>
                    <a:pt x="1675825" y="1346200"/>
                  </a:lnTo>
                  <a:lnTo>
                    <a:pt x="1678997" y="1358900"/>
                  </a:lnTo>
                  <a:lnTo>
                    <a:pt x="1650646" y="1358900"/>
                  </a:lnTo>
                  <a:lnTo>
                    <a:pt x="1636230" y="1371600"/>
                  </a:lnTo>
                  <a:lnTo>
                    <a:pt x="1505761" y="1371600"/>
                  </a:lnTo>
                  <a:lnTo>
                    <a:pt x="1503897" y="1384300"/>
                  </a:lnTo>
                  <a:lnTo>
                    <a:pt x="1653107" y="1384300"/>
                  </a:lnTo>
                  <a:lnTo>
                    <a:pt x="1658856" y="1397000"/>
                  </a:lnTo>
                  <a:lnTo>
                    <a:pt x="1674577" y="1397000"/>
                  </a:lnTo>
                  <a:lnTo>
                    <a:pt x="1686127" y="1384300"/>
                  </a:lnTo>
                  <a:lnTo>
                    <a:pt x="1691118" y="1375041"/>
                  </a:lnTo>
                  <a:lnTo>
                    <a:pt x="1688849" y="1371600"/>
                  </a:lnTo>
                  <a:lnTo>
                    <a:pt x="1687075" y="1358900"/>
                  </a:lnTo>
                  <a:lnTo>
                    <a:pt x="1689003" y="1354561"/>
                  </a:lnTo>
                  <a:lnTo>
                    <a:pt x="1682928" y="1346200"/>
                  </a:lnTo>
                  <a:close/>
                </a:path>
                <a:path w="2609215" h="1422400">
                  <a:moveTo>
                    <a:pt x="1774372" y="1358900"/>
                  </a:moveTo>
                  <a:lnTo>
                    <a:pt x="1694582" y="1358900"/>
                  </a:lnTo>
                  <a:lnTo>
                    <a:pt x="1692973" y="1371600"/>
                  </a:lnTo>
                  <a:lnTo>
                    <a:pt x="1691118" y="1375041"/>
                  </a:lnTo>
                  <a:lnTo>
                    <a:pt x="1697221" y="1384300"/>
                  </a:lnTo>
                  <a:lnTo>
                    <a:pt x="1701267" y="1397000"/>
                  </a:lnTo>
                  <a:lnTo>
                    <a:pt x="1712245" y="1384300"/>
                  </a:lnTo>
                  <a:lnTo>
                    <a:pt x="1724878" y="1384300"/>
                  </a:lnTo>
                  <a:lnTo>
                    <a:pt x="1733890" y="1371600"/>
                  </a:lnTo>
                  <a:lnTo>
                    <a:pt x="1771512" y="1371600"/>
                  </a:lnTo>
                  <a:lnTo>
                    <a:pt x="1774372" y="1358900"/>
                  </a:lnTo>
                  <a:close/>
                </a:path>
                <a:path w="2609215" h="1422400">
                  <a:moveTo>
                    <a:pt x="856560" y="1371600"/>
                  </a:moveTo>
                  <a:lnTo>
                    <a:pt x="849048" y="1371600"/>
                  </a:lnTo>
                  <a:lnTo>
                    <a:pt x="848034" y="1384300"/>
                  </a:lnTo>
                  <a:lnTo>
                    <a:pt x="851223" y="1384300"/>
                  </a:lnTo>
                  <a:lnTo>
                    <a:pt x="856560" y="1371600"/>
                  </a:lnTo>
                  <a:close/>
                </a:path>
                <a:path w="2609215" h="1422400">
                  <a:moveTo>
                    <a:pt x="869369" y="1371600"/>
                  </a:moveTo>
                  <a:lnTo>
                    <a:pt x="856560" y="1371600"/>
                  </a:lnTo>
                  <a:lnTo>
                    <a:pt x="861990" y="1384300"/>
                  </a:lnTo>
                  <a:lnTo>
                    <a:pt x="869369" y="1371600"/>
                  </a:lnTo>
                  <a:close/>
                </a:path>
                <a:path w="2609215" h="1422400">
                  <a:moveTo>
                    <a:pt x="934366" y="1371600"/>
                  </a:moveTo>
                  <a:lnTo>
                    <a:pt x="871717" y="1371600"/>
                  </a:lnTo>
                  <a:lnTo>
                    <a:pt x="876664" y="1384300"/>
                  </a:lnTo>
                  <a:lnTo>
                    <a:pt x="935433" y="1384300"/>
                  </a:lnTo>
                  <a:lnTo>
                    <a:pt x="934366" y="1371600"/>
                  </a:lnTo>
                  <a:close/>
                </a:path>
                <a:path w="2609215" h="1422400">
                  <a:moveTo>
                    <a:pt x="1028037" y="1371600"/>
                  </a:moveTo>
                  <a:lnTo>
                    <a:pt x="939775" y="1371600"/>
                  </a:lnTo>
                  <a:lnTo>
                    <a:pt x="947875" y="1384300"/>
                  </a:lnTo>
                  <a:lnTo>
                    <a:pt x="1028024" y="1384300"/>
                  </a:lnTo>
                  <a:lnTo>
                    <a:pt x="1028037" y="1371600"/>
                  </a:lnTo>
                  <a:close/>
                </a:path>
                <a:path w="2609215" h="1422400">
                  <a:moveTo>
                    <a:pt x="1101561" y="1371600"/>
                  </a:moveTo>
                  <a:lnTo>
                    <a:pt x="1032824" y="1371600"/>
                  </a:lnTo>
                  <a:lnTo>
                    <a:pt x="1028024" y="1384300"/>
                  </a:lnTo>
                  <a:lnTo>
                    <a:pt x="1121799" y="1384300"/>
                  </a:lnTo>
                  <a:lnTo>
                    <a:pt x="1101561" y="1371600"/>
                  </a:lnTo>
                  <a:close/>
                </a:path>
                <a:path w="2609215" h="1422400">
                  <a:moveTo>
                    <a:pt x="1150368" y="1371600"/>
                  </a:moveTo>
                  <a:lnTo>
                    <a:pt x="1135319" y="1371600"/>
                  </a:lnTo>
                  <a:lnTo>
                    <a:pt x="1121799" y="1384300"/>
                  </a:lnTo>
                  <a:lnTo>
                    <a:pt x="1151463" y="1384300"/>
                  </a:lnTo>
                  <a:lnTo>
                    <a:pt x="1150368" y="1371600"/>
                  </a:lnTo>
                  <a:close/>
                </a:path>
                <a:path w="2609215" h="1422400">
                  <a:moveTo>
                    <a:pt x="1174678" y="1371600"/>
                  </a:moveTo>
                  <a:lnTo>
                    <a:pt x="1165645" y="1371600"/>
                  </a:lnTo>
                  <a:lnTo>
                    <a:pt x="1164846" y="1384300"/>
                  </a:lnTo>
                  <a:lnTo>
                    <a:pt x="1182301" y="1384300"/>
                  </a:lnTo>
                  <a:lnTo>
                    <a:pt x="1174678" y="1371600"/>
                  </a:lnTo>
                  <a:close/>
                </a:path>
                <a:path w="2609215" h="1422400">
                  <a:moveTo>
                    <a:pt x="1203855" y="1371600"/>
                  </a:moveTo>
                  <a:lnTo>
                    <a:pt x="1195152" y="1371600"/>
                  </a:lnTo>
                  <a:lnTo>
                    <a:pt x="1182301" y="1384300"/>
                  </a:lnTo>
                  <a:lnTo>
                    <a:pt x="1204453" y="1384300"/>
                  </a:lnTo>
                  <a:lnTo>
                    <a:pt x="1203855" y="1371600"/>
                  </a:lnTo>
                  <a:close/>
                </a:path>
                <a:path w="2609215" h="1422400">
                  <a:moveTo>
                    <a:pt x="1226774" y="1371600"/>
                  </a:moveTo>
                  <a:lnTo>
                    <a:pt x="1203855" y="1371600"/>
                  </a:lnTo>
                  <a:lnTo>
                    <a:pt x="1209330" y="1384300"/>
                  </a:lnTo>
                  <a:lnTo>
                    <a:pt x="1236750" y="1384300"/>
                  </a:lnTo>
                  <a:lnTo>
                    <a:pt x="1226774" y="1371600"/>
                  </a:lnTo>
                  <a:close/>
                </a:path>
                <a:path w="2609215" h="1422400">
                  <a:moveTo>
                    <a:pt x="1253664" y="1371600"/>
                  </a:moveTo>
                  <a:lnTo>
                    <a:pt x="1248819" y="1384300"/>
                  </a:lnTo>
                  <a:lnTo>
                    <a:pt x="1257490" y="1384300"/>
                  </a:lnTo>
                  <a:lnTo>
                    <a:pt x="1253664" y="1371600"/>
                  </a:lnTo>
                  <a:close/>
                </a:path>
                <a:path w="2609215" h="1422400">
                  <a:moveTo>
                    <a:pt x="1295107" y="1371600"/>
                  </a:moveTo>
                  <a:lnTo>
                    <a:pt x="1272639" y="1371600"/>
                  </a:lnTo>
                  <a:lnTo>
                    <a:pt x="1261958" y="1384300"/>
                  </a:lnTo>
                  <a:lnTo>
                    <a:pt x="1294039" y="1384300"/>
                  </a:lnTo>
                  <a:lnTo>
                    <a:pt x="1295107" y="1371600"/>
                  </a:lnTo>
                  <a:close/>
                </a:path>
                <a:path w="2609215" h="1422400">
                  <a:moveTo>
                    <a:pt x="1324562" y="1371600"/>
                  </a:moveTo>
                  <a:lnTo>
                    <a:pt x="1305398" y="1371600"/>
                  </a:lnTo>
                  <a:lnTo>
                    <a:pt x="1301745" y="1384300"/>
                  </a:lnTo>
                  <a:lnTo>
                    <a:pt x="1317962" y="1384300"/>
                  </a:lnTo>
                  <a:lnTo>
                    <a:pt x="1324562" y="1371600"/>
                  </a:lnTo>
                  <a:close/>
                </a:path>
                <a:path w="2609215" h="1422400">
                  <a:moveTo>
                    <a:pt x="1410592" y="1371600"/>
                  </a:moveTo>
                  <a:lnTo>
                    <a:pt x="1380257" y="1371600"/>
                  </a:lnTo>
                  <a:lnTo>
                    <a:pt x="1376584" y="1384300"/>
                  </a:lnTo>
                  <a:lnTo>
                    <a:pt x="1400466" y="1384300"/>
                  </a:lnTo>
                  <a:lnTo>
                    <a:pt x="1410592" y="1371600"/>
                  </a:lnTo>
                  <a:close/>
                </a:path>
                <a:path w="2609215" h="1422400">
                  <a:moveTo>
                    <a:pt x="1440163" y="1371600"/>
                  </a:moveTo>
                  <a:lnTo>
                    <a:pt x="1425285" y="1371600"/>
                  </a:lnTo>
                  <a:lnTo>
                    <a:pt x="1425645" y="1384300"/>
                  </a:lnTo>
                  <a:lnTo>
                    <a:pt x="1439900" y="1384300"/>
                  </a:lnTo>
                  <a:lnTo>
                    <a:pt x="1440163" y="1371600"/>
                  </a:lnTo>
                  <a:close/>
                </a:path>
                <a:path w="2609215" h="1422400">
                  <a:moveTo>
                    <a:pt x="1465867" y="1371600"/>
                  </a:moveTo>
                  <a:lnTo>
                    <a:pt x="1443888" y="1371600"/>
                  </a:lnTo>
                  <a:lnTo>
                    <a:pt x="1439900" y="1384300"/>
                  </a:lnTo>
                  <a:lnTo>
                    <a:pt x="1466411" y="1384300"/>
                  </a:lnTo>
                  <a:lnTo>
                    <a:pt x="1465867" y="1371600"/>
                  </a:lnTo>
                  <a:close/>
                </a:path>
                <a:path w="2609215" h="1422400">
                  <a:moveTo>
                    <a:pt x="1474735" y="1371600"/>
                  </a:moveTo>
                  <a:lnTo>
                    <a:pt x="1465867" y="1371600"/>
                  </a:lnTo>
                  <a:lnTo>
                    <a:pt x="1466411" y="1384300"/>
                  </a:lnTo>
                  <a:lnTo>
                    <a:pt x="1475301" y="1384300"/>
                  </a:lnTo>
                  <a:lnTo>
                    <a:pt x="1474735" y="1371600"/>
                  </a:lnTo>
                  <a:close/>
                </a:path>
                <a:path w="2609215" h="1422400">
                  <a:moveTo>
                    <a:pt x="1498703" y="1371600"/>
                  </a:moveTo>
                  <a:lnTo>
                    <a:pt x="1492849" y="1371600"/>
                  </a:lnTo>
                  <a:lnTo>
                    <a:pt x="1475301" y="1384300"/>
                  </a:lnTo>
                  <a:lnTo>
                    <a:pt x="1503897" y="1384300"/>
                  </a:lnTo>
                  <a:lnTo>
                    <a:pt x="1498703" y="1371600"/>
                  </a:lnTo>
                  <a:close/>
                </a:path>
                <a:path w="2609215" h="1422400">
                  <a:moveTo>
                    <a:pt x="1756015" y="1371600"/>
                  </a:moveTo>
                  <a:lnTo>
                    <a:pt x="1733890" y="1371600"/>
                  </a:lnTo>
                  <a:lnTo>
                    <a:pt x="1729867" y="1384300"/>
                  </a:lnTo>
                  <a:lnTo>
                    <a:pt x="1754290" y="1384300"/>
                  </a:lnTo>
                  <a:lnTo>
                    <a:pt x="1756015" y="1371600"/>
                  </a:lnTo>
                  <a:close/>
                </a:path>
                <a:path w="2609215" h="1422400">
                  <a:moveTo>
                    <a:pt x="1765530" y="1371600"/>
                  </a:moveTo>
                  <a:lnTo>
                    <a:pt x="1756015" y="1371600"/>
                  </a:lnTo>
                  <a:lnTo>
                    <a:pt x="1758310" y="1384300"/>
                  </a:lnTo>
                  <a:lnTo>
                    <a:pt x="1761305" y="1384300"/>
                  </a:lnTo>
                  <a:lnTo>
                    <a:pt x="1765530" y="1371600"/>
                  </a:lnTo>
                  <a:close/>
                </a:path>
                <a:path w="2609215" h="1422400">
                  <a:moveTo>
                    <a:pt x="1689003" y="1354561"/>
                  </a:moveTo>
                  <a:lnTo>
                    <a:pt x="1687075" y="1358900"/>
                  </a:lnTo>
                  <a:lnTo>
                    <a:pt x="1688849" y="1371600"/>
                  </a:lnTo>
                  <a:lnTo>
                    <a:pt x="1691118" y="1375041"/>
                  </a:lnTo>
                  <a:lnTo>
                    <a:pt x="1692973" y="1371600"/>
                  </a:lnTo>
                  <a:lnTo>
                    <a:pt x="1694582" y="1358900"/>
                  </a:lnTo>
                  <a:lnTo>
                    <a:pt x="1692156" y="1358900"/>
                  </a:lnTo>
                  <a:lnTo>
                    <a:pt x="1689003" y="1354561"/>
                  </a:lnTo>
                  <a:close/>
                </a:path>
                <a:path w="2609215" h="1422400">
                  <a:moveTo>
                    <a:pt x="795314" y="1333500"/>
                  </a:moveTo>
                  <a:lnTo>
                    <a:pt x="789428" y="1333500"/>
                  </a:lnTo>
                  <a:lnTo>
                    <a:pt x="786867" y="1346200"/>
                  </a:lnTo>
                  <a:lnTo>
                    <a:pt x="790673" y="1358900"/>
                  </a:lnTo>
                  <a:lnTo>
                    <a:pt x="791537" y="1371600"/>
                  </a:lnTo>
                  <a:lnTo>
                    <a:pt x="990056" y="1371600"/>
                  </a:lnTo>
                  <a:lnTo>
                    <a:pt x="996384" y="1358900"/>
                  </a:lnTo>
                  <a:lnTo>
                    <a:pt x="793269" y="1358900"/>
                  </a:lnTo>
                  <a:lnTo>
                    <a:pt x="795893" y="1346200"/>
                  </a:lnTo>
                  <a:lnTo>
                    <a:pt x="793981" y="1346200"/>
                  </a:lnTo>
                  <a:lnTo>
                    <a:pt x="795314" y="1333500"/>
                  </a:lnTo>
                  <a:close/>
                </a:path>
                <a:path w="2609215" h="1422400">
                  <a:moveTo>
                    <a:pt x="1010771" y="1358900"/>
                  </a:moveTo>
                  <a:lnTo>
                    <a:pt x="996389" y="1358900"/>
                  </a:lnTo>
                  <a:lnTo>
                    <a:pt x="990056" y="1371600"/>
                  </a:lnTo>
                  <a:lnTo>
                    <a:pt x="1001428" y="1371600"/>
                  </a:lnTo>
                  <a:lnTo>
                    <a:pt x="1010771" y="1358900"/>
                  </a:lnTo>
                  <a:close/>
                </a:path>
                <a:path w="2609215" h="1422400">
                  <a:moveTo>
                    <a:pt x="1039241" y="1358900"/>
                  </a:moveTo>
                  <a:lnTo>
                    <a:pt x="1010771" y="1358900"/>
                  </a:lnTo>
                  <a:lnTo>
                    <a:pt x="1012474" y="1371600"/>
                  </a:lnTo>
                  <a:lnTo>
                    <a:pt x="1039450" y="1371600"/>
                  </a:lnTo>
                  <a:lnTo>
                    <a:pt x="1039241" y="1358900"/>
                  </a:lnTo>
                  <a:close/>
                </a:path>
                <a:path w="2609215" h="1422400">
                  <a:moveTo>
                    <a:pt x="1051955" y="1358900"/>
                  </a:moveTo>
                  <a:lnTo>
                    <a:pt x="1039241" y="1358900"/>
                  </a:lnTo>
                  <a:lnTo>
                    <a:pt x="1039450" y="1371600"/>
                  </a:lnTo>
                  <a:lnTo>
                    <a:pt x="1059473" y="1371600"/>
                  </a:lnTo>
                  <a:lnTo>
                    <a:pt x="1051955" y="1358900"/>
                  </a:lnTo>
                  <a:close/>
                </a:path>
                <a:path w="2609215" h="1422400">
                  <a:moveTo>
                    <a:pt x="1096831" y="1358900"/>
                  </a:moveTo>
                  <a:lnTo>
                    <a:pt x="1068322" y="1358900"/>
                  </a:lnTo>
                  <a:lnTo>
                    <a:pt x="1077334" y="1371600"/>
                  </a:lnTo>
                  <a:lnTo>
                    <a:pt x="1086808" y="1371600"/>
                  </a:lnTo>
                  <a:lnTo>
                    <a:pt x="1096831" y="1358900"/>
                  </a:lnTo>
                  <a:close/>
                </a:path>
                <a:path w="2609215" h="1422400">
                  <a:moveTo>
                    <a:pt x="1104323" y="1358900"/>
                  </a:moveTo>
                  <a:lnTo>
                    <a:pt x="1096831" y="1358900"/>
                  </a:lnTo>
                  <a:lnTo>
                    <a:pt x="1100699" y="1371600"/>
                  </a:lnTo>
                  <a:lnTo>
                    <a:pt x="1108757" y="1371600"/>
                  </a:lnTo>
                  <a:lnTo>
                    <a:pt x="1104323" y="1358900"/>
                  </a:lnTo>
                  <a:close/>
                </a:path>
                <a:path w="2609215" h="1422400">
                  <a:moveTo>
                    <a:pt x="1122549" y="1358900"/>
                  </a:moveTo>
                  <a:lnTo>
                    <a:pt x="1116296" y="1358900"/>
                  </a:lnTo>
                  <a:lnTo>
                    <a:pt x="1115720" y="1371600"/>
                  </a:lnTo>
                  <a:lnTo>
                    <a:pt x="1121131" y="1371600"/>
                  </a:lnTo>
                  <a:lnTo>
                    <a:pt x="1122549" y="1358900"/>
                  </a:lnTo>
                  <a:close/>
                </a:path>
                <a:path w="2609215" h="1422400">
                  <a:moveTo>
                    <a:pt x="1511729" y="1358900"/>
                  </a:moveTo>
                  <a:lnTo>
                    <a:pt x="1494819" y="1358900"/>
                  </a:lnTo>
                  <a:lnTo>
                    <a:pt x="1494808" y="1371600"/>
                  </a:lnTo>
                  <a:lnTo>
                    <a:pt x="1512582" y="1371600"/>
                  </a:lnTo>
                  <a:lnTo>
                    <a:pt x="1511729" y="1358900"/>
                  </a:lnTo>
                  <a:close/>
                </a:path>
                <a:path w="2609215" h="1422400">
                  <a:moveTo>
                    <a:pt x="1525008" y="1358900"/>
                  </a:moveTo>
                  <a:lnTo>
                    <a:pt x="1519213" y="1371600"/>
                  </a:lnTo>
                  <a:lnTo>
                    <a:pt x="1523352" y="1371600"/>
                  </a:lnTo>
                  <a:lnTo>
                    <a:pt x="1525008" y="1358900"/>
                  </a:lnTo>
                  <a:close/>
                </a:path>
                <a:path w="2609215" h="1422400">
                  <a:moveTo>
                    <a:pt x="1564444" y="1358900"/>
                  </a:moveTo>
                  <a:lnTo>
                    <a:pt x="1552753" y="1358900"/>
                  </a:lnTo>
                  <a:lnTo>
                    <a:pt x="1554339" y="1371600"/>
                  </a:lnTo>
                  <a:lnTo>
                    <a:pt x="1562029" y="1371600"/>
                  </a:lnTo>
                  <a:lnTo>
                    <a:pt x="1564444" y="1358900"/>
                  </a:lnTo>
                  <a:close/>
                </a:path>
                <a:path w="2609215" h="1422400">
                  <a:moveTo>
                    <a:pt x="1584469" y="1358900"/>
                  </a:moveTo>
                  <a:lnTo>
                    <a:pt x="1582625" y="1358900"/>
                  </a:lnTo>
                  <a:lnTo>
                    <a:pt x="1563916" y="1371600"/>
                  </a:lnTo>
                  <a:lnTo>
                    <a:pt x="1593318" y="1371600"/>
                  </a:lnTo>
                  <a:lnTo>
                    <a:pt x="1584469" y="1358900"/>
                  </a:lnTo>
                  <a:close/>
                </a:path>
                <a:path w="2609215" h="1422400">
                  <a:moveTo>
                    <a:pt x="1633058" y="1358900"/>
                  </a:moveTo>
                  <a:lnTo>
                    <a:pt x="1612816" y="1358900"/>
                  </a:lnTo>
                  <a:lnTo>
                    <a:pt x="1593318" y="1371600"/>
                  </a:lnTo>
                  <a:lnTo>
                    <a:pt x="1636230" y="1371600"/>
                  </a:lnTo>
                  <a:lnTo>
                    <a:pt x="1633058" y="1358900"/>
                  </a:lnTo>
                  <a:close/>
                </a:path>
                <a:path w="2609215" h="1422400">
                  <a:moveTo>
                    <a:pt x="1820508" y="1358900"/>
                  </a:moveTo>
                  <a:lnTo>
                    <a:pt x="1774372" y="1358900"/>
                  </a:lnTo>
                  <a:lnTo>
                    <a:pt x="1778777" y="1371600"/>
                  </a:lnTo>
                  <a:lnTo>
                    <a:pt x="1814887" y="1371600"/>
                  </a:lnTo>
                  <a:lnTo>
                    <a:pt x="1820508" y="1358900"/>
                  </a:lnTo>
                  <a:close/>
                </a:path>
                <a:path w="2609215" h="1422400">
                  <a:moveTo>
                    <a:pt x="751532" y="1346200"/>
                  </a:moveTo>
                  <a:lnTo>
                    <a:pt x="735727" y="1346200"/>
                  </a:lnTo>
                  <a:lnTo>
                    <a:pt x="740353" y="1358900"/>
                  </a:lnTo>
                  <a:lnTo>
                    <a:pt x="751532" y="1346200"/>
                  </a:lnTo>
                  <a:close/>
                </a:path>
                <a:path w="2609215" h="1422400">
                  <a:moveTo>
                    <a:pt x="789428" y="1333500"/>
                  </a:moveTo>
                  <a:lnTo>
                    <a:pt x="720046" y="1333500"/>
                  </a:lnTo>
                  <a:lnTo>
                    <a:pt x="721463" y="1346200"/>
                  </a:lnTo>
                  <a:lnTo>
                    <a:pt x="758902" y="1346200"/>
                  </a:lnTo>
                  <a:lnTo>
                    <a:pt x="763705" y="1358900"/>
                  </a:lnTo>
                  <a:lnTo>
                    <a:pt x="790673" y="1358900"/>
                  </a:lnTo>
                  <a:lnTo>
                    <a:pt x="786867" y="1346200"/>
                  </a:lnTo>
                  <a:lnTo>
                    <a:pt x="789428" y="1333500"/>
                  </a:lnTo>
                  <a:close/>
                </a:path>
                <a:path w="2609215" h="1422400">
                  <a:moveTo>
                    <a:pt x="898250" y="1346200"/>
                  </a:moveTo>
                  <a:lnTo>
                    <a:pt x="795893" y="1346200"/>
                  </a:lnTo>
                  <a:lnTo>
                    <a:pt x="793269" y="1358900"/>
                  </a:lnTo>
                  <a:lnTo>
                    <a:pt x="911213" y="1358900"/>
                  </a:lnTo>
                  <a:lnTo>
                    <a:pt x="898250" y="1346200"/>
                  </a:lnTo>
                  <a:close/>
                </a:path>
                <a:path w="2609215" h="1422400">
                  <a:moveTo>
                    <a:pt x="941366" y="1346200"/>
                  </a:moveTo>
                  <a:lnTo>
                    <a:pt x="924972" y="1346200"/>
                  </a:lnTo>
                  <a:lnTo>
                    <a:pt x="924240" y="1358900"/>
                  </a:lnTo>
                  <a:lnTo>
                    <a:pt x="952187" y="1358900"/>
                  </a:lnTo>
                  <a:lnTo>
                    <a:pt x="941366" y="1346200"/>
                  </a:lnTo>
                  <a:close/>
                </a:path>
                <a:path w="2609215" h="1422400">
                  <a:moveTo>
                    <a:pt x="954636" y="1346200"/>
                  </a:moveTo>
                  <a:lnTo>
                    <a:pt x="946960" y="1346200"/>
                  </a:lnTo>
                  <a:lnTo>
                    <a:pt x="953112" y="1358900"/>
                  </a:lnTo>
                  <a:lnTo>
                    <a:pt x="954636" y="1346200"/>
                  </a:lnTo>
                  <a:close/>
                </a:path>
                <a:path w="2609215" h="1422400">
                  <a:moveTo>
                    <a:pt x="971463" y="1346200"/>
                  </a:moveTo>
                  <a:lnTo>
                    <a:pt x="963040" y="1346200"/>
                  </a:lnTo>
                  <a:lnTo>
                    <a:pt x="958039" y="1358900"/>
                  </a:lnTo>
                  <a:lnTo>
                    <a:pt x="966303" y="1358900"/>
                  </a:lnTo>
                  <a:lnTo>
                    <a:pt x="971463" y="1346200"/>
                  </a:lnTo>
                  <a:close/>
                </a:path>
                <a:path w="2609215" h="1422400">
                  <a:moveTo>
                    <a:pt x="992473" y="1346200"/>
                  </a:moveTo>
                  <a:lnTo>
                    <a:pt x="971463" y="1346200"/>
                  </a:lnTo>
                  <a:lnTo>
                    <a:pt x="977824" y="1358900"/>
                  </a:lnTo>
                  <a:lnTo>
                    <a:pt x="996384" y="1358900"/>
                  </a:lnTo>
                  <a:lnTo>
                    <a:pt x="992473" y="1346200"/>
                  </a:lnTo>
                  <a:close/>
                </a:path>
                <a:path w="2609215" h="1422400">
                  <a:moveTo>
                    <a:pt x="1623255" y="1346200"/>
                  </a:moveTo>
                  <a:lnTo>
                    <a:pt x="1616084" y="1358900"/>
                  </a:lnTo>
                  <a:lnTo>
                    <a:pt x="1627658" y="1358900"/>
                  </a:lnTo>
                  <a:lnTo>
                    <a:pt x="1623255" y="1346200"/>
                  </a:lnTo>
                  <a:close/>
                </a:path>
                <a:path w="2609215" h="1422400">
                  <a:moveTo>
                    <a:pt x="1639537" y="1346200"/>
                  </a:moveTo>
                  <a:lnTo>
                    <a:pt x="1634502" y="1346200"/>
                  </a:lnTo>
                  <a:lnTo>
                    <a:pt x="1634436" y="1358900"/>
                  </a:lnTo>
                  <a:lnTo>
                    <a:pt x="1636920" y="1358900"/>
                  </a:lnTo>
                  <a:lnTo>
                    <a:pt x="1639537" y="1346200"/>
                  </a:lnTo>
                  <a:close/>
                </a:path>
                <a:path w="2609215" h="1422400">
                  <a:moveTo>
                    <a:pt x="1675825" y="1346200"/>
                  </a:moveTo>
                  <a:lnTo>
                    <a:pt x="1645338" y="1346200"/>
                  </a:lnTo>
                  <a:lnTo>
                    <a:pt x="1641789" y="1358900"/>
                  </a:lnTo>
                  <a:lnTo>
                    <a:pt x="1649683" y="1358900"/>
                  </a:lnTo>
                  <a:lnTo>
                    <a:pt x="1675825" y="1346200"/>
                  </a:lnTo>
                  <a:close/>
                </a:path>
                <a:path w="2609215" h="1422400">
                  <a:moveTo>
                    <a:pt x="1706613" y="1333500"/>
                  </a:moveTo>
                  <a:lnTo>
                    <a:pt x="1692721" y="1346200"/>
                  </a:lnTo>
                  <a:lnTo>
                    <a:pt x="1689003" y="1354561"/>
                  </a:lnTo>
                  <a:lnTo>
                    <a:pt x="1692156" y="1358900"/>
                  </a:lnTo>
                  <a:lnTo>
                    <a:pt x="1844237" y="1358900"/>
                  </a:lnTo>
                  <a:lnTo>
                    <a:pt x="1838253" y="1346200"/>
                  </a:lnTo>
                  <a:lnTo>
                    <a:pt x="1710102" y="1346200"/>
                  </a:lnTo>
                  <a:lnTo>
                    <a:pt x="1706613" y="1333500"/>
                  </a:lnTo>
                  <a:close/>
                </a:path>
                <a:path w="2609215" h="1422400">
                  <a:moveTo>
                    <a:pt x="1865855" y="1346200"/>
                  </a:moveTo>
                  <a:lnTo>
                    <a:pt x="1853106" y="1346200"/>
                  </a:lnTo>
                  <a:lnTo>
                    <a:pt x="1844237" y="1358900"/>
                  </a:lnTo>
                  <a:lnTo>
                    <a:pt x="1850970" y="1358900"/>
                  </a:lnTo>
                  <a:lnTo>
                    <a:pt x="1865855" y="1346200"/>
                  </a:lnTo>
                  <a:close/>
                </a:path>
                <a:path w="2609215" h="1422400">
                  <a:moveTo>
                    <a:pt x="714931" y="1333500"/>
                  </a:moveTo>
                  <a:lnTo>
                    <a:pt x="690886" y="1333500"/>
                  </a:lnTo>
                  <a:lnTo>
                    <a:pt x="698489" y="1346200"/>
                  </a:lnTo>
                  <a:lnTo>
                    <a:pt x="717581" y="1346200"/>
                  </a:lnTo>
                  <a:lnTo>
                    <a:pt x="714931" y="1333500"/>
                  </a:lnTo>
                  <a:close/>
                </a:path>
                <a:path w="2609215" h="1422400">
                  <a:moveTo>
                    <a:pt x="864042" y="1333500"/>
                  </a:moveTo>
                  <a:lnTo>
                    <a:pt x="795314" y="1333500"/>
                  </a:lnTo>
                  <a:lnTo>
                    <a:pt x="793981" y="1346200"/>
                  </a:lnTo>
                  <a:lnTo>
                    <a:pt x="858830" y="1346200"/>
                  </a:lnTo>
                  <a:lnTo>
                    <a:pt x="864042" y="1333500"/>
                  </a:lnTo>
                  <a:close/>
                </a:path>
                <a:path w="2609215" h="1422400">
                  <a:moveTo>
                    <a:pt x="870387" y="1334789"/>
                  </a:moveTo>
                  <a:lnTo>
                    <a:pt x="865189" y="1346200"/>
                  </a:lnTo>
                  <a:lnTo>
                    <a:pt x="883581" y="1346200"/>
                  </a:lnTo>
                  <a:lnTo>
                    <a:pt x="870387" y="1334789"/>
                  </a:lnTo>
                  <a:close/>
                </a:path>
                <a:path w="2609215" h="1422400">
                  <a:moveTo>
                    <a:pt x="1721741" y="1333500"/>
                  </a:moveTo>
                  <a:lnTo>
                    <a:pt x="1717398" y="1333500"/>
                  </a:lnTo>
                  <a:lnTo>
                    <a:pt x="1710102" y="1346200"/>
                  </a:lnTo>
                  <a:lnTo>
                    <a:pt x="1716372" y="1346200"/>
                  </a:lnTo>
                  <a:lnTo>
                    <a:pt x="1721741" y="1333500"/>
                  </a:lnTo>
                  <a:close/>
                </a:path>
                <a:path w="2609215" h="1422400">
                  <a:moveTo>
                    <a:pt x="1744968" y="1333500"/>
                  </a:moveTo>
                  <a:lnTo>
                    <a:pt x="1724770" y="1333500"/>
                  </a:lnTo>
                  <a:lnTo>
                    <a:pt x="1729794" y="1346200"/>
                  </a:lnTo>
                  <a:lnTo>
                    <a:pt x="1744924" y="1333993"/>
                  </a:lnTo>
                  <a:lnTo>
                    <a:pt x="1744968" y="1333500"/>
                  </a:lnTo>
                  <a:close/>
                </a:path>
                <a:path w="2609215" h="1422400">
                  <a:moveTo>
                    <a:pt x="1757711" y="1333500"/>
                  </a:moveTo>
                  <a:lnTo>
                    <a:pt x="1745535" y="1333500"/>
                  </a:lnTo>
                  <a:lnTo>
                    <a:pt x="1744924" y="1333993"/>
                  </a:lnTo>
                  <a:lnTo>
                    <a:pt x="1743826" y="1346200"/>
                  </a:lnTo>
                  <a:lnTo>
                    <a:pt x="1755326" y="1346200"/>
                  </a:lnTo>
                  <a:lnTo>
                    <a:pt x="1757711" y="1333500"/>
                  </a:lnTo>
                  <a:close/>
                </a:path>
                <a:path w="2609215" h="1422400">
                  <a:moveTo>
                    <a:pt x="1889529" y="1333500"/>
                  </a:moveTo>
                  <a:lnTo>
                    <a:pt x="1759808" y="1333500"/>
                  </a:lnTo>
                  <a:lnTo>
                    <a:pt x="1755326" y="1346200"/>
                  </a:lnTo>
                  <a:lnTo>
                    <a:pt x="1897121" y="1346200"/>
                  </a:lnTo>
                  <a:lnTo>
                    <a:pt x="1889529" y="1333500"/>
                  </a:lnTo>
                  <a:close/>
                </a:path>
                <a:path w="2609215" h="1422400">
                  <a:moveTo>
                    <a:pt x="1913843" y="1333500"/>
                  </a:moveTo>
                  <a:lnTo>
                    <a:pt x="1897068" y="1333500"/>
                  </a:lnTo>
                  <a:lnTo>
                    <a:pt x="1897121" y="1346200"/>
                  </a:lnTo>
                  <a:lnTo>
                    <a:pt x="1910948" y="1346200"/>
                  </a:lnTo>
                  <a:lnTo>
                    <a:pt x="1913843" y="1333500"/>
                  </a:lnTo>
                  <a:close/>
                </a:path>
                <a:path w="2609215" h="1422400">
                  <a:moveTo>
                    <a:pt x="870974" y="1333500"/>
                  </a:moveTo>
                  <a:lnTo>
                    <a:pt x="868895" y="1333500"/>
                  </a:lnTo>
                  <a:lnTo>
                    <a:pt x="870387" y="1334789"/>
                  </a:lnTo>
                  <a:lnTo>
                    <a:pt x="870974" y="1333500"/>
                  </a:lnTo>
                  <a:close/>
                </a:path>
                <a:path w="2609215" h="1422400">
                  <a:moveTo>
                    <a:pt x="684561" y="1320800"/>
                  </a:moveTo>
                  <a:lnTo>
                    <a:pt x="651117" y="1320800"/>
                  </a:lnTo>
                  <a:lnTo>
                    <a:pt x="662619" y="1333500"/>
                  </a:lnTo>
                  <a:lnTo>
                    <a:pt x="678294" y="1333500"/>
                  </a:lnTo>
                  <a:lnTo>
                    <a:pt x="684561" y="1320800"/>
                  </a:lnTo>
                  <a:close/>
                </a:path>
                <a:path w="2609215" h="1422400">
                  <a:moveTo>
                    <a:pt x="783883" y="1320800"/>
                  </a:moveTo>
                  <a:lnTo>
                    <a:pt x="684561" y="1320800"/>
                  </a:lnTo>
                  <a:lnTo>
                    <a:pt x="686058" y="1333500"/>
                  </a:lnTo>
                  <a:lnTo>
                    <a:pt x="795157" y="1333500"/>
                  </a:lnTo>
                  <a:lnTo>
                    <a:pt x="783883" y="1320800"/>
                  </a:lnTo>
                  <a:close/>
                </a:path>
                <a:path w="2609215" h="1422400">
                  <a:moveTo>
                    <a:pt x="831854" y="1320800"/>
                  </a:moveTo>
                  <a:lnTo>
                    <a:pt x="816934" y="1320800"/>
                  </a:lnTo>
                  <a:lnTo>
                    <a:pt x="799176" y="1333500"/>
                  </a:lnTo>
                  <a:lnTo>
                    <a:pt x="823457" y="1333500"/>
                  </a:lnTo>
                  <a:lnTo>
                    <a:pt x="831854" y="1320800"/>
                  </a:lnTo>
                  <a:close/>
                </a:path>
                <a:path w="2609215" h="1422400">
                  <a:moveTo>
                    <a:pt x="840880" y="1320800"/>
                  </a:moveTo>
                  <a:lnTo>
                    <a:pt x="836587" y="1333500"/>
                  </a:lnTo>
                  <a:lnTo>
                    <a:pt x="844744" y="1333500"/>
                  </a:lnTo>
                  <a:lnTo>
                    <a:pt x="840880" y="1320800"/>
                  </a:lnTo>
                  <a:close/>
                </a:path>
                <a:path w="2609215" h="1422400">
                  <a:moveTo>
                    <a:pt x="1789647" y="1320800"/>
                  </a:moveTo>
                  <a:lnTo>
                    <a:pt x="1777357" y="1333500"/>
                  </a:lnTo>
                  <a:lnTo>
                    <a:pt x="1792441" y="1333500"/>
                  </a:lnTo>
                  <a:lnTo>
                    <a:pt x="1789647" y="1320800"/>
                  </a:lnTo>
                  <a:close/>
                </a:path>
                <a:path w="2609215" h="1422400">
                  <a:moveTo>
                    <a:pt x="1803636" y="1320800"/>
                  </a:moveTo>
                  <a:lnTo>
                    <a:pt x="1797008" y="1320800"/>
                  </a:lnTo>
                  <a:lnTo>
                    <a:pt x="1798422" y="1333500"/>
                  </a:lnTo>
                  <a:lnTo>
                    <a:pt x="1803636" y="1320800"/>
                  </a:lnTo>
                  <a:close/>
                </a:path>
                <a:path w="2609215" h="1422400">
                  <a:moveTo>
                    <a:pt x="1853509" y="1320800"/>
                  </a:moveTo>
                  <a:lnTo>
                    <a:pt x="1817688" y="1320800"/>
                  </a:lnTo>
                  <a:lnTo>
                    <a:pt x="1806009" y="1333500"/>
                  </a:lnTo>
                  <a:lnTo>
                    <a:pt x="1852661" y="1333500"/>
                  </a:lnTo>
                  <a:lnTo>
                    <a:pt x="1853509" y="1320800"/>
                  </a:lnTo>
                  <a:close/>
                </a:path>
                <a:path w="2609215" h="1422400">
                  <a:moveTo>
                    <a:pt x="1957123" y="1320800"/>
                  </a:moveTo>
                  <a:lnTo>
                    <a:pt x="1853509" y="1320800"/>
                  </a:lnTo>
                  <a:lnTo>
                    <a:pt x="1852661" y="1333500"/>
                  </a:lnTo>
                  <a:lnTo>
                    <a:pt x="1945653" y="1333500"/>
                  </a:lnTo>
                  <a:lnTo>
                    <a:pt x="1957123" y="1320800"/>
                  </a:lnTo>
                  <a:close/>
                </a:path>
                <a:path w="2609215" h="1422400">
                  <a:moveTo>
                    <a:pt x="596459" y="1308100"/>
                  </a:moveTo>
                  <a:lnTo>
                    <a:pt x="586082" y="1308100"/>
                  </a:lnTo>
                  <a:lnTo>
                    <a:pt x="586229" y="1320800"/>
                  </a:lnTo>
                  <a:lnTo>
                    <a:pt x="596459" y="1308100"/>
                  </a:lnTo>
                  <a:close/>
                </a:path>
                <a:path w="2609215" h="1422400">
                  <a:moveTo>
                    <a:pt x="687345" y="1308100"/>
                  </a:moveTo>
                  <a:lnTo>
                    <a:pt x="616075" y="1308100"/>
                  </a:lnTo>
                  <a:lnTo>
                    <a:pt x="618542" y="1320800"/>
                  </a:lnTo>
                  <a:lnTo>
                    <a:pt x="697262" y="1320800"/>
                  </a:lnTo>
                  <a:lnTo>
                    <a:pt x="687345" y="1308100"/>
                  </a:lnTo>
                  <a:close/>
                </a:path>
                <a:path w="2609215" h="1422400">
                  <a:moveTo>
                    <a:pt x="729406" y="1308100"/>
                  </a:moveTo>
                  <a:lnTo>
                    <a:pt x="703525" y="1308100"/>
                  </a:lnTo>
                  <a:lnTo>
                    <a:pt x="716573" y="1320800"/>
                  </a:lnTo>
                  <a:lnTo>
                    <a:pt x="743716" y="1320800"/>
                  </a:lnTo>
                  <a:lnTo>
                    <a:pt x="729406" y="1308100"/>
                  </a:lnTo>
                  <a:close/>
                </a:path>
                <a:path w="2609215" h="1422400">
                  <a:moveTo>
                    <a:pt x="755793" y="1309332"/>
                  </a:moveTo>
                  <a:lnTo>
                    <a:pt x="743716" y="1320800"/>
                  </a:lnTo>
                  <a:lnTo>
                    <a:pt x="751595" y="1320800"/>
                  </a:lnTo>
                  <a:lnTo>
                    <a:pt x="755793" y="1309332"/>
                  </a:lnTo>
                  <a:close/>
                </a:path>
                <a:path w="2609215" h="1422400">
                  <a:moveTo>
                    <a:pt x="780757" y="1308100"/>
                  </a:moveTo>
                  <a:lnTo>
                    <a:pt x="778491" y="1308100"/>
                  </a:lnTo>
                  <a:lnTo>
                    <a:pt x="782334" y="1320800"/>
                  </a:lnTo>
                  <a:lnTo>
                    <a:pt x="780757" y="1308100"/>
                  </a:lnTo>
                  <a:close/>
                </a:path>
                <a:path w="2609215" h="1422400">
                  <a:moveTo>
                    <a:pt x="1836368" y="1308100"/>
                  </a:moveTo>
                  <a:lnTo>
                    <a:pt x="1826020" y="1320800"/>
                  </a:lnTo>
                  <a:lnTo>
                    <a:pt x="1830938" y="1320800"/>
                  </a:lnTo>
                  <a:lnTo>
                    <a:pt x="1836368" y="1308100"/>
                  </a:lnTo>
                  <a:close/>
                </a:path>
                <a:path w="2609215" h="1422400">
                  <a:moveTo>
                    <a:pt x="1844442" y="1308100"/>
                  </a:moveTo>
                  <a:lnTo>
                    <a:pt x="1834823" y="1320800"/>
                  </a:lnTo>
                  <a:lnTo>
                    <a:pt x="1843964" y="1320800"/>
                  </a:lnTo>
                  <a:lnTo>
                    <a:pt x="1844442" y="1308100"/>
                  </a:lnTo>
                  <a:close/>
                </a:path>
                <a:path w="2609215" h="1422400">
                  <a:moveTo>
                    <a:pt x="1859624" y="1308100"/>
                  </a:moveTo>
                  <a:lnTo>
                    <a:pt x="1848180" y="1308100"/>
                  </a:lnTo>
                  <a:lnTo>
                    <a:pt x="1843997" y="1320800"/>
                  </a:lnTo>
                  <a:lnTo>
                    <a:pt x="1858081" y="1320800"/>
                  </a:lnTo>
                  <a:lnTo>
                    <a:pt x="1859624" y="1308100"/>
                  </a:lnTo>
                  <a:close/>
                </a:path>
                <a:path w="2609215" h="1422400">
                  <a:moveTo>
                    <a:pt x="1975449" y="1308100"/>
                  </a:moveTo>
                  <a:lnTo>
                    <a:pt x="1868871" y="1308100"/>
                  </a:lnTo>
                  <a:lnTo>
                    <a:pt x="1864760" y="1320800"/>
                  </a:lnTo>
                  <a:lnTo>
                    <a:pt x="1970999" y="1320800"/>
                  </a:lnTo>
                  <a:lnTo>
                    <a:pt x="1975449" y="1308100"/>
                  </a:lnTo>
                  <a:close/>
                </a:path>
                <a:path w="2609215" h="1422400">
                  <a:moveTo>
                    <a:pt x="2008575" y="1308100"/>
                  </a:moveTo>
                  <a:lnTo>
                    <a:pt x="1986856" y="1308100"/>
                  </a:lnTo>
                  <a:lnTo>
                    <a:pt x="1974086" y="1320800"/>
                  </a:lnTo>
                  <a:lnTo>
                    <a:pt x="1989031" y="1320800"/>
                  </a:lnTo>
                  <a:lnTo>
                    <a:pt x="2008575" y="1308100"/>
                  </a:lnTo>
                  <a:close/>
                </a:path>
                <a:path w="2609215" h="1422400">
                  <a:moveTo>
                    <a:pt x="757091" y="1308100"/>
                  </a:moveTo>
                  <a:lnTo>
                    <a:pt x="756244" y="1308100"/>
                  </a:lnTo>
                  <a:lnTo>
                    <a:pt x="755793" y="1309332"/>
                  </a:lnTo>
                  <a:lnTo>
                    <a:pt x="757091" y="1308100"/>
                  </a:lnTo>
                  <a:close/>
                </a:path>
                <a:path w="2609215" h="1422400">
                  <a:moveTo>
                    <a:pt x="695228" y="1282700"/>
                  </a:moveTo>
                  <a:lnTo>
                    <a:pt x="686727" y="1282700"/>
                  </a:lnTo>
                  <a:lnTo>
                    <a:pt x="681483" y="1295400"/>
                  </a:lnTo>
                  <a:lnTo>
                    <a:pt x="557622" y="1295400"/>
                  </a:lnTo>
                  <a:lnTo>
                    <a:pt x="578645" y="1308100"/>
                  </a:lnTo>
                  <a:lnTo>
                    <a:pt x="696742" y="1308100"/>
                  </a:lnTo>
                  <a:lnTo>
                    <a:pt x="701681" y="1295400"/>
                  </a:lnTo>
                  <a:lnTo>
                    <a:pt x="695228" y="1282700"/>
                  </a:lnTo>
                  <a:close/>
                </a:path>
                <a:path w="2609215" h="1422400">
                  <a:moveTo>
                    <a:pt x="718766" y="1295400"/>
                  </a:moveTo>
                  <a:lnTo>
                    <a:pt x="705328" y="1308100"/>
                  </a:lnTo>
                  <a:lnTo>
                    <a:pt x="728381" y="1308100"/>
                  </a:lnTo>
                  <a:lnTo>
                    <a:pt x="718766" y="1295400"/>
                  </a:lnTo>
                  <a:close/>
                </a:path>
                <a:path w="2609215" h="1422400">
                  <a:moveTo>
                    <a:pt x="1877854" y="1295400"/>
                  </a:moveTo>
                  <a:lnTo>
                    <a:pt x="1864026" y="1308100"/>
                  </a:lnTo>
                  <a:lnTo>
                    <a:pt x="1883446" y="1308100"/>
                  </a:lnTo>
                  <a:lnTo>
                    <a:pt x="1877854" y="1295400"/>
                  </a:lnTo>
                  <a:close/>
                </a:path>
                <a:path w="2609215" h="1422400">
                  <a:moveTo>
                    <a:pt x="1893246" y="1295400"/>
                  </a:moveTo>
                  <a:lnTo>
                    <a:pt x="1886127" y="1308100"/>
                  </a:lnTo>
                  <a:lnTo>
                    <a:pt x="1889793" y="1308100"/>
                  </a:lnTo>
                  <a:lnTo>
                    <a:pt x="1893246" y="1295400"/>
                  </a:lnTo>
                  <a:close/>
                </a:path>
                <a:path w="2609215" h="1422400">
                  <a:moveTo>
                    <a:pt x="1921689" y="1295400"/>
                  </a:moveTo>
                  <a:lnTo>
                    <a:pt x="1904325" y="1295400"/>
                  </a:lnTo>
                  <a:lnTo>
                    <a:pt x="1895362" y="1308100"/>
                  </a:lnTo>
                  <a:lnTo>
                    <a:pt x="1918230" y="1308100"/>
                  </a:lnTo>
                  <a:lnTo>
                    <a:pt x="1921689" y="1295400"/>
                  </a:lnTo>
                  <a:close/>
                </a:path>
                <a:path w="2609215" h="1422400">
                  <a:moveTo>
                    <a:pt x="2030321" y="1295400"/>
                  </a:moveTo>
                  <a:lnTo>
                    <a:pt x="1921689" y="1295400"/>
                  </a:lnTo>
                  <a:lnTo>
                    <a:pt x="1921666" y="1308100"/>
                  </a:lnTo>
                  <a:lnTo>
                    <a:pt x="2033213" y="1308100"/>
                  </a:lnTo>
                  <a:lnTo>
                    <a:pt x="2030321" y="1295400"/>
                  </a:lnTo>
                  <a:close/>
                </a:path>
                <a:path w="2609215" h="1422400">
                  <a:moveTo>
                    <a:pt x="2037177" y="1295400"/>
                  </a:moveTo>
                  <a:lnTo>
                    <a:pt x="2030321" y="1295400"/>
                  </a:lnTo>
                  <a:lnTo>
                    <a:pt x="2035103" y="1308100"/>
                  </a:lnTo>
                  <a:lnTo>
                    <a:pt x="2037177" y="1295400"/>
                  </a:lnTo>
                  <a:close/>
                </a:path>
                <a:path w="2609215" h="1422400">
                  <a:moveTo>
                    <a:pt x="549521" y="1282700"/>
                  </a:moveTo>
                  <a:lnTo>
                    <a:pt x="524408" y="1282700"/>
                  </a:lnTo>
                  <a:lnTo>
                    <a:pt x="539110" y="1295400"/>
                  </a:lnTo>
                  <a:lnTo>
                    <a:pt x="546816" y="1295400"/>
                  </a:lnTo>
                  <a:lnTo>
                    <a:pt x="549521" y="1282700"/>
                  </a:lnTo>
                  <a:close/>
                </a:path>
                <a:path w="2609215" h="1422400">
                  <a:moveTo>
                    <a:pt x="564949" y="1282700"/>
                  </a:moveTo>
                  <a:lnTo>
                    <a:pt x="549521" y="1282700"/>
                  </a:lnTo>
                  <a:lnTo>
                    <a:pt x="558219" y="1295400"/>
                  </a:lnTo>
                  <a:lnTo>
                    <a:pt x="563786" y="1295400"/>
                  </a:lnTo>
                  <a:lnTo>
                    <a:pt x="564949" y="1282700"/>
                  </a:lnTo>
                  <a:close/>
                </a:path>
                <a:path w="2609215" h="1422400">
                  <a:moveTo>
                    <a:pt x="585845" y="1282700"/>
                  </a:moveTo>
                  <a:lnTo>
                    <a:pt x="568213" y="1282700"/>
                  </a:lnTo>
                  <a:lnTo>
                    <a:pt x="568292" y="1295400"/>
                  </a:lnTo>
                  <a:lnTo>
                    <a:pt x="589511" y="1295400"/>
                  </a:lnTo>
                  <a:lnTo>
                    <a:pt x="585845" y="1282700"/>
                  </a:lnTo>
                  <a:close/>
                </a:path>
                <a:path w="2609215" h="1422400">
                  <a:moveTo>
                    <a:pt x="661108" y="1282700"/>
                  </a:moveTo>
                  <a:lnTo>
                    <a:pt x="593422" y="1282700"/>
                  </a:lnTo>
                  <a:lnTo>
                    <a:pt x="595133" y="1295400"/>
                  </a:lnTo>
                  <a:lnTo>
                    <a:pt x="666824" y="1295400"/>
                  </a:lnTo>
                  <a:lnTo>
                    <a:pt x="661108" y="1282700"/>
                  </a:lnTo>
                  <a:close/>
                </a:path>
                <a:path w="2609215" h="1422400">
                  <a:moveTo>
                    <a:pt x="673001" y="1282700"/>
                  </a:moveTo>
                  <a:lnTo>
                    <a:pt x="668105" y="1282700"/>
                  </a:lnTo>
                  <a:lnTo>
                    <a:pt x="672958" y="1295400"/>
                  </a:lnTo>
                  <a:lnTo>
                    <a:pt x="677832" y="1295400"/>
                  </a:lnTo>
                  <a:lnTo>
                    <a:pt x="673001" y="1282700"/>
                  </a:lnTo>
                  <a:close/>
                </a:path>
                <a:path w="2609215" h="1422400">
                  <a:moveTo>
                    <a:pt x="1934454" y="1283498"/>
                  </a:moveTo>
                  <a:lnTo>
                    <a:pt x="1925104" y="1295400"/>
                  </a:lnTo>
                  <a:lnTo>
                    <a:pt x="1943312" y="1295400"/>
                  </a:lnTo>
                  <a:lnTo>
                    <a:pt x="1934454" y="1283498"/>
                  </a:lnTo>
                  <a:close/>
                </a:path>
                <a:path w="2609215" h="1422400">
                  <a:moveTo>
                    <a:pt x="1950746" y="1282700"/>
                  </a:moveTo>
                  <a:lnTo>
                    <a:pt x="1942857" y="1282700"/>
                  </a:lnTo>
                  <a:lnTo>
                    <a:pt x="1945471" y="1295400"/>
                  </a:lnTo>
                  <a:lnTo>
                    <a:pt x="1950746" y="1282700"/>
                  </a:lnTo>
                  <a:close/>
                </a:path>
                <a:path w="2609215" h="1422400">
                  <a:moveTo>
                    <a:pt x="2066303" y="1282700"/>
                  </a:moveTo>
                  <a:lnTo>
                    <a:pt x="1957077" y="1282700"/>
                  </a:lnTo>
                  <a:lnTo>
                    <a:pt x="1953522" y="1295400"/>
                  </a:lnTo>
                  <a:lnTo>
                    <a:pt x="2061921" y="1295400"/>
                  </a:lnTo>
                  <a:lnTo>
                    <a:pt x="2066303" y="1282700"/>
                  </a:lnTo>
                  <a:close/>
                </a:path>
                <a:path w="2609215" h="1422400">
                  <a:moveTo>
                    <a:pt x="1935081" y="1282700"/>
                  </a:moveTo>
                  <a:lnTo>
                    <a:pt x="1933860" y="1282700"/>
                  </a:lnTo>
                  <a:lnTo>
                    <a:pt x="1934454" y="1283498"/>
                  </a:lnTo>
                  <a:lnTo>
                    <a:pt x="1935081" y="1282700"/>
                  </a:lnTo>
                  <a:close/>
                </a:path>
                <a:path w="2609215" h="1422400">
                  <a:moveTo>
                    <a:pt x="553989" y="1257300"/>
                  </a:moveTo>
                  <a:lnTo>
                    <a:pt x="497123" y="1257300"/>
                  </a:lnTo>
                  <a:lnTo>
                    <a:pt x="503884" y="1270000"/>
                  </a:lnTo>
                  <a:lnTo>
                    <a:pt x="508189" y="1282700"/>
                  </a:lnTo>
                  <a:lnTo>
                    <a:pt x="621348" y="1282700"/>
                  </a:lnTo>
                  <a:lnTo>
                    <a:pt x="615586" y="1270000"/>
                  </a:lnTo>
                  <a:lnTo>
                    <a:pt x="552690" y="1270000"/>
                  </a:lnTo>
                  <a:lnTo>
                    <a:pt x="553989" y="1257300"/>
                  </a:lnTo>
                  <a:close/>
                </a:path>
                <a:path w="2609215" h="1422400">
                  <a:moveTo>
                    <a:pt x="628980" y="1270000"/>
                  </a:moveTo>
                  <a:lnTo>
                    <a:pt x="620590" y="1270000"/>
                  </a:lnTo>
                  <a:lnTo>
                    <a:pt x="621348" y="1282700"/>
                  </a:lnTo>
                  <a:lnTo>
                    <a:pt x="629659" y="1282700"/>
                  </a:lnTo>
                  <a:lnTo>
                    <a:pt x="628980" y="1270000"/>
                  </a:lnTo>
                  <a:close/>
                </a:path>
                <a:path w="2609215" h="1422400">
                  <a:moveTo>
                    <a:pt x="1973129" y="1270000"/>
                  </a:moveTo>
                  <a:lnTo>
                    <a:pt x="1960225" y="1270000"/>
                  </a:lnTo>
                  <a:lnTo>
                    <a:pt x="1946658" y="1282700"/>
                  </a:lnTo>
                  <a:lnTo>
                    <a:pt x="1966968" y="1282700"/>
                  </a:lnTo>
                  <a:lnTo>
                    <a:pt x="1973129" y="1270000"/>
                  </a:lnTo>
                  <a:close/>
                </a:path>
                <a:path w="2609215" h="1422400">
                  <a:moveTo>
                    <a:pt x="1973168" y="1282456"/>
                  </a:moveTo>
                  <a:lnTo>
                    <a:pt x="1972938" y="1282700"/>
                  </a:lnTo>
                  <a:lnTo>
                    <a:pt x="1973168" y="1282456"/>
                  </a:lnTo>
                  <a:close/>
                </a:path>
                <a:path w="2609215" h="1422400">
                  <a:moveTo>
                    <a:pt x="2019695" y="1270000"/>
                  </a:moveTo>
                  <a:lnTo>
                    <a:pt x="2009549" y="1270000"/>
                  </a:lnTo>
                  <a:lnTo>
                    <a:pt x="1990851" y="1282700"/>
                  </a:lnTo>
                  <a:lnTo>
                    <a:pt x="2018876" y="1282700"/>
                  </a:lnTo>
                  <a:lnTo>
                    <a:pt x="2019695" y="1270000"/>
                  </a:lnTo>
                  <a:close/>
                </a:path>
                <a:path w="2609215" h="1422400">
                  <a:moveTo>
                    <a:pt x="2083924" y="1270000"/>
                  </a:moveTo>
                  <a:lnTo>
                    <a:pt x="2034692" y="1270000"/>
                  </a:lnTo>
                  <a:lnTo>
                    <a:pt x="2032383" y="1282700"/>
                  </a:lnTo>
                  <a:lnTo>
                    <a:pt x="2084128" y="1282700"/>
                  </a:lnTo>
                  <a:lnTo>
                    <a:pt x="2083924" y="1270000"/>
                  </a:lnTo>
                  <a:close/>
                </a:path>
                <a:path w="2609215" h="1422400">
                  <a:moveTo>
                    <a:pt x="2107598" y="1270000"/>
                  </a:moveTo>
                  <a:lnTo>
                    <a:pt x="2094015" y="1270000"/>
                  </a:lnTo>
                  <a:lnTo>
                    <a:pt x="2101839" y="1282700"/>
                  </a:lnTo>
                  <a:lnTo>
                    <a:pt x="2107598" y="1270000"/>
                  </a:lnTo>
                  <a:close/>
                </a:path>
                <a:path w="2609215" h="1422400">
                  <a:moveTo>
                    <a:pt x="1984929" y="1270000"/>
                  </a:moveTo>
                  <a:lnTo>
                    <a:pt x="1979172" y="1270000"/>
                  </a:lnTo>
                  <a:lnTo>
                    <a:pt x="1973168" y="1282456"/>
                  </a:lnTo>
                  <a:lnTo>
                    <a:pt x="1984929" y="1270000"/>
                  </a:lnTo>
                  <a:close/>
                </a:path>
                <a:path w="2609215" h="1422400">
                  <a:moveTo>
                    <a:pt x="577335" y="1257300"/>
                  </a:moveTo>
                  <a:lnTo>
                    <a:pt x="557092" y="1257300"/>
                  </a:lnTo>
                  <a:lnTo>
                    <a:pt x="556011" y="1270000"/>
                  </a:lnTo>
                  <a:lnTo>
                    <a:pt x="578637" y="1270000"/>
                  </a:lnTo>
                  <a:lnTo>
                    <a:pt x="577335" y="1257300"/>
                  </a:lnTo>
                  <a:close/>
                </a:path>
                <a:path w="2609215" h="1422400">
                  <a:moveTo>
                    <a:pt x="601944" y="1257300"/>
                  </a:moveTo>
                  <a:lnTo>
                    <a:pt x="591872" y="1257300"/>
                  </a:lnTo>
                  <a:lnTo>
                    <a:pt x="599289" y="1270000"/>
                  </a:lnTo>
                  <a:lnTo>
                    <a:pt x="606867" y="1270000"/>
                  </a:lnTo>
                  <a:lnTo>
                    <a:pt x="606834" y="1268100"/>
                  </a:lnTo>
                  <a:lnTo>
                    <a:pt x="601944" y="1257300"/>
                  </a:lnTo>
                  <a:close/>
                </a:path>
                <a:path w="2609215" h="1422400">
                  <a:moveTo>
                    <a:pt x="607389" y="1269326"/>
                  </a:moveTo>
                  <a:lnTo>
                    <a:pt x="606867" y="1270000"/>
                  </a:lnTo>
                  <a:lnTo>
                    <a:pt x="607694" y="1270000"/>
                  </a:lnTo>
                  <a:lnTo>
                    <a:pt x="607389" y="1269326"/>
                  </a:lnTo>
                  <a:close/>
                </a:path>
                <a:path w="2609215" h="1422400">
                  <a:moveTo>
                    <a:pt x="1994939" y="1257300"/>
                  </a:moveTo>
                  <a:lnTo>
                    <a:pt x="1989715" y="1270000"/>
                  </a:lnTo>
                  <a:lnTo>
                    <a:pt x="1994635" y="1270000"/>
                  </a:lnTo>
                  <a:lnTo>
                    <a:pt x="1994939" y="1257300"/>
                  </a:lnTo>
                  <a:close/>
                </a:path>
                <a:path w="2609215" h="1422400">
                  <a:moveTo>
                    <a:pt x="2099366" y="1257300"/>
                  </a:moveTo>
                  <a:lnTo>
                    <a:pt x="2007277" y="1257300"/>
                  </a:lnTo>
                  <a:lnTo>
                    <a:pt x="1999913" y="1270000"/>
                  </a:lnTo>
                  <a:lnTo>
                    <a:pt x="2107903" y="1270000"/>
                  </a:lnTo>
                  <a:lnTo>
                    <a:pt x="2099366" y="1257300"/>
                  </a:lnTo>
                  <a:close/>
                </a:path>
                <a:path w="2609215" h="1422400">
                  <a:moveTo>
                    <a:pt x="2173643" y="1231900"/>
                  </a:moveTo>
                  <a:lnTo>
                    <a:pt x="2102044" y="1231900"/>
                  </a:lnTo>
                  <a:lnTo>
                    <a:pt x="2105510" y="1244600"/>
                  </a:lnTo>
                  <a:lnTo>
                    <a:pt x="2105673" y="1251369"/>
                  </a:lnTo>
                  <a:lnTo>
                    <a:pt x="2108056" y="1257300"/>
                  </a:lnTo>
                  <a:lnTo>
                    <a:pt x="2120098" y="1270000"/>
                  </a:lnTo>
                  <a:lnTo>
                    <a:pt x="2127449" y="1270000"/>
                  </a:lnTo>
                  <a:lnTo>
                    <a:pt x="2131909" y="1257300"/>
                  </a:lnTo>
                  <a:lnTo>
                    <a:pt x="2145439" y="1257300"/>
                  </a:lnTo>
                  <a:lnTo>
                    <a:pt x="2145343" y="1244600"/>
                  </a:lnTo>
                  <a:lnTo>
                    <a:pt x="2164704" y="1244600"/>
                  </a:lnTo>
                  <a:lnTo>
                    <a:pt x="2173643" y="1231900"/>
                  </a:lnTo>
                  <a:close/>
                </a:path>
                <a:path w="2609215" h="1422400">
                  <a:moveTo>
                    <a:pt x="616720" y="1257300"/>
                  </a:moveTo>
                  <a:lnTo>
                    <a:pt x="606647" y="1257300"/>
                  </a:lnTo>
                  <a:lnTo>
                    <a:pt x="606834" y="1268100"/>
                  </a:lnTo>
                  <a:lnTo>
                    <a:pt x="607389" y="1269326"/>
                  </a:lnTo>
                  <a:lnTo>
                    <a:pt x="616720" y="1257300"/>
                  </a:lnTo>
                  <a:close/>
                </a:path>
                <a:path w="2609215" h="1422400">
                  <a:moveTo>
                    <a:pt x="560292" y="1244600"/>
                  </a:moveTo>
                  <a:lnTo>
                    <a:pt x="452767" y="1244600"/>
                  </a:lnTo>
                  <a:lnTo>
                    <a:pt x="449866" y="1257300"/>
                  </a:lnTo>
                  <a:lnTo>
                    <a:pt x="557431" y="1257300"/>
                  </a:lnTo>
                  <a:lnTo>
                    <a:pt x="560292" y="1244600"/>
                  </a:lnTo>
                  <a:close/>
                </a:path>
                <a:path w="2609215" h="1422400">
                  <a:moveTo>
                    <a:pt x="565538" y="1244600"/>
                  </a:moveTo>
                  <a:lnTo>
                    <a:pt x="560292" y="1244600"/>
                  </a:lnTo>
                  <a:lnTo>
                    <a:pt x="567852" y="1257300"/>
                  </a:lnTo>
                  <a:lnTo>
                    <a:pt x="581058" y="1257300"/>
                  </a:lnTo>
                  <a:lnTo>
                    <a:pt x="565538" y="1244600"/>
                  </a:lnTo>
                  <a:close/>
                </a:path>
                <a:path w="2609215" h="1422400">
                  <a:moveTo>
                    <a:pt x="2036612" y="1244600"/>
                  </a:moveTo>
                  <a:lnTo>
                    <a:pt x="2034844" y="1257300"/>
                  </a:lnTo>
                  <a:lnTo>
                    <a:pt x="2043564" y="1257300"/>
                  </a:lnTo>
                  <a:lnTo>
                    <a:pt x="2036612" y="1244600"/>
                  </a:lnTo>
                  <a:close/>
                </a:path>
                <a:path w="2609215" h="1422400">
                  <a:moveTo>
                    <a:pt x="2099635" y="1231900"/>
                  </a:moveTo>
                  <a:lnTo>
                    <a:pt x="2064206" y="1231900"/>
                  </a:lnTo>
                  <a:lnTo>
                    <a:pt x="2059524" y="1244600"/>
                  </a:lnTo>
                  <a:lnTo>
                    <a:pt x="2052325" y="1257300"/>
                  </a:lnTo>
                  <a:lnTo>
                    <a:pt x="2105816" y="1257300"/>
                  </a:lnTo>
                  <a:lnTo>
                    <a:pt x="2105673" y="1251369"/>
                  </a:lnTo>
                  <a:lnTo>
                    <a:pt x="2102953" y="1244600"/>
                  </a:lnTo>
                  <a:lnTo>
                    <a:pt x="2099635" y="1231900"/>
                  </a:lnTo>
                  <a:close/>
                </a:path>
                <a:path w="2609215" h="1422400">
                  <a:moveTo>
                    <a:pt x="2163406" y="1244600"/>
                  </a:moveTo>
                  <a:lnTo>
                    <a:pt x="2150979" y="1244600"/>
                  </a:lnTo>
                  <a:lnTo>
                    <a:pt x="2149164" y="1257300"/>
                  </a:lnTo>
                  <a:lnTo>
                    <a:pt x="2153410" y="1257300"/>
                  </a:lnTo>
                  <a:lnTo>
                    <a:pt x="2163406" y="1244600"/>
                  </a:lnTo>
                  <a:close/>
                </a:path>
                <a:path w="2609215" h="1422400">
                  <a:moveTo>
                    <a:pt x="2102044" y="1231900"/>
                  </a:moveTo>
                  <a:lnTo>
                    <a:pt x="2099635" y="1231900"/>
                  </a:lnTo>
                  <a:lnTo>
                    <a:pt x="2102953" y="1244600"/>
                  </a:lnTo>
                  <a:lnTo>
                    <a:pt x="2105673" y="1251369"/>
                  </a:lnTo>
                  <a:lnTo>
                    <a:pt x="2105510" y="1244600"/>
                  </a:lnTo>
                  <a:lnTo>
                    <a:pt x="2102044" y="1231900"/>
                  </a:lnTo>
                  <a:close/>
                </a:path>
                <a:path w="2609215" h="1422400">
                  <a:moveTo>
                    <a:pt x="494329" y="1231900"/>
                  </a:moveTo>
                  <a:lnTo>
                    <a:pt x="425210" y="1231900"/>
                  </a:lnTo>
                  <a:lnTo>
                    <a:pt x="434375" y="1244600"/>
                  </a:lnTo>
                  <a:lnTo>
                    <a:pt x="498985" y="1244600"/>
                  </a:lnTo>
                  <a:lnTo>
                    <a:pt x="494329" y="1231900"/>
                  </a:lnTo>
                  <a:close/>
                </a:path>
                <a:path w="2609215" h="1422400">
                  <a:moveTo>
                    <a:pt x="510864" y="1231900"/>
                  </a:moveTo>
                  <a:lnTo>
                    <a:pt x="494329" y="1231900"/>
                  </a:lnTo>
                  <a:lnTo>
                    <a:pt x="504145" y="1244600"/>
                  </a:lnTo>
                  <a:lnTo>
                    <a:pt x="515797" y="1244600"/>
                  </a:lnTo>
                  <a:lnTo>
                    <a:pt x="510864" y="1231900"/>
                  </a:lnTo>
                  <a:close/>
                </a:path>
                <a:path w="2609215" h="1422400">
                  <a:moveTo>
                    <a:pt x="529199" y="1232313"/>
                  </a:moveTo>
                  <a:lnTo>
                    <a:pt x="523225" y="1244600"/>
                  </a:lnTo>
                  <a:lnTo>
                    <a:pt x="529152" y="1244600"/>
                  </a:lnTo>
                  <a:lnTo>
                    <a:pt x="529199" y="1232313"/>
                  </a:lnTo>
                  <a:close/>
                </a:path>
                <a:path w="2609215" h="1422400">
                  <a:moveTo>
                    <a:pt x="548635" y="1231900"/>
                  </a:moveTo>
                  <a:lnTo>
                    <a:pt x="543256" y="1231900"/>
                  </a:lnTo>
                  <a:lnTo>
                    <a:pt x="549847" y="1244600"/>
                  </a:lnTo>
                  <a:lnTo>
                    <a:pt x="548635" y="1231900"/>
                  </a:lnTo>
                  <a:close/>
                </a:path>
                <a:path w="2609215" h="1422400">
                  <a:moveTo>
                    <a:pt x="2190078" y="1231900"/>
                  </a:moveTo>
                  <a:lnTo>
                    <a:pt x="2175234" y="1231900"/>
                  </a:lnTo>
                  <a:lnTo>
                    <a:pt x="2176615" y="1244600"/>
                  </a:lnTo>
                  <a:lnTo>
                    <a:pt x="2184923" y="1244600"/>
                  </a:lnTo>
                  <a:lnTo>
                    <a:pt x="2189973" y="1237560"/>
                  </a:lnTo>
                  <a:lnTo>
                    <a:pt x="2190078" y="1231900"/>
                  </a:lnTo>
                  <a:close/>
                </a:path>
                <a:path w="2609215" h="1422400">
                  <a:moveTo>
                    <a:pt x="2194295" y="1231900"/>
                  </a:moveTo>
                  <a:lnTo>
                    <a:pt x="2194033" y="1231900"/>
                  </a:lnTo>
                  <a:lnTo>
                    <a:pt x="2189973" y="1237560"/>
                  </a:lnTo>
                  <a:lnTo>
                    <a:pt x="2189842" y="1244600"/>
                  </a:lnTo>
                  <a:lnTo>
                    <a:pt x="2194295" y="1231900"/>
                  </a:lnTo>
                  <a:close/>
                </a:path>
                <a:path w="2609215" h="1422400">
                  <a:moveTo>
                    <a:pt x="529400" y="1231900"/>
                  </a:moveTo>
                  <a:lnTo>
                    <a:pt x="529200" y="1231900"/>
                  </a:lnTo>
                  <a:lnTo>
                    <a:pt x="529199" y="1232313"/>
                  </a:lnTo>
                  <a:lnTo>
                    <a:pt x="529400" y="1231900"/>
                  </a:lnTo>
                  <a:close/>
                </a:path>
                <a:path w="2609215" h="1422400">
                  <a:moveTo>
                    <a:pt x="504552" y="1219200"/>
                  </a:moveTo>
                  <a:lnTo>
                    <a:pt x="396356" y="1219200"/>
                  </a:lnTo>
                  <a:lnTo>
                    <a:pt x="410998" y="1231900"/>
                  </a:lnTo>
                  <a:lnTo>
                    <a:pt x="496409" y="1231900"/>
                  </a:lnTo>
                  <a:lnTo>
                    <a:pt x="504552" y="1219200"/>
                  </a:lnTo>
                  <a:close/>
                </a:path>
                <a:path w="2609215" h="1422400">
                  <a:moveTo>
                    <a:pt x="523445" y="1219200"/>
                  </a:moveTo>
                  <a:lnTo>
                    <a:pt x="514276" y="1219200"/>
                  </a:lnTo>
                  <a:lnTo>
                    <a:pt x="517394" y="1231900"/>
                  </a:lnTo>
                  <a:lnTo>
                    <a:pt x="523538" y="1231900"/>
                  </a:lnTo>
                  <a:lnTo>
                    <a:pt x="523445" y="1219200"/>
                  </a:lnTo>
                  <a:close/>
                </a:path>
                <a:path w="2609215" h="1422400">
                  <a:moveTo>
                    <a:pt x="2077450" y="1219200"/>
                  </a:moveTo>
                  <a:lnTo>
                    <a:pt x="2073586" y="1231900"/>
                  </a:lnTo>
                  <a:lnTo>
                    <a:pt x="2078853" y="1231900"/>
                  </a:lnTo>
                  <a:lnTo>
                    <a:pt x="2077450" y="1219200"/>
                  </a:lnTo>
                  <a:close/>
                </a:path>
                <a:path w="2609215" h="1422400">
                  <a:moveTo>
                    <a:pt x="2101922" y="1219200"/>
                  </a:moveTo>
                  <a:lnTo>
                    <a:pt x="2098493" y="1219200"/>
                  </a:lnTo>
                  <a:lnTo>
                    <a:pt x="2092947" y="1231900"/>
                  </a:lnTo>
                  <a:lnTo>
                    <a:pt x="2104269" y="1231900"/>
                  </a:lnTo>
                  <a:lnTo>
                    <a:pt x="2101922" y="1219200"/>
                  </a:lnTo>
                  <a:close/>
                </a:path>
                <a:path w="2609215" h="1422400">
                  <a:moveTo>
                    <a:pt x="2116810" y="1219200"/>
                  </a:moveTo>
                  <a:lnTo>
                    <a:pt x="2106570" y="1219200"/>
                  </a:lnTo>
                  <a:lnTo>
                    <a:pt x="2104269" y="1231900"/>
                  </a:lnTo>
                  <a:lnTo>
                    <a:pt x="2111456" y="1231900"/>
                  </a:lnTo>
                  <a:lnTo>
                    <a:pt x="2116810" y="1219200"/>
                  </a:lnTo>
                  <a:close/>
                </a:path>
                <a:path w="2609215" h="1422400">
                  <a:moveTo>
                    <a:pt x="2180138" y="1219200"/>
                  </a:moveTo>
                  <a:lnTo>
                    <a:pt x="2116810" y="1219200"/>
                  </a:lnTo>
                  <a:lnTo>
                    <a:pt x="2113612" y="1231900"/>
                  </a:lnTo>
                  <a:lnTo>
                    <a:pt x="2164974" y="1231900"/>
                  </a:lnTo>
                  <a:lnTo>
                    <a:pt x="2180138" y="1219200"/>
                  </a:lnTo>
                  <a:close/>
                </a:path>
                <a:path w="2609215" h="1422400">
                  <a:moveTo>
                    <a:pt x="2188553" y="1219200"/>
                  </a:moveTo>
                  <a:lnTo>
                    <a:pt x="2180138" y="1219200"/>
                  </a:lnTo>
                  <a:lnTo>
                    <a:pt x="2179042" y="1231900"/>
                  </a:lnTo>
                  <a:lnTo>
                    <a:pt x="2188553" y="1219200"/>
                  </a:lnTo>
                  <a:close/>
                </a:path>
                <a:path w="2609215" h="1422400">
                  <a:moveTo>
                    <a:pt x="2220105" y="1219200"/>
                  </a:moveTo>
                  <a:lnTo>
                    <a:pt x="2196322" y="1219200"/>
                  </a:lnTo>
                  <a:lnTo>
                    <a:pt x="2190002" y="1231900"/>
                  </a:lnTo>
                  <a:lnTo>
                    <a:pt x="2208318" y="1231900"/>
                  </a:lnTo>
                  <a:lnTo>
                    <a:pt x="2220105" y="1219200"/>
                  </a:lnTo>
                  <a:close/>
                </a:path>
                <a:path w="2609215" h="1422400">
                  <a:moveTo>
                    <a:pt x="456032" y="1206500"/>
                  </a:moveTo>
                  <a:lnTo>
                    <a:pt x="391795" y="1206500"/>
                  </a:lnTo>
                  <a:lnTo>
                    <a:pt x="388531" y="1219200"/>
                  </a:lnTo>
                  <a:lnTo>
                    <a:pt x="469468" y="1219200"/>
                  </a:lnTo>
                  <a:lnTo>
                    <a:pt x="456032" y="1206500"/>
                  </a:lnTo>
                  <a:close/>
                </a:path>
                <a:path w="2609215" h="1422400">
                  <a:moveTo>
                    <a:pt x="495216" y="1206500"/>
                  </a:moveTo>
                  <a:lnTo>
                    <a:pt x="478661" y="1206500"/>
                  </a:lnTo>
                  <a:lnTo>
                    <a:pt x="485510" y="1219200"/>
                  </a:lnTo>
                  <a:lnTo>
                    <a:pt x="489875" y="1219200"/>
                  </a:lnTo>
                  <a:lnTo>
                    <a:pt x="495216" y="1206500"/>
                  </a:lnTo>
                  <a:close/>
                </a:path>
                <a:path w="2609215" h="1422400">
                  <a:moveTo>
                    <a:pt x="2140548" y="1206500"/>
                  </a:moveTo>
                  <a:lnTo>
                    <a:pt x="2140349" y="1206500"/>
                  </a:lnTo>
                  <a:lnTo>
                    <a:pt x="2122609" y="1219200"/>
                  </a:lnTo>
                  <a:lnTo>
                    <a:pt x="2135543" y="1219200"/>
                  </a:lnTo>
                  <a:lnTo>
                    <a:pt x="2140548" y="1206500"/>
                  </a:lnTo>
                  <a:close/>
                </a:path>
                <a:path w="2609215" h="1422400">
                  <a:moveTo>
                    <a:pt x="2197807" y="1206500"/>
                  </a:moveTo>
                  <a:lnTo>
                    <a:pt x="2148013" y="1206500"/>
                  </a:lnTo>
                  <a:lnTo>
                    <a:pt x="2143794" y="1219200"/>
                  </a:lnTo>
                  <a:lnTo>
                    <a:pt x="2200579" y="1219200"/>
                  </a:lnTo>
                  <a:lnTo>
                    <a:pt x="2197807" y="1206500"/>
                  </a:lnTo>
                  <a:close/>
                </a:path>
                <a:path w="2609215" h="1422400">
                  <a:moveTo>
                    <a:pt x="2257365" y="1193800"/>
                  </a:moveTo>
                  <a:lnTo>
                    <a:pt x="2194131" y="1193800"/>
                  </a:lnTo>
                  <a:lnTo>
                    <a:pt x="2181437" y="1206500"/>
                  </a:lnTo>
                  <a:lnTo>
                    <a:pt x="2203551" y="1206500"/>
                  </a:lnTo>
                  <a:lnTo>
                    <a:pt x="2204836" y="1219200"/>
                  </a:lnTo>
                  <a:lnTo>
                    <a:pt x="2228048" y="1219200"/>
                  </a:lnTo>
                  <a:lnTo>
                    <a:pt x="2245296" y="1206500"/>
                  </a:lnTo>
                  <a:lnTo>
                    <a:pt x="2257365" y="1193800"/>
                  </a:lnTo>
                  <a:close/>
                </a:path>
                <a:path w="2609215" h="1422400">
                  <a:moveTo>
                    <a:pt x="403551" y="1181100"/>
                  </a:moveTo>
                  <a:lnTo>
                    <a:pt x="346581" y="1181100"/>
                  </a:lnTo>
                  <a:lnTo>
                    <a:pt x="350372" y="1193800"/>
                  </a:lnTo>
                  <a:lnTo>
                    <a:pt x="361470" y="1206500"/>
                  </a:lnTo>
                  <a:lnTo>
                    <a:pt x="396367" y="1206500"/>
                  </a:lnTo>
                  <a:lnTo>
                    <a:pt x="402812" y="1196123"/>
                  </a:lnTo>
                  <a:lnTo>
                    <a:pt x="403034" y="1193800"/>
                  </a:lnTo>
                  <a:lnTo>
                    <a:pt x="398014" y="1193800"/>
                  </a:lnTo>
                  <a:lnTo>
                    <a:pt x="403551" y="1181100"/>
                  </a:lnTo>
                  <a:close/>
                </a:path>
                <a:path w="2609215" h="1422400">
                  <a:moveTo>
                    <a:pt x="418380" y="1181100"/>
                  </a:moveTo>
                  <a:lnTo>
                    <a:pt x="405300" y="1181100"/>
                  </a:lnTo>
                  <a:lnTo>
                    <a:pt x="406498" y="1193800"/>
                  </a:lnTo>
                  <a:lnTo>
                    <a:pt x="404255" y="1193800"/>
                  </a:lnTo>
                  <a:lnTo>
                    <a:pt x="402812" y="1196123"/>
                  </a:lnTo>
                  <a:lnTo>
                    <a:pt x="401819" y="1206500"/>
                  </a:lnTo>
                  <a:lnTo>
                    <a:pt x="436643" y="1206500"/>
                  </a:lnTo>
                  <a:lnTo>
                    <a:pt x="426286" y="1193800"/>
                  </a:lnTo>
                  <a:lnTo>
                    <a:pt x="418380" y="1181100"/>
                  </a:lnTo>
                  <a:close/>
                </a:path>
                <a:path w="2609215" h="1422400">
                  <a:moveTo>
                    <a:pt x="457713" y="1193800"/>
                  </a:moveTo>
                  <a:lnTo>
                    <a:pt x="444861" y="1193800"/>
                  </a:lnTo>
                  <a:lnTo>
                    <a:pt x="444489" y="1206500"/>
                  </a:lnTo>
                  <a:lnTo>
                    <a:pt x="470703" y="1206500"/>
                  </a:lnTo>
                  <a:lnTo>
                    <a:pt x="457713" y="1193800"/>
                  </a:lnTo>
                  <a:close/>
                </a:path>
                <a:path w="2609215" h="1422400">
                  <a:moveTo>
                    <a:pt x="2152800" y="1193800"/>
                  </a:moveTo>
                  <a:lnTo>
                    <a:pt x="2150533" y="1193800"/>
                  </a:lnTo>
                  <a:lnTo>
                    <a:pt x="2147735" y="1206500"/>
                  </a:lnTo>
                  <a:lnTo>
                    <a:pt x="2152041" y="1206500"/>
                  </a:lnTo>
                  <a:lnTo>
                    <a:pt x="2152800" y="1193800"/>
                  </a:lnTo>
                  <a:close/>
                </a:path>
                <a:path w="2609215" h="1422400">
                  <a:moveTo>
                    <a:pt x="2163982" y="1193800"/>
                  </a:moveTo>
                  <a:lnTo>
                    <a:pt x="2155814" y="1193800"/>
                  </a:lnTo>
                  <a:lnTo>
                    <a:pt x="2153168" y="1206500"/>
                  </a:lnTo>
                  <a:lnTo>
                    <a:pt x="2160470" y="1206500"/>
                  </a:lnTo>
                  <a:lnTo>
                    <a:pt x="2163982" y="1193800"/>
                  </a:lnTo>
                  <a:close/>
                </a:path>
                <a:path w="2609215" h="1422400">
                  <a:moveTo>
                    <a:pt x="2184023" y="1193800"/>
                  </a:moveTo>
                  <a:lnTo>
                    <a:pt x="2172093" y="1193800"/>
                  </a:lnTo>
                  <a:lnTo>
                    <a:pt x="2160470" y="1206500"/>
                  </a:lnTo>
                  <a:lnTo>
                    <a:pt x="2181437" y="1206500"/>
                  </a:lnTo>
                  <a:lnTo>
                    <a:pt x="2184023" y="1193800"/>
                  </a:lnTo>
                  <a:close/>
                </a:path>
                <a:path w="2609215" h="1422400">
                  <a:moveTo>
                    <a:pt x="404255" y="1193800"/>
                  </a:moveTo>
                  <a:lnTo>
                    <a:pt x="403034" y="1193800"/>
                  </a:lnTo>
                  <a:lnTo>
                    <a:pt x="402812" y="1196123"/>
                  </a:lnTo>
                  <a:lnTo>
                    <a:pt x="404255" y="1193800"/>
                  </a:lnTo>
                  <a:close/>
                </a:path>
                <a:path w="2609215" h="1422400">
                  <a:moveTo>
                    <a:pt x="346581" y="1181100"/>
                  </a:moveTo>
                  <a:lnTo>
                    <a:pt x="323880" y="1181100"/>
                  </a:lnTo>
                  <a:lnTo>
                    <a:pt x="334634" y="1193800"/>
                  </a:lnTo>
                  <a:lnTo>
                    <a:pt x="339053" y="1193800"/>
                  </a:lnTo>
                  <a:lnTo>
                    <a:pt x="346581" y="1181100"/>
                  </a:lnTo>
                  <a:close/>
                </a:path>
                <a:path w="2609215" h="1422400">
                  <a:moveTo>
                    <a:pt x="392001" y="1155700"/>
                  </a:moveTo>
                  <a:lnTo>
                    <a:pt x="364413" y="1155700"/>
                  </a:lnTo>
                  <a:lnTo>
                    <a:pt x="390666" y="1168400"/>
                  </a:lnTo>
                  <a:lnTo>
                    <a:pt x="396111" y="1181100"/>
                  </a:lnTo>
                  <a:lnTo>
                    <a:pt x="403551" y="1181100"/>
                  </a:lnTo>
                  <a:lnTo>
                    <a:pt x="398014" y="1193800"/>
                  </a:lnTo>
                  <a:lnTo>
                    <a:pt x="406498" y="1193800"/>
                  </a:lnTo>
                  <a:lnTo>
                    <a:pt x="404102" y="1168400"/>
                  </a:lnTo>
                  <a:lnTo>
                    <a:pt x="392625" y="1168400"/>
                  </a:lnTo>
                  <a:lnTo>
                    <a:pt x="392001" y="1155700"/>
                  </a:lnTo>
                  <a:close/>
                </a:path>
                <a:path w="2609215" h="1422400">
                  <a:moveTo>
                    <a:pt x="2210190" y="1181100"/>
                  </a:moveTo>
                  <a:lnTo>
                    <a:pt x="2207069" y="1181100"/>
                  </a:lnTo>
                  <a:lnTo>
                    <a:pt x="2196513" y="1193800"/>
                  </a:lnTo>
                  <a:lnTo>
                    <a:pt x="2209844" y="1193800"/>
                  </a:lnTo>
                  <a:lnTo>
                    <a:pt x="2210190" y="1181100"/>
                  </a:lnTo>
                  <a:close/>
                </a:path>
                <a:path w="2609215" h="1422400">
                  <a:moveTo>
                    <a:pt x="2265708" y="1181100"/>
                  </a:moveTo>
                  <a:lnTo>
                    <a:pt x="2210190" y="1181100"/>
                  </a:lnTo>
                  <a:lnTo>
                    <a:pt x="2209844" y="1193800"/>
                  </a:lnTo>
                  <a:lnTo>
                    <a:pt x="2255480" y="1193800"/>
                  </a:lnTo>
                  <a:lnTo>
                    <a:pt x="2265708" y="1181100"/>
                  </a:lnTo>
                  <a:close/>
                </a:path>
                <a:path w="2609215" h="1422400">
                  <a:moveTo>
                    <a:pt x="354138" y="1155700"/>
                  </a:moveTo>
                  <a:lnTo>
                    <a:pt x="294499" y="1155700"/>
                  </a:lnTo>
                  <a:lnTo>
                    <a:pt x="304236" y="1168400"/>
                  </a:lnTo>
                  <a:lnTo>
                    <a:pt x="323566" y="1168400"/>
                  </a:lnTo>
                  <a:lnTo>
                    <a:pt x="338108" y="1181100"/>
                  </a:lnTo>
                  <a:lnTo>
                    <a:pt x="387403" y="1181100"/>
                  </a:lnTo>
                  <a:lnTo>
                    <a:pt x="371195" y="1168400"/>
                  </a:lnTo>
                  <a:lnTo>
                    <a:pt x="354138" y="1155700"/>
                  </a:lnTo>
                  <a:close/>
                </a:path>
                <a:path w="2609215" h="1422400">
                  <a:moveTo>
                    <a:pt x="411663" y="1168400"/>
                  </a:moveTo>
                  <a:lnTo>
                    <a:pt x="410314" y="1168400"/>
                  </a:lnTo>
                  <a:lnTo>
                    <a:pt x="410977" y="1181100"/>
                  </a:lnTo>
                  <a:lnTo>
                    <a:pt x="414338" y="1181100"/>
                  </a:lnTo>
                  <a:lnTo>
                    <a:pt x="411663" y="1168400"/>
                  </a:lnTo>
                  <a:close/>
                </a:path>
                <a:path w="2609215" h="1422400">
                  <a:moveTo>
                    <a:pt x="2310209" y="1143000"/>
                  </a:moveTo>
                  <a:lnTo>
                    <a:pt x="2271046" y="1143000"/>
                  </a:lnTo>
                  <a:lnTo>
                    <a:pt x="2267361" y="1155700"/>
                  </a:lnTo>
                  <a:lnTo>
                    <a:pt x="2304061" y="1155700"/>
                  </a:lnTo>
                  <a:lnTo>
                    <a:pt x="2300671" y="1168400"/>
                  </a:lnTo>
                  <a:lnTo>
                    <a:pt x="2209450" y="1168400"/>
                  </a:lnTo>
                  <a:lnTo>
                    <a:pt x="2208322" y="1181100"/>
                  </a:lnTo>
                  <a:lnTo>
                    <a:pt x="2285423" y="1181100"/>
                  </a:lnTo>
                  <a:lnTo>
                    <a:pt x="2314207" y="1168400"/>
                  </a:lnTo>
                  <a:lnTo>
                    <a:pt x="2318468" y="1155700"/>
                  </a:lnTo>
                  <a:lnTo>
                    <a:pt x="2310209" y="1143000"/>
                  </a:lnTo>
                  <a:close/>
                </a:path>
                <a:path w="2609215" h="1422400">
                  <a:moveTo>
                    <a:pt x="2219213" y="1155700"/>
                  </a:moveTo>
                  <a:lnTo>
                    <a:pt x="2217174" y="1155700"/>
                  </a:lnTo>
                  <a:lnTo>
                    <a:pt x="2212820" y="1168400"/>
                  </a:lnTo>
                  <a:lnTo>
                    <a:pt x="2215630" y="1168400"/>
                  </a:lnTo>
                  <a:lnTo>
                    <a:pt x="2219213" y="1155700"/>
                  </a:lnTo>
                  <a:close/>
                </a:path>
                <a:path w="2609215" h="1422400">
                  <a:moveTo>
                    <a:pt x="2242861" y="1155700"/>
                  </a:moveTo>
                  <a:lnTo>
                    <a:pt x="2223225" y="1155700"/>
                  </a:lnTo>
                  <a:lnTo>
                    <a:pt x="2217341" y="1168400"/>
                  </a:lnTo>
                  <a:lnTo>
                    <a:pt x="2235215" y="1168400"/>
                  </a:lnTo>
                  <a:lnTo>
                    <a:pt x="2242861" y="1155700"/>
                  </a:lnTo>
                  <a:close/>
                </a:path>
                <a:path w="2609215" h="1422400">
                  <a:moveTo>
                    <a:pt x="2271046" y="1143000"/>
                  </a:moveTo>
                  <a:lnTo>
                    <a:pt x="2260600" y="1143000"/>
                  </a:lnTo>
                  <a:lnTo>
                    <a:pt x="2257023" y="1155700"/>
                  </a:lnTo>
                  <a:lnTo>
                    <a:pt x="2235215" y="1168400"/>
                  </a:lnTo>
                  <a:lnTo>
                    <a:pt x="2300206" y="1168400"/>
                  </a:lnTo>
                  <a:lnTo>
                    <a:pt x="2304061" y="1155700"/>
                  </a:lnTo>
                  <a:lnTo>
                    <a:pt x="2263758" y="1155700"/>
                  </a:lnTo>
                  <a:lnTo>
                    <a:pt x="2271046" y="1143000"/>
                  </a:lnTo>
                  <a:close/>
                </a:path>
                <a:path w="2609215" h="1422400">
                  <a:moveTo>
                    <a:pt x="338112" y="1143000"/>
                  </a:moveTo>
                  <a:lnTo>
                    <a:pt x="272339" y="1143000"/>
                  </a:lnTo>
                  <a:lnTo>
                    <a:pt x="278727" y="1155700"/>
                  </a:lnTo>
                  <a:lnTo>
                    <a:pt x="343842" y="1155700"/>
                  </a:lnTo>
                  <a:lnTo>
                    <a:pt x="338112" y="1143000"/>
                  </a:lnTo>
                  <a:close/>
                </a:path>
                <a:path w="2609215" h="1422400">
                  <a:moveTo>
                    <a:pt x="349465" y="1143000"/>
                  </a:moveTo>
                  <a:lnTo>
                    <a:pt x="339011" y="1143000"/>
                  </a:lnTo>
                  <a:lnTo>
                    <a:pt x="343842" y="1155700"/>
                  </a:lnTo>
                  <a:lnTo>
                    <a:pt x="356474" y="1155700"/>
                  </a:lnTo>
                  <a:lnTo>
                    <a:pt x="349465" y="1143000"/>
                  </a:lnTo>
                  <a:close/>
                </a:path>
                <a:path w="2609215" h="1422400">
                  <a:moveTo>
                    <a:pt x="365597" y="1143000"/>
                  </a:moveTo>
                  <a:lnTo>
                    <a:pt x="356474" y="1155700"/>
                  </a:lnTo>
                  <a:lnTo>
                    <a:pt x="384659" y="1155700"/>
                  </a:lnTo>
                  <a:lnTo>
                    <a:pt x="365597" y="1143000"/>
                  </a:lnTo>
                  <a:close/>
                </a:path>
                <a:path w="2609215" h="1422400">
                  <a:moveTo>
                    <a:pt x="2343540" y="1130300"/>
                  </a:moveTo>
                  <a:lnTo>
                    <a:pt x="2325717" y="1130300"/>
                  </a:lnTo>
                  <a:lnTo>
                    <a:pt x="2327819" y="1143000"/>
                  </a:lnTo>
                  <a:lnTo>
                    <a:pt x="2316923" y="1143000"/>
                  </a:lnTo>
                  <a:lnTo>
                    <a:pt x="2327638" y="1155700"/>
                  </a:lnTo>
                  <a:lnTo>
                    <a:pt x="2337746" y="1143000"/>
                  </a:lnTo>
                  <a:lnTo>
                    <a:pt x="2343540" y="1130300"/>
                  </a:lnTo>
                  <a:close/>
                </a:path>
                <a:path w="2609215" h="1422400">
                  <a:moveTo>
                    <a:pt x="345293" y="1130300"/>
                  </a:moveTo>
                  <a:lnTo>
                    <a:pt x="258744" y="1130300"/>
                  </a:lnTo>
                  <a:lnTo>
                    <a:pt x="265566" y="1143000"/>
                  </a:lnTo>
                  <a:lnTo>
                    <a:pt x="345446" y="1143000"/>
                  </a:lnTo>
                  <a:lnTo>
                    <a:pt x="345293" y="1130300"/>
                  </a:lnTo>
                  <a:close/>
                </a:path>
                <a:path w="2609215" h="1422400">
                  <a:moveTo>
                    <a:pt x="2269192" y="1130300"/>
                  </a:moveTo>
                  <a:lnTo>
                    <a:pt x="2258712" y="1130300"/>
                  </a:lnTo>
                  <a:lnTo>
                    <a:pt x="2257359" y="1143000"/>
                  </a:lnTo>
                  <a:lnTo>
                    <a:pt x="2274123" y="1143000"/>
                  </a:lnTo>
                  <a:lnTo>
                    <a:pt x="2269192" y="1130300"/>
                  </a:lnTo>
                  <a:close/>
                </a:path>
                <a:path w="2609215" h="1422400">
                  <a:moveTo>
                    <a:pt x="2284970" y="1117600"/>
                  </a:moveTo>
                  <a:lnTo>
                    <a:pt x="2275643" y="1130300"/>
                  </a:lnTo>
                  <a:lnTo>
                    <a:pt x="2275582" y="1143000"/>
                  </a:lnTo>
                  <a:lnTo>
                    <a:pt x="2301433" y="1143000"/>
                  </a:lnTo>
                  <a:lnTo>
                    <a:pt x="2315597" y="1131074"/>
                  </a:lnTo>
                  <a:lnTo>
                    <a:pt x="2316029" y="1130300"/>
                  </a:lnTo>
                  <a:lnTo>
                    <a:pt x="2287440" y="1130300"/>
                  </a:lnTo>
                  <a:lnTo>
                    <a:pt x="2284970" y="1117600"/>
                  </a:lnTo>
                  <a:close/>
                </a:path>
                <a:path w="2609215" h="1422400">
                  <a:moveTo>
                    <a:pt x="2317720" y="1130300"/>
                  </a:moveTo>
                  <a:lnTo>
                    <a:pt x="2316517" y="1130300"/>
                  </a:lnTo>
                  <a:lnTo>
                    <a:pt x="2315597" y="1131074"/>
                  </a:lnTo>
                  <a:lnTo>
                    <a:pt x="2308944" y="1143000"/>
                  </a:lnTo>
                  <a:lnTo>
                    <a:pt x="2312433" y="1143000"/>
                  </a:lnTo>
                  <a:lnTo>
                    <a:pt x="2317720" y="1130300"/>
                  </a:lnTo>
                  <a:close/>
                </a:path>
                <a:path w="2609215" h="1422400">
                  <a:moveTo>
                    <a:pt x="302344" y="1117600"/>
                  </a:moveTo>
                  <a:lnTo>
                    <a:pt x="247684" y="1117600"/>
                  </a:lnTo>
                  <a:lnTo>
                    <a:pt x="253614" y="1130300"/>
                  </a:lnTo>
                  <a:lnTo>
                    <a:pt x="305410" y="1130300"/>
                  </a:lnTo>
                  <a:lnTo>
                    <a:pt x="302344" y="1117600"/>
                  </a:lnTo>
                  <a:close/>
                </a:path>
                <a:path w="2609215" h="1422400">
                  <a:moveTo>
                    <a:pt x="2299171" y="1117600"/>
                  </a:moveTo>
                  <a:lnTo>
                    <a:pt x="2290637" y="1117600"/>
                  </a:lnTo>
                  <a:lnTo>
                    <a:pt x="2287760" y="1130300"/>
                  </a:lnTo>
                  <a:lnTo>
                    <a:pt x="2300302" y="1130300"/>
                  </a:lnTo>
                  <a:lnTo>
                    <a:pt x="2299171" y="1117600"/>
                  </a:lnTo>
                  <a:close/>
                </a:path>
                <a:path w="2609215" h="1422400">
                  <a:moveTo>
                    <a:pt x="2357934" y="1117600"/>
                  </a:moveTo>
                  <a:lnTo>
                    <a:pt x="2299171" y="1117600"/>
                  </a:lnTo>
                  <a:lnTo>
                    <a:pt x="2300302" y="1130300"/>
                  </a:lnTo>
                  <a:lnTo>
                    <a:pt x="2354749" y="1130300"/>
                  </a:lnTo>
                  <a:lnTo>
                    <a:pt x="2357934" y="1117600"/>
                  </a:lnTo>
                  <a:close/>
                </a:path>
                <a:path w="2609215" h="1422400">
                  <a:moveTo>
                    <a:pt x="2360064" y="1117600"/>
                  </a:moveTo>
                  <a:lnTo>
                    <a:pt x="2357934" y="1117600"/>
                  </a:lnTo>
                  <a:lnTo>
                    <a:pt x="2354749" y="1130300"/>
                  </a:lnTo>
                  <a:lnTo>
                    <a:pt x="2360064" y="1117600"/>
                  </a:lnTo>
                  <a:close/>
                </a:path>
                <a:path w="2609215" h="1422400">
                  <a:moveTo>
                    <a:pt x="2390746" y="1104900"/>
                  </a:moveTo>
                  <a:lnTo>
                    <a:pt x="2348301" y="1104900"/>
                  </a:lnTo>
                  <a:lnTo>
                    <a:pt x="2343524" y="1117600"/>
                  </a:lnTo>
                  <a:lnTo>
                    <a:pt x="2360064" y="1117600"/>
                  </a:lnTo>
                  <a:lnTo>
                    <a:pt x="2354749" y="1130300"/>
                  </a:lnTo>
                  <a:lnTo>
                    <a:pt x="2363432" y="1130300"/>
                  </a:lnTo>
                  <a:lnTo>
                    <a:pt x="2369567" y="1117600"/>
                  </a:lnTo>
                  <a:lnTo>
                    <a:pt x="2390746" y="1104900"/>
                  </a:lnTo>
                  <a:close/>
                </a:path>
                <a:path w="2609215" h="1422400">
                  <a:moveTo>
                    <a:pt x="218896" y="1105267"/>
                  </a:moveTo>
                  <a:lnTo>
                    <a:pt x="216669" y="1117600"/>
                  </a:lnTo>
                  <a:lnTo>
                    <a:pt x="223737" y="1117600"/>
                  </a:lnTo>
                  <a:lnTo>
                    <a:pt x="219210" y="1105559"/>
                  </a:lnTo>
                  <a:lnTo>
                    <a:pt x="218896" y="1105267"/>
                  </a:lnTo>
                  <a:close/>
                </a:path>
                <a:path w="2609215" h="1422400">
                  <a:moveTo>
                    <a:pt x="280165" y="1104900"/>
                  </a:moveTo>
                  <a:lnTo>
                    <a:pt x="218962" y="1104900"/>
                  </a:lnTo>
                  <a:lnTo>
                    <a:pt x="219210" y="1105559"/>
                  </a:lnTo>
                  <a:lnTo>
                    <a:pt x="232142" y="1117600"/>
                  </a:lnTo>
                  <a:lnTo>
                    <a:pt x="299633" y="1117600"/>
                  </a:lnTo>
                  <a:lnTo>
                    <a:pt x="280165" y="1104900"/>
                  </a:lnTo>
                  <a:close/>
                </a:path>
                <a:path w="2609215" h="1422400">
                  <a:moveTo>
                    <a:pt x="2347154" y="1104900"/>
                  </a:moveTo>
                  <a:lnTo>
                    <a:pt x="2325961" y="1104900"/>
                  </a:lnTo>
                  <a:lnTo>
                    <a:pt x="2310511" y="1117600"/>
                  </a:lnTo>
                  <a:lnTo>
                    <a:pt x="2343524" y="1117600"/>
                  </a:lnTo>
                  <a:lnTo>
                    <a:pt x="2347154" y="1104900"/>
                  </a:lnTo>
                  <a:close/>
                </a:path>
                <a:path w="2609215" h="1422400">
                  <a:moveTo>
                    <a:pt x="2348301" y="1104900"/>
                  </a:moveTo>
                  <a:lnTo>
                    <a:pt x="2347154" y="1104900"/>
                  </a:lnTo>
                  <a:lnTo>
                    <a:pt x="2343524" y="1117600"/>
                  </a:lnTo>
                  <a:lnTo>
                    <a:pt x="2348301" y="1104900"/>
                  </a:lnTo>
                  <a:close/>
                </a:path>
                <a:path w="2609215" h="1422400">
                  <a:moveTo>
                    <a:pt x="289332" y="1092200"/>
                  </a:moveTo>
                  <a:lnTo>
                    <a:pt x="205445" y="1092200"/>
                  </a:lnTo>
                  <a:lnTo>
                    <a:pt x="218896" y="1105267"/>
                  </a:lnTo>
                  <a:lnTo>
                    <a:pt x="218962" y="1104900"/>
                  </a:lnTo>
                  <a:lnTo>
                    <a:pt x="284633" y="1104900"/>
                  </a:lnTo>
                  <a:lnTo>
                    <a:pt x="289332" y="1092200"/>
                  </a:lnTo>
                  <a:close/>
                </a:path>
                <a:path w="2609215" h="1422400">
                  <a:moveTo>
                    <a:pt x="2336186" y="1092200"/>
                  </a:moveTo>
                  <a:lnTo>
                    <a:pt x="2320888" y="1092200"/>
                  </a:lnTo>
                  <a:lnTo>
                    <a:pt x="2323885" y="1104900"/>
                  </a:lnTo>
                  <a:lnTo>
                    <a:pt x="2331086" y="1104900"/>
                  </a:lnTo>
                  <a:lnTo>
                    <a:pt x="2336186" y="1092200"/>
                  </a:lnTo>
                  <a:close/>
                </a:path>
                <a:path w="2609215" h="1422400">
                  <a:moveTo>
                    <a:pt x="2393650" y="1092200"/>
                  </a:moveTo>
                  <a:lnTo>
                    <a:pt x="2336186" y="1092200"/>
                  </a:lnTo>
                  <a:lnTo>
                    <a:pt x="2337023" y="1104900"/>
                  </a:lnTo>
                  <a:lnTo>
                    <a:pt x="2393615" y="1104900"/>
                  </a:lnTo>
                  <a:lnTo>
                    <a:pt x="2393650" y="1092200"/>
                  </a:lnTo>
                  <a:close/>
                </a:path>
                <a:path w="2609215" h="1422400">
                  <a:moveTo>
                    <a:pt x="185702" y="1054100"/>
                  </a:moveTo>
                  <a:lnTo>
                    <a:pt x="181395" y="1054100"/>
                  </a:lnTo>
                  <a:lnTo>
                    <a:pt x="181291" y="1054293"/>
                  </a:lnTo>
                  <a:lnTo>
                    <a:pt x="179473" y="1066800"/>
                  </a:lnTo>
                  <a:lnTo>
                    <a:pt x="182513" y="1079500"/>
                  </a:lnTo>
                  <a:lnTo>
                    <a:pt x="195345" y="1079500"/>
                  </a:lnTo>
                  <a:lnTo>
                    <a:pt x="200358" y="1092200"/>
                  </a:lnTo>
                  <a:lnTo>
                    <a:pt x="264331" y="1092200"/>
                  </a:lnTo>
                  <a:lnTo>
                    <a:pt x="243181" y="1079500"/>
                  </a:lnTo>
                  <a:lnTo>
                    <a:pt x="253562" y="1066800"/>
                  </a:lnTo>
                  <a:lnTo>
                    <a:pt x="190272" y="1066800"/>
                  </a:lnTo>
                  <a:lnTo>
                    <a:pt x="185702" y="1054100"/>
                  </a:lnTo>
                  <a:close/>
                </a:path>
                <a:path w="2609215" h="1422400">
                  <a:moveTo>
                    <a:pt x="2347158" y="1079500"/>
                  </a:moveTo>
                  <a:lnTo>
                    <a:pt x="2344142" y="1079500"/>
                  </a:lnTo>
                  <a:lnTo>
                    <a:pt x="2341329" y="1092200"/>
                  </a:lnTo>
                  <a:lnTo>
                    <a:pt x="2352583" y="1092200"/>
                  </a:lnTo>
                  <a:lnTo>
                    <a:pt x="2347158" y="1079500"/>
                  </a:lnTo>
                  <a:close/>
                </a:path>
                <a:path w="2609215" h="1422400">
                  <a:moveTo>
                    <a:pt x="2424047" y="1066800"/>
                  </a:moveTo>
                  <a:lnTo>
                    <a:pt x="2376964" y="1066800"/>
                  </a:lnTo>
                  <a:lnTo>
                    <a:pt x="2352583" y="1092200"/>
                  </a:lnTo>
                  <a:lnTo>
                    <a:pt x="2412068" y="1092200"/>
                  </a:lnTo>
                  <a:lnTo>
                    <a:pt x="2419598" y="1079500"/>
                  </a:lnTo>
                  <a:lnTo>
                    <a:pt x="2424047" y="1066800"/>
                  </a:lnTo>
                  <a:close/>
                </a:path>
                <a:path w="2609215" h="1422400">
                  <a:moveTo>
                    <a:pt x="2430862" y="1066800"/>
                  </a:moveTo>
                  <a:lnTo>
                    <a:pt x="2424047" y="1066800"/>
                  </a:lnTo>
                  <a:lnTo>
                    <a:pt x="2425826" y="1079500"/>
                  </a:lnTo>
                  <a:lnTo>
                    <a:pt x="2430862" y="1066800"/>
                  </a:lnTo>
                  <a:close/>
                </a:path>
                <a:path w="2609215" h="1422400">
                  <a:moveTo>
                    <a:pt x="181319" y="1054100"/>
                  </a:moveTo>
                  <a:lnTo>
                    <a:pt x="163376" y="1054100"/>
                  </a:lnTo>
                  <a:lnTo>
                    <a:pt x="174585" y="1066800"/>
                  </a:lnTo>
                  <a:lnTo>
                    <a:pt x="181291" y="1054293"/>
                  </a:lnTo>
                  <a:lnTo>
                    <a:pt x="181319" y="1054100"/>
                  </a:lnTo>
                  <a:close/>
                </a:path>
                <a:path w="2609215" h="1422400">
                  <a:moveTo>
                    <a:pt x="236132" y="1054100"/>
                  </a:moveTo>
                  <a:lnTo>
                    <a:pt x="196534" y="1054100"/>
                  </a:lnTo>
                  <a:lnTo>
                    <a:pt x="192511" y="1066800"/>
                  </a:lnTo>
                  <a:lnTo>
                    <a:pt x="241852" y="1066800"/>
                  </a:lnTo>
                  <a:lnTo>
                    <a:pt x="236132" y="1054100"/>
                  </a:lnTo>
                  <a:close/>
                </a:path>
                <a:path w="2609215" h="1422400">
                  <a:moveTo>
                    <a:pt x="2438047" y="1054100"/>
                  </a:moveTo>
                  <a:lnTo>
                    <a:pt x="2371451" y="1054100"/>
                  </a:lnTo>
                  <a:lnTo>
                    <a:pt x="2377182" y="1066800"/>
                  </a:lnTo>
                  <a:lnTo>
                    <a:pt x="2435990" y="1066800"/>
                  </a:lnTo>
                  <a:lnTo>
                    <a:pt x="2438047" y="1054100"/>
                  </a:lnTo>
                  <a:close/>
                </a:path>
                <a:path w="2609215" h="1422400">
                  <a:moveTo>
                    <a:pt x="183571" y="1041400"/>
                  </a:moveTo>
                  <a:lnTo>
                    <a:pt x="163055" y="1041400"/>
                  </a:lnTo>
                  <a:lnTo>
                    <a:pt x="166179" y="1054100"/>
                  </a:lnTo>
                  <a:lnTo>
                    <a:pt x="181319" y="1054100"/>
                  </a:lnTo>
                  <a:lnTo>
                    <a:pt x="181291" y="1054293"/>
                  </a:lnTo>
                  <a:lnTo>
                    <a:pt x="181395" y="1054100"/>
                  </a:lnTo>
                  <a:lnTo>
                    <a:pt x="183571" y="1041400"/>
                  </a:lnTo>
                  <a:close/>
                </a:path>
                <a:path w="2609215" h="1422400">
                  <a:moveTo>
                    <a:pt x="159171" y="1050626"/>
                  </a:moveTo>
                  <a:lnTo>
                    <a:pt x="159094" y="1054100"/>
                  </a:lnTo>
                  <a:lnTo>
                    <a:pt x="163376" y="1054100"/>
                  </a:lnTo>
                  <a:lnTo>
                    <a:pt x="159171" y="1050626"/>
                  </a:lnTo>
                  <a:close/>
                </a:path>
                <a:path w="2609215" h="1422400">
                  <a:moveTo>
                    <a:pt x="204313" y="1041400"/>
                  </a:moveTo>
                  <a:lnTo>
                    <a:pt x="183571" y="1041400"/>
                  </a:lnTo>
                  <a:lnTo>
                    <a:pt x="195750" y="1054100"/>
                  </a:lnTo>
                  <a:lnTo>
                    <a:pt x="218653" y="1054100"/>
                  </a:lnTo>
                  <a:lnTo>
                    <a:pt x="204313" y="1041400"/>
                  </a:lnTo>
                  <a:close/>
                </a:path>
                <a:path w="2609215" h="1422400">
                  <a:moveTo>
                    <a:pt x="2385919" y="1052428"/>
                  </a:moveTo>
                  <a:lnTo>
                    <a:pt x="2384279" y="1054100"/>
                  </a:lnTo>
                  <a:lnTo>
                    <a:pt x="2385287" y="1054100"/>
                  </a:lnTo>
                  <a:lnTo>
                    <a:pt x="2385919" y="1052428"/>
                  </a:lnTo>
                  <a:close/>
                </a:path>
                <a:path w="2609215" h="1422400">
                  <a:moveTo>
                    <a:pt x="2452685" y="1041400"/>
                  </a:moveTo>
                  <a:lnTo>
                    <a:pt x="2396741" y="1041400"/>
                  </a:lnTo>
                  <a:lnTo>
                    <a:pt x="2389874" y="1048397"/>
                  </a:lnTo>
                  <a:lnTo>
                    <a:pt x="2389698" y="1054100"/>
                  </a:lnTo>
                  <a:lnTo>
                    <a:pt x="2451399" y="1054100"/>
                  </a:lnTo>
                  <a:lnTo>
                    <a:pt x="2452685" y="1041400"/>
                  </a:lnTo>
                  <a:close/>
                </a:path>
                <a:path w="2609215" h="1422400">
                  <a:moveTo>
                    <a:pt x="2390090" y="1041400"/>
                  </a:moveTo>
                  <a:lnTo>
                    <a:pt x="2385919" y="1052428"/>
                  </a:lnTo>
                  <a:lnTo>
                    <a:pt x="2389874" y="1048397"/>
                  </a:lnTo>
                  <a:lnTo>
                    <a:pt x="2390090" y="1041400"/>
                  </a:lnTo>
                  <a:close/>
                </a:path>
                <a:path w="2609215" h="1422400">
                  <a:moveTo>
                    <a:pt x="205666" y="1028700"/>
                  </a:moveTo>
                  <a:lnTo>
                    <a:pt x="143348" y="1028700"/>
                  </a:lnTo>
                  <a:lnTo>
                    <a:pt x="148001" y="1041400"/>
                  </a:lnTo>
                  <a:lnTo>
                    <a:pt x="159171" y="1050626"/>
                  </a:lnTo>
                  <a:lnTo>
                    <a:pt x="159374" y="1041400"/>
                  </a:lnTo>
                  <a:lnTo>
                    <a:pt x="209290" y="1041400"/>
                  </a:lnTo>
                  <a:lnTo>
                    <a:pt x="205666" y="1028700"/>
                  </a:lnTo>
                  <a:close/>
                </a:path>
                <a:path w="2609215" h="1422400">
                  <a:moveTo>
                    <a:pt x="2468559" y="1016000"/>
                  </a:moveTo>
                  <a:lnTo>
                    <a:pt x="2422154" y="1016000"/>
                  </a:lnTo>
                  <a:lnTo>
                    <a:pt x="2422644" y="1028700"/>
                  </a:lnTo>
                  <a:lnTo>
                    <a:pt x="2408445" y="1041400"/>
                  </a:lnTo>
                  <a:lnTo>
                    <a:pt x="2448984" y="1041400"/>
                  </a:lnTo>
                  <a:lnTo>
                    <a:pt x="2447376" y="1028700"/>
                  </a:lnTo>
                  <a:lnTo>
                    <a:pt x="2469124" y="1028700"/>
                  </a:lnTo>
                  <a:lnTo>
                    <a:pt x="2471540" y="1025296"/>
                  </a:lnTo>
                  <a:lnTo>
                    <a:pt x="2468559" y="1016000"/>
                  </a:lnTo>
                  <a:close/>
                </a:path>
                <a:path w="2609215" h="1422400">
                  <a:moveTo>
                    <a:pt x="2470517" y="1028700"/>
                  </a:moveTo>
                  <a:lnTo>
                    <a:pt x="2460804" y="1028700"/>
                  </a:lnTo>
                  <a:lnTo>
                    <a:pt x="2460798" y="1041400"/>
                  </a:lnTo>
                  <a:lnTo>
                    <a:pt x="2470517" y="1028700"/>
                  </a:lnTo>
                  <a:close/>
                </a:path>
                <a:path w="2609215" h="1422400">
                  <a:moveTo>
                    <a:pt x="132075" y="1016000"/>
                  </a:moveTo>
                  <a:lnTo>
                    <a:pt x="133771" y="1028700"/>
                  </a:lnTo>
                  <a:lnTo>
                    <a:pt x="138483" y="1028700"/>
                  </a:lnTo>
                  <a:lnTo>
                    <a:pt x="132075" y="1016000"/>
                  </a:lnTo>
                  <a:close/>
                </a:path>
                <a:path w="2609215" h="1422400">
                  <a:moveTo>
                    <a:pt x="161657" y="1016000"/>
                  </a:moveTo>
                  <a:lnTo>
                    <a:pt x="134288" y="1016000"/>
                  </a:lnTo>
                  <a:lnTo>
                    <a:pt x="138762" y="1028700"/>
                  </a:lnTo>
                  <a:lnTo>
                    <a:pt x="169404" y="1028700"/>
                  </a:lnTo>
                  <a:lnTo>
                    <a:pt x="161657" y="1016000"/>
                  </a:lnTo>
                  <a:close/>
                </a:path>
                <a:path w="2609215" h="1422400">
                  <a:moveTo>
                    <a:pt x="189340" y="1016000"/>
                  </a:moveTo>
                  <a:lnTo>
                    <a:pt x="172283" y="1016000"/>
                  </a:lnTo>
                  <a:lnTo>
                    <a:pt x="169404" y="1028700"/>
                  </a:lnTo>
                  <a:lnTo>
                    <a:pt x="198776" y="1028700"/>
                  </a:lnTo>
                  <a:lnTo>
                    <a:pt x="189340" y="1016000"/>
                  </a:lnTo>
                  <a:close/>
                </a:path>
                <a:path w="2609215" h="1422400">
                  <a:moveTo>
                    <a:pt x="2478140" y="1016000"/>
                  </a:moveTo>
                  <a:lnTo>
                    <a:pt x="2471540" y="1025296"/>
                  </a:lnTo>
                  <a:lnTo>
                    <a:pt x="2472632" y="1028700"/>
                  </a:lnTo>
                  <a:lnTo>
                    <a:pt x="2479239" y="1028700"/>
                  </a:lnTo>
                  <a:lnTo>
                    <a:pt x="2478140" y="1016000"/>
                  </a:lnTo>
                  <a:close/>
                </a:path>
                <a:path w="2609215" h="1422400">
                  <a:moveTo>
                    <a:pt x="146043" y="977900"/>
                  </a:moveTo>
                  <a:lnTo>
                    <a:pt x="95114" y="977900"/>
                  </a:lnTo>
                  <a:lnTo>
                    <a:pt x="108400" y="990600"/>
                  </a:lnTo>
                  <a:lnTo>
                    <a:pt x="108798" y="1003300"/>
                  </a:lnTo>
                  <a:lnTo>
                    <a:pt x="119943" y="1016000"/>
                  </a:lnTo>
                  <a:lnTo>
                    <a:pt x="188312" y="1016000"/>
                  </a:lnTo>
                  <a:lnTo>
                    <a:pt x="185288" y="1003300"/>
                  </a:lnTo>
                  <a:lnTo>
                    <a:pt x="167116" y="1003300"/>
                  </a:lnTo>
                  <a:lnTo>
                    <a:pt x="155383" y="990600"/>
                  </a:lnTo>
                  <a:lnTo>
                    <a:pt x="145645" y="990600"/>
                  </a:lnTo>
                  <a:lnTo>
                    <a:pt x="146043" y="977900"/>
                  </a:lnTo>
                  <a:close/>
                </a:path>
                <a:path w="2609215" h="1422400">
                  <a:moveTo>
                    <a:pt x="2444758" y="977900"/>
                  </a:moveTo>
                  <a:lnTo>
                    <a:pt x="2443461" y="977900"/>
                  </a:lnTo>
                  <a:lnTo>
                    <a:pt x="2437177" y="990600"/>
                  </a:lnTo>
                  <a:lnTo>
                    <a:pt x="2440099" y="1003300"/>
                  </a:lnTo>
                  <a:lnTo>
                    <a:pt x="2420236" y="1003300"/>
                  </a:lnTo>
                  <a:lnTo>
                    <a:pt x="2417757" y="1016000"/>
                  </a:lnTo>
                  <a:lnTo>
                    <a:pt x="2438508" y="1016000"/>
                  </a:lnTo>
                  <a:lnTo>
                    <a:pt x="2445596" y="1003300"/>
                  </a:lnTo>
                  <a:lnTo>
                    <a:pt x="2454541" y="990600"/>
                  </a:lnTo>
                  <a:lnTo>
                    <a:pt x="2440258" y="990600"/>
                  </a:lnTo>
                  <a:lnTo>
                    <a:pt x="2444758" y="977900"/>
                  </a:lnTo>
                  <a:close/>
                </a:path>
                <a:path w="2609215" h="1422400">
                  <a:moveTo>
                    <a:pt x="2473027" y="965200"/>
                  </a:moveTo>
                  <a:lnTo>
                    <a:pt x="2453002" y="965200"/>
                  </a:lnTo>
                  <a:lnTo>
                    <a:pt x="2458905" y="977900"/>
                  </a:lnTo>
                  <a:lnTo>
                    <a:pt x="2464230" y="977900"/>
                  </a:lnTo>
                  <a:lnTo>
                    <a:pt x="2455318" y="990600"/>
                  </a:lnTo>
                  <a:lnTo>
                    <a:pt x="2444246" y="1016000"/>
                  </a:lnTo>
                  <a:lnTo>
                    <a:pt x="2490751" y="1016000"/>
                  </a:lnTo>
                  <a:lnTo>
                    <a:pt x="2492588" y="1003300"/>
                  </a:lnTo>
                  <a:lnTo>
                    <a:pt x="2490003" y="990600"/>
                  </a:lnTo>
                  <a:lnTo>
                    <a:pt x="2485773" y="990600"/>
                  </a:lnTo>
                  <a:lnTo>
                    <a:pt x="2477285" y="977900"/>
                  </a:lnTo>
                  <a:lnTo>
                    <a:pt x="2473027" y="965200"/>
                  </a:lnTo>
                  <a:close/>
                </a:path>
                <a:path w="2609215" h="1422400">
                  <a:moveTo>
                    <a:pt x="159219" y="977900"/>
                  </a:moveTo>
                  <a:lnTo>
                    <a:pt x="146043" y="977900"/>
                  </a:lnTo>
                  <a:lnTo>
                    <a:pt x="145645" y="990600"/>
                  </a:lnTo>
                  <a:lnTo>
                    <a:pt x="166041" y="990600"/>
                  </a:lnTo>
                  <a:lnTo>
                    <a:pt x="159219" y="977900"/>
                  </a:lnTo>
                  <a:close/>
                </a:path>
                <a:path w="2609215" h="1422400">
                  <a:moveTo>
                    <a:pt x="2463487" y="977900"/>
                  </a:moveTo>
                  <a:lnTo>
                    <a:pt x="2444758" y="977900"/>
                  </a:lnTo>
                  <a:lnTo>
                    <a:pt x="2445112" y="990600"/>
                  </a:lnTo>
                  <a:lnTo>
                    <a:pt x="2454541" y="990600"/>
                  </a:lnTo>
                  <a:lnTo>
                    <a:pt x="2463487" y="977900"/>
                  </a:lnTo>
                  <a:close/>
                </a:path>
                <a:path w="2609215" h="1422400">
                  <a:moveTo>
                    <a:pt x="2480893" y="952500"/>
                  </a:moveTo>
                  <a:lnTo>
                    <a:pt x="2473176" y="952500"/>
                  </a:lnTo>
                  <a:lnTo>
                    <a:pt x="2473027" y="965200"/>
                  </a:lnTo>
                  <a:lnTo>
                    <a:pt x="2477285" y="977900"/>
                  </a:lnTo>
                  <a:lnTo>
                    <a:pt x="2485773" y="990600"/>
                  </a:lnTo>
                  <a:lnTo>
                    <a:pt x="2490003" y="990600"/>
                  </a:lnTo>
                  <a:lnTo>
                    <a:pt x="2487418" y="977900"/>
                  </a:lnTo>
                  <a:lnTo>
                    <a:pt x="2482380" y="977900"/>
                  </a:lnTo>
                  <a:lnTo>
                    <a:pt x="2475172" y="965200"/>
                  </a:lnTo>
                  <a:lnTo>
                    <a:pt x="2481312" y="965200"/>
                  </a:lnTo>
                  <a:lnTo>
                    <a:pt x="2480893" y="952500"/>
                  </a:lnTo>
                  <a:close/>
                </a:path>
                <a:path w="2609215" h="1422400">
                  <a:moveTo>
                    <a:pt x="2519164" y="952500"/>
                  </a:moveTo>
                  <a:lnTo>
                    <a:pt x="2480893" y="952500"/>
                  </a:lnTo>
                  <a:lnTo>
                    <a:pt x="2481312" y="965200"/>
                  </a:lnTo>
                  <a:lnTo>
                    <a:pt x="2475172" y="965200"/>
                  </a:lnTo>
                  <a:lnTo>
                    <a:pt x="2482380" y="977900"/>
                  </a:lnTo>
                  <a:lnTo>
                    <a:pt x="2487418" y="977900"/>
                  </a:lnTo>
                  <a:lnTo>
                    <a:pt x="2490003" y="990600"/>
                  </a:lnTo>
                  <a:lnTo>
                    <a:pt x="2506045" y="990600"/>
                  </a:lnTo>
                  <a:lnTo>
                    <a:pt x="2510869" y="977900"/>
                  </a:lnTo>
                  <a:lnTo>
                    <a:pt x="2514629" y="965200"/>
                  </a:lnTo>
                  <a:lnTo>
                    <a:pt x="2519164" y="952500"/>
                  </a:lnTo>
                  <a:close/>
                </a:path>
                <a:path w="2609215" h="1422400">
                  <a:moveTo>
                    <a:pt x="113732" y="927100"/>
                  </a:moveTo>
                  <a:lnTo>
                    <a:pt x="69498" y="927100"/>
                  </a:lnTo>
                  <a:lnTo>
                    <a:pt x="74778" y="939800"/>
                  </a:lnTo>
                  <a:lnTo>
                    <a:pt x="83032" y="952500"/>
                  </a:lnTo>
                  <a:lnTo>
                    <a:pt x="80401" y="952500"/>
                  </a:lnTo>
                  <a:lnTo>
                    <a:pt x="90978" y="965200"/>
                  </a:lnTo>
                  <a:lnTo>
                    <a:pt x="92594" y="977900"/>
                  </a:lnTo>
                  <a:lnTo>
                    <a:pt x="108506" y="977900"/>
                  </a:lnTo>
                  <a:lnTo>
                    <a:pt x="109398" y="965200"/>
                  </a:lnTo>
                  <a:lnTo>
                    <a:pt x="91228" y="965200"/>
                  </a:lnTo>
                  <a:lnTo>
                    <a:pt x="87618" y="952500"/>
                  </a:lnTo>
                  <a:lnTo>
                    <a:pt x="85214" y="939800"/>
                  </a:lnTo>
                  <a:lnTo>
                    <a:pt x="117720" y="939800"/>
                  </a:lnTo>
                  <a:lnTo>
                    <a:pt x="113732" y="927100"/>
                  </a:lnTo>
                  <a:close/>
                </a:path>
                <a:path w="2609215" h="1422400">
                  <a:moveTo>
                    <a:pt x="131728" y="965200"/>
                  </a:moveTo>
                  <a:lnTo>
                    <a:pt x="109398" y="965200"/>
                  </a:lnTo>
                  <a:lnTo>
                    <a:pt x="111856" y="977900"/>
                  </a:lnTo>
                  <a:lnTo>
                    <a:pt x="141844" y="977900"/>
                  </a:lnTo>
                  <a:lnTo>
                    <a:pt x="131728" y="965200"/>
                  </a:lnTo>
                  <a:close/>
                </a:path>
                <a:path w="2609215" h="1422400">
                  <a:moveTo>
                    <a:pt x="150686" y="965200"/>
                  </a:moveTo>
                  <a:lnTo>
                    <a:pt x="143502" y="977900"/>
                  </a:lnTo>
                  <a:lnTo>
                    <a:pt x="152158" y="977900"/>
                  </a:lnTo>
                  <a:lnTo>
                    <a:pt x="150686" y="965200"/>
                  </a:lnTo>
                  <a:close/>
                </a:path>
                <a:path w="2609215" h="1422400">
                  <a:moveTo>
                    <a:pt x="115636" y="952500"/>
                  </a:moveTo>
                  <a:lnTo>
                    <a:pt x="91752" y="952500"/>
                  </a:lnTo>
                  <a:lnTo>
                    <a:pt x="95285" y="965200"/>
                  </a:lnTo>
                  <a:lnTo>
                    <a:pt x="123649" y="965200"/>
                  </a:lnTo>
                  <a:lnTo>
                    <a:pt x="115636" y="952500"/>
                  </a:lnTo>
                  <a:close/>
                </a:path>
                <a:path w="2609215" h="1422400">
                  <a:moveTo>
                    <a:pt x="130011" y="952500"/>
                  </a:moveTo>
                  <a:lnTo>
                    <a:pt x="126913" y="952500"/>
                  </a:lnTo>
                  <a:lnTo>
                    <a:pt x="130463" y="965200"/>
                  </a:lnTo>
                  <a:lnTo>
                    <a:pt x="130011" y="952500"/>
                  </a:lnTo>
                  <a:close/>
                </a:path>
                <a:path w="2609215" h="1422400">
                  <a:moveTo>
                    <a:pt x="2503102" y="927100"/>
                  </a:moveTo>
                  <a:lnTo>
                    <a:pt x="2500683" y="927100"/>
                  </a:lnTo>
                  <a:lnTo>
                    <a:pt x="2493437" y="939800"/>
                  </a:lnTo>
                  <a:lnTo>
                    <a:pt x="2485108" y="952500"/>
                  </a:lnTo>
                  <a:lnTo>
                    <a:pt x="2519164" y="952500"/>
                  </a:lnTo>
                  <a:lnTo>
                    <a:pt x="2522163" y="965200"/>
                  </a:lnTo>
                  <a:lnTo>
                    <a:pt x="2528883" y="952500"/>
                  </a:lnTo>
                  <a:lnTo>
                    <a:pt x="2533461" y="939800"/>
                  </a:lnTo>
                  <a:lnTo>
                    <a:pt x="2503291" y="939800"/>
                  </a:lnTo>
                  <a:lnTo>
                    <a:pt x="2503102" y="927100"/>
                  </a:lnTo>
                  <a:close/>
                </a:path>
                <a:path w="2609215" h="1422400">
                  <a:moveTo>
                    <a:pt x="117720" y="939800"/>
                  </a:moveTo>
                  <a:lnTo>
                    <a:pt x="87634" y="939800"/>
                  </a:lnTo>
                  <a:lnTo>
                    <a:pt x="98495" y="952500"/>
                  </a:lnTo>
                  <a:lnTo>
                    <a:pt x="121708" y="952500"/>
                  </a:lnTo>
                  <a:lnTo>
                    <a:pt x="117720" y="939800"/>
                  </a:lnTo>
                  <a:close/>
                </a:path>
                <a:path w="2609215" h="1422400">
                  <a:moveTo>
                    <a:pt x="2481135" y="939800"/>
                  </a:moveTo>
                  <a:lnTo>
                    <a:pt x="2479471" y="939800"/>
                  </a:lnTo>
                  <a:lnTo>
                    <a:pt x="2477361" y="952500"/>
                  </a:lnTo>
                  <a:lnTo>
                    <a:pt x="2483982" y="952500"/>
                  </a:lnTo>
                  <a:lnTo>
                    <a:pt x="2481135" y="939800"/>
                  </a:lnTo>
                  <a:close/>
                </a:path>
                <a:path w="2609215" h="1422400">
                  <a:moveTo>
                    <a:pt x="66541" y="938202"/>
                  </a:moveTo>
                  <a:lnTo>
                    <a:pt x="66478" y="939800"/>
                  </a:lnTo>
                  <a:lnTo>
                    <a:pt x="67271" y="939800"/>
                  </a:lnTo>
                  <a:lnTo>
                    <a:pt x="66541" y="938202"/>
                  </a:lnTo>
                  <a:close/>
                </a:path>
                <a:path w="2609215" h="1422400">
                  <a:moveTo>
                    <a:pt x="2495841" y="920088"/>
                  </a:moveTo>
                  <a:lnTo>
                    <a:pt x="2489448" y="927100"/>
                  </a:lnTo>
                  <a:lnTo>
                    <a:pt x="2484139" y="927100"/>
                  </a:lnTo>
                  <a:lnTo>
                    <a:pt x="2486192" y="939800"/>
                  </a:lnTo>
                  <a:lnTo>
                    <a:pt x="2490454" y="939800"/>
                  </a:lnTo>
                  <a:lnTo>
                    <a:pt x="2498342" y="927100"/>
                  </a:lnTo>
                  <a:lnTo>
                    <a:pt x="2498418" y="926739"/>
                  </a:lnTo>
                  <a:lnTo>
                    <a:pt x="2495841" y="920088"/>
                  </a:lnTo>
                  <a:close/>
                </a:path>
                <a:path w="2609215" h="1422400">
                  <a:moveTo>
                    <a:pt x="2542640" y="927100"/>
                  </a:moveTo>
                  <a:lnTo>
                    <a:pt x="2503102" y="927100"/>
                  </a:lnTo>
                  <a:lnTo>
                    <a:pt x="2503291" y="939800"/>
                  </a:lnTo>
                  <a:lnTo>
                    <a:pt x="2538582" y="939800"/>
                  </a:lnTo>
                  <a:lnTo>
                    <a:pt x="2542640" y="927100"/>
                  </a:lnTo>
                  <a:close/>
                </a:path>
                <a:path w="2609215" h="1422400">
                  <a:moveTo>
                    <a:pt x="61219" y="914400"/>
                  </a:moveTo>
                  <a:lnTo>
                    <a:pt x="58836" y="914400"/>
                  </a:lnTo>
                  <a:lnTo>
                    <a:pt x="61467" y="927100"/>
                  </a:lnTo>
                  <a:lnTo>
                    <a:pt x="66541" y="938202"/>
                  </a:lnTo>
                  <a:lnTo>
                    <a:pt x="66976" y="927100"/>
                  </a:lnTo>
                  <a:lnTo>
                    <a:pt x="63224" y="927100"/>
                  </a:lnTo>
                  <a:lnTo>
                    <a:pt x="61219" y="914400"/>
                  </a:lnTo>
                  <a:close/>
                </a:path>
                <a:path w="2609215" h="1422400">
                  <a:moveTo>
                    <a:pt x="118775" y="914400"/>
                  </a:moveTo>
                  <a:lnTo>
                    <a:pt x="65030" y="914400"/>
                  </a:lnTo>
                  <a:lnTo>
                    <a:pt x="66131" y="927100"/>
                  </a:lnTo>
                  <a:lnTo>
                    <a:pt x="119845" y="927100"/>
                  </a:lnTo>
                  <a:lnTo>
                    <a:pt x="118775" y="914400"/>
                  </a:lnTo>
                  <a:close/>
                </a:path>
                <a:path w="2609215" h="1422400">
                  <a:moveTo>
                    <a:pt x="2505521" y="914400"/>
                  </a:moveTo>
                  <a:lnTo>
                    <a:pt x="2501029" y="914400"/>
                  </a:lnTo>
                  <a:lnTo>
                    <a:pt x="2498418" y="926739"/>
                  </a:lnTo>
                  <a:lnTo>
                    <a:pt x="2498558" y="927100"/>
                  </a:lnTo>
                  <a:lnTo>
                    <a:pt x="2509826" y="927100"/>
                  </a:lnTo>
                  <a:lnTo>
                    <a:pt x="2505521" y="914400"/>
                  </a:lnTo>
                  <a:close/>
                </a:path>
                <a:path w="2609215" h="1422400">
                  <a:moveTo>
                    <a:pt x="2564061" y="889000"/>
                  </a:moveTo>
                  <a:lnTo>
                    <a:pt x="2516871" y="889000"/>
                  </a:lnTo>
                  <a:lnTo>
                    <a:pt x="2514965" y="901700"/>
                  </a:lnTo>
                  <a:lnTo>
                    <a:pt x="2503164" y="914400"/>
                  </a:lnTo>
                  <a:lnTo>
                    <a:pt x="2508340" y="914400"/>
                  </a:lnTo>
                  <a:lnTo>
                    <a:pt x="2509826" y="927100"/>
                  </a:lnTo>
                  <a:lnTo>
                    <a:pt x="2541704" y="927100"/>
                  </a:lnTo>
                  <a:lnTo>
                    <a:pt x="2551647" y="914400"/>
                  </a:lnTo>
                  <a:lnTo>
                    <a:pt x="2555603" y="901700"/>
                  </a:lnTo>
                  <a:lnTo>
                    <a:pt x="2563878" y="901700"/>
                  </a:lnTo>
                  <a:lnTo>
                    <a:pt x="2564061" y="889000"/>
                  </a:lnTo>
                  <a:close/>
                </a:path>
                <a:path w="2609215" h="1422400">
                  <a:moveTo>
                    <a:pt x="2501029" y="914400"/>
                  </a:moveTo>
                  <a:lnTo>
                    <a:pt x="2493637" y="914400"/>
                  </a:lnTo>
                  <a:lnTo>
                    <a:pt x="2495841" y="920088"/>
                  </a:lnTo>
                  <a:lnTo>
                    <a:pt x="2501029" y="914400"/>
                  </a:lnTo>
                  <a:close/>
                </a:path>
                <a:path w="2609215" h="1422400">
                  <a:moveTo>
                    <a:pt x="94851" y="901700"/>
                  </a:moveTo>
                  <a:lnTo>
                    <a:pt x="52726" y="901700"/>
                  </a:lnTo>
                  <a:lnTo>
                    <a:pt x="56025" y="914400"/>
                  </a:lnTo>
                  <a:lnTo>
                    <a:pt x="98327" y="914400"/>
                  </a:lnTo>
                  <a:lnTo>
                    <a:pt x="94851" y="901700"/>
                  </a:lnTo>
                  <a:close/>
                </a:path>
                <a:path w="2609215" h="1422400">
                  <a:moveTo>
                    <a:pt x="97540" y="889000"/>
                  </a:moveTo>
                  <a:lnTo>
                    <a:pt x="90736" y="889000"/>
                  </a:lnTo>
                  <a:lnTo>
                    <a:pt x="98400" y="901700"/>
                  </a:lnTo>
                  <a:lnTo>
                    <a:pt x="94851" y="901700"/>
                  </a:lnTo>
                  <a:lnTo>
                    <a:pt x="104840" y="914400"/>
                  </a:lnTo>
                  <a:lnTo>
                    <a:pt x="107353" y="914400"/>
                  </a:lnTo>
                  <a:lnTo>
                    <a:pt x="97540" y="889000"/>
                  </a:lnTo>
                  <a:close/>
                </a:path>
                <a:path w="2609215" h="1422400">
                  <a:moveTo>
                    <a:pt x="110682" y="901700"/>
                  </a:moveTo>
                  <a:lnTo>
                    <a:pt x="109213" y="901700"/>
                  </a:lnTo>
                  <a:lnTo>
                    <a:pt x="112442" y="914400"/>
                  </a:lnTo>
                  <a:lnTo>
                    <a:pt x="110682" y="901700"/>
                  </a:lnTo>
                  <a:close/>
                </a:path>
                <a:path w="2609215" h="1422400">
                  <a:moveTo>
                    <a:pt x="91982" y="876300"/>
                  </a:moveTo>
                  <a:lnTo>
                    <a:pt x="65654" y="876300"/>
                  </a:lnTo>
                  <a:lnTo>
                    <a:pt x="55532" y="889000"/>
                  </a:lnTo>
                  <a:lnTo>
                    <a:pt x="48685" y="901700"/>
                  </a:lnTo>
                  <a:lnTo>
                    <a:pt x="89507" y="901700"/>
                  </a:lnTo>
                  <a:lnTo>
                    <a:pt x="90736" y="889000"/>
                  </a:lnTo>
                  <a:lnTo>
                    <a:pt x="89679" y="889000"/>
                  </a:lnTo>
                  <a:lnTo>
                    <a:pt x="91982" y="876300"/>
                  </a:lnTo>
                  <a:close/>
                </a:path>
                <a:path w="2609215" h="1422400">
                  <a:moveTo>
                    <a:pt x="2508840" y="889000"/>
                  </a:moveTo>
                  <a:lnTo>
                    <a:pt x="2505667" y="889000"/>
                  </a:lnTo>
                  <a:lnTo>
                    <a:pt x="2504075" y="901700"/>
                  </a:lnTo>
                  <a:lnTo>
                    <a:pt x="2508840" y="889000"/>
                  </a:lnTo>
                  <a:close/>
                </a:path>
                <a:path w="2609215" h="1422400">
                  <a:moveTo>
                    <a:pt x="50559" y="876300"/>
                  </a:moveTo>
                  <a:lnTo>
                    <a:pt x="34232" y="876300"/>
                  </a:lnTo>
                  <a:lnTo>
                    <a:pt x="38661" y="889000"/>
                  </a:lnTo>
                  <a:lnTo>
                    <a:pt x="47273" y="888997"/>
                  </a:lnTo>
                  <a:lnTo>
                    <a:pt x="50559" y="876300"/>
                  </a:lnTo>
                  <a:close/>
                </a:path>
                <a:path w="2609215" h="1422400">
                  <a:moveTo>
                    <a:pt x="98872" y="876300"/>
                  </a:moveTo>
                  <a:lnTo>
                    <a:pt x="94296" y="876300"/>
                  </a:lnTo>
                  <a:lnTo>
                    <a:pt x="95008" y="889000"/>
                  </a:lnTo>
                  <a:lnTo>
                    <a:pt x="98872" y="876300"/>
                  </a:lnTo>
                  <a:close/>
                </a:path>
                <a:path w="2609215" h="1422400">
                  <a:moveTo>
                    <a:pt x="2523204" y="876300"/>
                  </a:moveTo>
                  <a:lnTo>
                    <a:pt x="2521782" y="876300"/>
                  </a:lnTo>
                  <a:lnTo>
                    <a:pt x="2519049" y="889000"/>
                  </a:lnTo>
                  <a:lnTo>
                    <a:pt x="2522548" y="888997"/>
                  </a:lnTo>
                  <a:lnTo>
                    <a:pt x="2523204" y="876300"/>
                  </a:lnTo>
                  <a:close/>
                </a:path>
                <a:path w="2609215" h="1422400">
                  <a:moveTo>
                    <a:pt x="2567331" y="876300"/>
                  </a:moveTo>
                  <a:lnTo>
                    <a:pt x="2529737" y="876300"/>
                  </a:lnTo>
                  <a:lnTo>
                    <a:pt x="2522548" y="889000"/>
                  </a:lnTo>
                  <a:lnTo>
                    <a:pt x="2565258" y="888997"/>
                  </a:lnTo>
                  <a:lnTo>
                    <a:pt x="2567331" y="876300"/>
                  </a:lnTo>
                  <a:close/>
                </a:path>
                <a:path w="2609215" h="1422400">
                  <a:moveTo>
                    <a:pt x="82079" y="863600"/>
                  </a:moveTo>
                  <a:lnTo>
                    <a:pt x="38413" y="863600"/>
                  </a:lnTo>
                  <a:lnTo>
                    <a:pt x="43491" y="876300"/>
                  </a:lnTo>
                  <a:lnTo>
                    <a:pt x="75067" y="876300"/>
                  </a:lnTo>
                  <a:lnTo>
                    <a:pt x="82079" y="863600"/>
                  </a:lnTo>
                  <a:close/>
                </a:path>
                <a:path w="2609215" h="1422400">
                  <a:moveTo>
                    <a:pt x="86244" y="863600"/>
                  </a:moveTo>
                  <a:lnTo>
                    <a:pt x="76681" y="876300"/>
                  </a:lnTo>
                  <a:lnTo>
                    <a:pt x="90146" y="876300"/>
                  </a:lnTo>
                  <a:lnTo>
                    <a:pt x="86244" y="863600"/>
                  </a:lnTo>
                  <a:close/>
                </a:path>
                <a:path w="2609215" h="1422400">
                  <a:moveTo>
                    <a:pt x="2579770" y="850900"/>
                  </a:moveTo>
                  <a:lnTo>
                    <a:pt x="2571951" y="850900"/>
                  </a:lnTo>
                  <a:lnTo>
                    <a:pt x="2572169" y="863600"/>
                  </a:lnTo>
                  <a:lnTo>
                    <a:pt x="2523677" y="863600"/>
                  </a:lnTo>
                  <a:lnTo>
                    <a:pt x="2532197" y="876300"/>
                  </a:lnTo>
                  <a:lnTo>
                    <a:pt x="2570700" y="876300"/>
                  </a:lnTo>
                  <a:lnTo>
                    <a:pt x="2574976" y="863600"/>
                  </a:lnTo>
                  <a:lnTo>
                    <a:pt x="2579770" y="850900"/>
                  </a:lnTo>
                  <a:close/>
                </a:path>
                <a:path w="2609215" h="1422400">
                  <a:moveTo>
                    <a:pt x="76426" y="838200"/>
                  </a:moveTo>
                  <a:lnTo>
                    <a:pt x="22871" y="838200"/>
                  </a:lnTo>
                  <a:lnTo>
                    <a:pt x="26411" y="850900"/>
                  </a:lnTo>
                  <a:lnTo>
                    <a:pt x="30685" y="850900"/>
                  </a:lnTo>
                  <a:lnTo>
                    <a:pt x="29650" y="863600"/>
                  </a:lnTo>
                  <a:lnTo>
                    <a:pt x="79000" y="863600"/>
                  </a:lnTo>
                  <a:lnTo>
                    <a:pt x="78113" y="850900"/>
                  </a:lnTo>
                  <a:lnTo>
                    <a:pt x="76426" y="838200"/>
                  </a:lnTo>
                  <a:close/>
                </a:path>
                <a:path w="2609215" h="1422400">
                  <a:moveTo>
                    <a:pt x="83312" y="850900"/>
                  </a:moveTo>
                  <a:lnTo>
                    <a:pt x="82307" y="850900"/>
                  </a:lnTo>
                  <a:lnTo>
                    <a:pt x="79000" y="863600"/>
                  </a:lnTo>
                  <a:lnTo>
                    <a:pt x="87144" y="863600"/>
                  </a:lnTo>
                  <a:lnTo>
                    <a:pt x="83312" y="850900"/>
                  </a:lnTo>
                  <a:close/>
                </a:path>
                <a:path w="2609215" h="1422400">
                  <a:moveTo>
                    <a:pt x="2530390" y="850900"/>
                  </a:moveTo>
                  <a:lnTo>
                    <a:pt x="2528190" y="850900"/>
                  </a:lnTo>
                  <a:lnTo>
                    <a:pt x="2527768" y="863600"/>
                  </a:lnTo>
                  <a:lnTo>
                    <a:pt x="2529386" y="860401"/>
                  </a:lnTo>
                  <a:lnTo>
                    <a:pt x="2530390" y="850900"/>
                  </a:lnTo>
                  <a:close/>
                </a:path>
                <a:path w="2609215" h="1422400">
                  <a:moveTo>
                    <a:pt x="2567770" y="850900"/>
                  </a:moveTo>
                  <a:lnTo>
                    <a:pt x="2534193" y="850900"/>
                  </a:lnTo>
                  <a:lnTo>
                    <a:pt x="2529386" y="860401"/>
                  </a:lnTo>
                  <a:lnTo>
                    <a:pt x="2529048" y="863600"/>
                  </a:lnTo>
                  <a:lnTo>
                    <a:pt x="2561096" y="863600"/>
                  </a:lnTo>
                  <a:lnTo>
                    <a:pt x="2567770" y="850900"/>
                  </a:lnTo>
                  <a:close/>
                </a:path>
                <a:path w="2609215" h="1422400">
                  <a:moveTo>
                    <a:pt x="2588264" y="825500"/>
                  </a:moveTo>
                  <a:lnTo>
                    <a:pt x="2548870" y="825500"/>
                  </a:lnTo>
                  <a:lnTo>
                    <a:pt x="2550243" y="838200"/>
                  </a:lnTo>
                  <a:lnTo>
                    <a:pt x="2538452" y="838200"/>
                  </a:lnTo>
                  <a:lnTo>
                    <a:pt x="2540182" y="850900"/>
                  </a:lnTo>
                  <a:lnTo>
                    <a:pt x="2583637" y="850900"/>
                  </a:lnTo>
                  <a:lnTo>
                    <a:pt x="2589456" y="838200"/>
                  </a:lnTo>
                  <a:lnTo>
                    <a:pt x="2588264" y="825500"/>
                  </a:lnTo>
                  <a:close/>
                </a:path>
                <a:path w="2609215" h="1422400">
                  <a:moveTo>
                    <a:pt x="23981" y="825500"/>
                  </a:moveTo>
                  <a:lnTo>
                    <a:pt x="17052" y="825500"/>
                  </a:lnTo>
                  <a:lnTo>
                    <a:pt x="19830" y="838200"/>
                  </a:lnTo>
                  <a:lnTo>
                    <a:pt x="24564" y="838200"/>
                  </a:lnTo>
                  <a:lnTo>
                    <a:pt x="23981" y="825500"/>
                  </a:lnTo>
                  <a:close/>
                </a:path>
                <a:path w="2609215" h="1422400">
                  <a:moveTo>
                    <a:pt x="68165" y="812800"/>
                  </a:moveTo>
                  <a:lnTo>
                    <a:pt x="17759" y="812800"/>
                  </a:lnTo>
                  <a:lnTo>
                    <a:pt x="20425" y="825500"/>
                  </a:lnTo>
                  <a:lnTo>
                    <a:pt x="23981" y="825500"/>
                  </a:lnTo>
                  <a:lnTo>
                    <a:pt x="26256" y="838200"/>
                  </a:lnTo>
                  <a:lnTo>
                    <a:pt x="59265" y="838200"/>
                  </a:lnTo>
                  <a:lnTo>
                    <a:pt x="62708" y="825500"/>
                  </a:lnTo>
                  <a:lnTo>
                    <a:pt x="68165" y="812800"/>
                  </a:lnTo>
                  <a:close/>
                </a:path>
                <a:path w="2609215" h="1422400">
                  <a:moveTo>
                    <a:pt x="2543970" y="812800"/>
                  </a:moveTo>
                  <a:lnTo>
                    <a:pt x="2540398" y="812800"/>
                  </a:lnTo>
                  <a:lnTo>
                    <a:pt x="2536276" y="825500"/>
                  </a:lnTo>
                  <a:lnTo>
                    <a:pt x="2535198" y="838200"/>
                  </a:lnTo>
                  <a:lnTo>
                    <a:pt x="2539017" y="838200"/>
                  </a:lnTo>
                  <a:lnTo>
                    <a:pt x="2548870" y="825500"/>
                  </a:lnTo>
                  <a:lnTo>
                    <a:pt x="2541755" y="825500"/>
                  </a:lnTo>
                  <a:lnTo>
                    <a:pt x="2543970" y="812800"/>
                  </a:lnTo>
                  <a:close/>
                </a:path>
                <a:path w="2609215" h="1422400">
                  <a:moveTo>
                    <a:pt x="2546274" y="812800"/>
                  </a:moveTo>
                  <a:lnTo>
                    <a:pt x="2543970" y="812800"/>
                  </a:lnTo>
                  <a:lnTo>
                    <a:pt x="2544865" y="825500"/>
                  </a:lnTo>
                  <a:lnTo>
                    <a:pt x="2554442" y="825500"/>
                  </a:lnTo>
                  <a:lnTo>
                    <a:pt x="2546274" y="812800"/>
                  </a:lnTo>
                  <a:close/>
                </a:path>
                <a:path w="2609215" h="1422400">
                  <a:moveTo>
                    <a:pt x="2554211" y="800100"/>
                  </a:moveTo>
                  <a:lnTo>
                    <a:pt x="2551873" y="800100"/>
                  </a:lnTo>
                  <a:lnTo>
                    <a:pt x="2553981" y="812800"/>
                  </a:lnTo>
                  <a:lnTo>
                    <a:pt x="2554442" y="825500"/>
                  </a:lnTo>
                  <a:lnTo>
                    <a:pt x="2582078" y="825500"/>
                  </a:lnTo>
                  <a:lnTo>
                    <a:pt x="2581283" y="812800"/>
                  </a:lnTo>
                  <a:lnTo>
                    <a:pt x="2559654" y="812800"/>
                  </a:lnTo>
                  <a:lnTo>
                    <a:pt x="2554211" y="800100"/>
                  </a:lnTo>
                  <a:close/>
                </a:path>
                <a:path w="2609215" h="1422400">
                  <a:moveTo>
                    <a:pt x="2594781" y="812800"/>
                  </a:moveTo>
                  <a:lnTo>
                    <a:pt x="2593089" y="812800"/>
                  </a:lnTo>
                  <a:lnTo>
                    <a:pt x="2582078" y="825500"/>
                  </a:lnTo>
                  <a:lnTo>
                    <a:pt x="2591606" y="825500"/>
                  </a:lnTo>
                  <a:lnTo>
                    <a:pt x="2594781" y="812800"/>
                  </a:lnTo>
                  <a:close/>
                </a:path>
                <a:path w="2609215" h="1422400">
                  <a:moveTo>
                    <a:pt x="36130" y="800100"/>
                  </a:moveTo>
                  <a:lnTo>
                    <a:pt x="13620" y="800100"/>
                  </a:lnTo>
                  <a:lnTo>
                    <a:pt x="13894" y="812800"/>
                  </a:lnTo>
                  <a:lnTo>
                    <a:pt x="41114" y="812800"/>
                  </a:lnTo>
                  <a:lnTo>
                    <a:pt x="36130" y="800100"/>
                  </a:lnTo>
                  <a:close/>
                </a:path>
                <a:path w="2609215" h="1422400">
                  <a:moveTo>
                    <a:pt x="59229" y="800100"/>
                  </a:moveTo>
                  <a:lnTo>
                    <a:pt x="47871" y="800100"/>
                  </a:lnTo>
                  <a:lnTo>
                    <a:pt x="48444" y="812800"/>
                  </a:lnTo>
                  <a:lnTo>
                    <a:pt x="55183" y="812800"/>
                  </a:lnTo>
                  <a:lnTo>
                    <a:pt x="59229" y="800100"/>
                  </a:lnTo>
                  <a:close/>
                </a:path>
                <a:path w="2609215" h="1422400">
                  <a:moveTo>
                    <a:pt x="2549122" y="800100"/>
                  </a:moveTo>
                  <a:lnTo>
                    <a:pt x="2547661" y="812800"/>
                  </a:lnTo>
                  <a:lnTo>
                    <a:pt x="2549664" y="812800"/>
                  </a:lnTo>
                  <a:lnTo>
                    <a:pt x="2549122" y="800100"/>
                  </a:lnTo>
                  <a:close/>
                </a:path>
                <a:path w="2609215" h="1422400">
                  <a:moveTo>
                    <a:pt x="2590963" y="800100"/>
                  </a:moveTo>
                  <a:lnTo>
                    <a:pt x="2558244" y="800100"/>
                  </a:lnTo>
                  <a:lnTo>
                    <a:pt x="2560528" y="812800"/>
                  </a:lnTo>
                  <a:lnTo>
                    <a:pt x="2585859" y="812800"/>
                  </a:lnTo>
                  <a:lnTo>
                    <a:pt x="2590963" y="800100"/>
                  </a:lnTo>
                  <a:close/>
                </a:path>
                <a:path w="2609215" h="1422400">
                  <a:moveTo>
                    <a:pt x="7246" y="762000"/>
                  </a:moveTo>
                  <a:lnTo>
                    <a:pt x="6083" y="774700"/>
                  </a:lnTo>
                  <a:lnTo>
                    <a:pt x="8129" y="787400"/>
                  </a:lnTo>
                  <a:lnTo>
                    <a:pt x="12089" y="787400"/>
                  </a:lnTo>
                  <a:lnTo>
                    <a:pt x="14426" y="800100"/>
                  </a:lnTo>
                  <a:lnTo>
                    <a:pt x="50726" y="800100"/>
                  </a:lnTo>
                  <a:lnTo>
                    <a:pt x="46098" y="774700"/>
                  </a:lnTo>
                  <a:lnTo>
                    <a:pt x="12916" y="774700"/>
                  </a:lnTo>
                  <a:lnTo>
                    <a:pt x="7246" y="762000"/>
                  </a:lnTo>
                  <a:close/>
                </a:path>
                <a:path w="2609215" h="1422400">
                  <a:moveTo>
                    <a:pt x="62220" y="787400"/>
                  </a:moveTo>
                  <a:lnTo>
                    <a:pt x="55041" y="787400"/>
                  </a:lnTo>
                  <a:lnTo>
                    <a:pt x="50726" y="800100"/>
                  </a:lnTo>
                  <a:lnTo>
                    <a:pt x="59936" y="800100"/>
                  </a:lnTo>
                  <a:lnTo>
                    <a:pt x="62220" y="787400"/>
                  </a:lnTo>
                  <a:close/>
                </a:path>
                <a:path w="2609215" h="1422400">
                  <a:moveTo>
                    <a:pt x="2587330" y="787400"/>
                  </a:moveTo>
                  <a:lnTo>
                    <a:pt x="2556461" y="787400"/>
                  </a:lnTo>
                  <a:lnTo>
                    <a:pt x="2555101" y="800100"/>
                  </a:lnTo>
                  <a:lnTo>
                    <a:pt x="2590942" y="800100"/>
                  </a:lnTo>
                  <a:lnTo>
                    <a:pt x="2587330" y="787400"/>
                  </a:lnTo>
                  <a:close/>
                </a:path>
                <a:path w="2609215" h="1422400">
                  <a:moveTo>
                    <a:pt x="2605162" y="762000"/>
                  </a:moveTo>
                  <a:lnTo>
                    <a:pt x="2562166" y="762000"/>
                  </a:lnTo>
                  <a:lnTo>
                    <a:pt x="2554516" y="774675"/>
                  </a:lnTo>
                  <a:lnTo>
                    <a:pt x="2555027" y="787400"/>
                  </a:lnTo>
                  <a:lnTo>
                    <a:pt x="2587330" y="787400"/>
                  </a:lnTo>
                  <a:lnTo>
                    <a:pt x="2595152" y="800100"/>
                  </a:lnTo>
                  <a:lnTo>
                    <a:pt x="2600850" y="800100"/>
                  </a:lnTo>
                  <a:lnTo>
                    <a:pt x="2601094" y="787400"/>
                  </a:lnTo>
                  <a:lnTo>
                    <a:pt x="2601094" y="774675"/>
                  </a:lnTo>
                  <a:lnTo>
                    <a:pt x="2605162" y="762000"/>
                  </a:lnTo>
                  <a:close/>
                </a:path>
                <a:path w="2609215" h="1422400">
                  <a:moveTo>
                    <a:pt x="59658" y="774700"/>
                  </a:moveTo>
                  <a:lnTo>
                    <a:pt x="56422" y="774700"/>
                  </a:lnTo>
                  <a:lnTo>
                    <a:pt x="58653" y="787400"/>
                  </a:lnTo>
                  <a:lnTo>
                    <a:pt x="61136" y="787400"/>
                  </a:lnTo>
                  <a:lnTo>
                    <a:pt x="59658" y="774700"/>
                  </a:lnTo>
                  <a:close/>
                </a:path>
                <a:path w="2609215" h="1422400">
                  <a:moveTo>
                    <a:pt x="45720" y="762000"/>
                  </a:moveTo>
                  <a:lnTo>
                    <a:pt x="13593" y="762000"/>
                  </a:lnTo>
                  <a:lnTo>
                    <a:pt x="12916" y="774700"/>
                  </a:lnTo>
                  <a:lnTo>
                    <a:pt x="46098" y="774700"/>
                  </a:lnTo>
                  <a:lnTo>
                    <a:pt x="45720" y="762000"/>
                  </a:lnTo>
                  <a:close/>
                </a:path>
                <a:path w="2609215" h="1422400">
                  <a:moveTo>
                    <a:pt x="47186" y="764209"/>
                  </a:moveTo>
                  <a:lnTo>
                    <a:pt x="49817" y="774700"/>
                  </a:lnTo>
                  <a:lnTo>
                    <a:pt x="51622" y="770891"/>
                  </a:lnTo>
                  <a:lnTo>
                    <a:pt x="47186" y="764209"/>
                  </a:lnTo>
                  <a:close/>
                </a:path>
                <a:path w="2609215" h="1422400">
                  <a:moveTo>
                    <a:pt x="55968" y="736600"/>
                  </a:moveTo>
                  <a:lnTo>
                    <a:pt x="50768" y="749300"/>
                  </a:lnTo>
                  <a:lnTo>
                    <a:pt x="50245" y="749300"/>
                  </a:lnTo>
                  <a:lnTo>
                    <a:pt x="44599" y="762000"/>
                  </a:lnTo>
                  <a:lnTo>
                    <a:pt x="55836" y="762000"/>
                  </a:lnTo>
                  <a:lnTo>
                    <a:pt x="51622" y="770891"/>
                  </a:lnTo>
                  <a:lnTo>
                    <a:pt x="54151" y="774700"/>
                  </a:lnTo>
                  <a:lnTo>
                    <a:pt x="58222" y="774700"/>
                  </a:lnTo>
                  <a:lnTo>
                    <a:pt x="58640" y="749300"/>
                  </a:lnTo>
                  <a:lnTo>
                    <a:pt x="55968" y="736600"/>
                  </a:lnTo>
                  <a:close/>
                </a:path>
                <a:path w="2609215" h="1422400">
                  <a:moveTo>
                    <a:pt x="2553574" y="762000"/>
                  </a:moveTo>
                  <a:lnTo>
                    <a:pt x="2549760" y="774700"/>
                  </a:lnTo>
                  <a:lnTo>
                    <a:pt x="2554501" y="774700"/>
                  </a:lnTo>
                  <a:lnTo>
                    <a:pt x="2553574" y="762000"/>
                  </a:lnTo>
                  <a:close/>
                </a:path>
                <a:path w="2609215" h="1422400">
                  <a:moveTo>
                    <a:pt x="46632" y="762000"/>
                  </a:moveTo>
                  <a:lnTo>
                    <a:pt x="45720" y="762000"/>
                  </a:lnTo>
                  <a:lnTo>
                    <a:pt x="47186" y="764209"/>
                  </a:lnTo>
                  <a:lnTo>
                    <a:pt x="46632" y="762000"/>
                  </a:lnTo>
                  <a:close/>
                </a:path>
                <a:path w="2609215" h="1422400">
                  <a:moveTo>
                    <a:pt x="43580" y="749300"/>
                  </a:moveTo>
                  <a:lnTo>
                    <a:pt x="6097" y="749300"/>
                  </a:lnTo>
                  <a:lnTo>
                    <a:pt x="10504" y="762000"/>
                  </a:lnTo>
                  <a:lnTo>
                    <a:pt x="42038" y="762000"/>
                  </a:lnTo>
                  <a:lnTo>
                    <a:pt x="43580" y="749300"/>
                  </a:lnTo>
                  <a:close/>
                </a:path>
                <a:path w="2609215" h="1422400">
                  <a:moveTo>
                    <a:pt x="2560346" y="723900"/>
                  </a:moveTo>
                  <a:lnTo>
                    <a:pt x="2555403" y="736600"/>
                  </a:lnTo>
                  <a:lnTo>
                    <a:pt x="2551462" y="749300"/>
                  </a:lnTo>
                  <a:lnTo>
                    <a:pt x="2551456" y="762000"/>
                  </a:lnTo>
                  <a:lnTo>
                    <a:pt x="2558315" y="749300"/>
                  </a:lnTo>
                  <a:lnTo>
                    <a:pt x="2562763" y="749300"/>
                  </a:lnTo>
                  <a:lnTo>
                    <a:pt x="2556525" y="736600"/>
                  </a:lnTo>
                  <a:lnTo>
                    <a:pt x="2566130" y="736600"/>
                  </a:lnTo>
                  <a:lnTo>
                    <a:pt x="2560346" y="723900"/>
                  </a:lnTo>
                  <a:close/>
                </a:path>
                <a:path w="2609215" h="1422400">
                  <a:moveTo>
                    <a:pt x="2599801" y="736600"/>
                  </a:moveTo>
                  <a:lnTo>
                    <a:pt x="2565246" y="736600"/>
                  </a:lnTo>
                  <a:lnTo>
                    <a:pt x="2562763" y="749300"/>
                  </a:lnTo>
                  <a:lnTo>
                    <a:pt x="2558315" y="749300"/>
                  </a:lnTo>
                  <a:lnTo>
                    <a:pt x="2565766" y="762000"/>
                  </a:lnTo>
                  <a:lnTo>
                    <a:pt x="2598830" y="762000"/>
                  </a:lnTo>
                  <a:lnTo>
                    <a:pt x="2596836" y="749300"/>
                  </a:lnTo>
                  <a:lnTo>
                    <a:pt x="2599801" y="736600"/>
                  </a:lnTo>
                  <a:close/>
                </a:path>
                <a:path w="2609215" h="1422400">
                  <a:moveTo>
                    <a:pt x="43338" y="736600"/>
                  </a:moveTo>
                  <a:lnTo>
                    <a:pt x="5024" y="736600"/>
                  </a:lnTo>
                  <a:lnTo>
                    <a:pt x="2822" y="749300"/>
                  </a:lnTo>
                  <a:lnTo>
                    <a:pt x="42147" y="749300"/>
                  </a:lnTo>
                  <a:lnTo>
                    <a:pt x="43651" y="738702"/>
                  </a:lnTo>
                  <a:lnTo>
                    <a:pt x="43338" y="736600"/>
                  </a:lnTo>
                  <a:close/>
                </a:path>
                <a:path w="2609215" h="1422400">
                  <a:moveTo>
                    <a:pt x="46957" y="736600"/>
                  </a:moveTo>
                  <a:lnTo>
                    <a:pt x="43949" y="736600"/>
                  </a:lnTo>
                  <a:lnTo>
                    <a:pt x="43651" y="738702"/>
                  </a:lnTo>
                  <a:lnTo>
                    <a:pt x="45229" y="749300"/>
                  </a:lnTo>
                  <a:lnTo>
                    <a:pt x="47985" y="749300"/>
                  </a:lnTo>
                  <a:lnTo>
                    <a:pt x="46957" y="736600"/>
                  </a:lnTo>
                  <a:close/>
                </a:path>
                <a:path w="2609215" h="1422400">
                  <a:moveTo>
                    <a:pt x="2603987" y="711200"/>
                  </a:moveTo>
                  <a:lnTo>
                    <a:pt x="2568298" y="711200"/>
                  </a:lnTo>
                  <a:lnTo>
                    <a:pt x="2569173" y="723900"/>
                  </a:lnTo>
                  <a:lnTo>
                    <a:pt x="2566130" y="736600"/>
                  </a:lnTo>
                  <a:lnTo>
                    <a:pt x="2599801" y="736600"/>
                  </a:lnTo>
                  <a:lnTo>
                    <a:pt x="2602568" y="749300"/>
                  </a:lnTo>
                  <a:lnTo>
                    <a:pt x="2606739" y="736600"/>
                  </a:lnTo>
                  <a:lnTo>
                    <a:pt x="2608799" y="723900"/>
                  </a:lnTo>
                  <a:lnTo>
                    <a:pt x="2605235" y="723900"/>
                  </a:lnTo>
                  <a:lnTo>
                    <a:pt x="2603987" y="711200"/>
                  </a:lnTo>
                  <a:close/>
                </a:path>
                <a:path w="2609215" h="1422400">
                  <a:moveTo>
                    <a:pt x="4717" y="711200"/>
                  </a:moveTo>
                  <a:lnTo>
                    <a:pt x="2655" y="711200"/>
                  </a:lnTo>
                  <a:lnTo>
                    <a:pt x="0" y="723900"/>
                  </a:lnTo>
                  <a:lnTo>
                    <a:pt x="2436" y="736600"/>
                  </a:lnTo>
                  <a:lnTo>
                    <a:pt x="50401" y="736600"/>
                  </a:lnTo>
                  <a:lnTo>
                    <a:pt x="48519" y="723900"/>
                  </a:lnTo>
                  <a:lnTo>
                    <a:pt x="5346" y="723900"/>
                  </a:lnTo>
                  <a:lnTo>
                    <a:pt x="4717" y="711200"/>
                  </a:lnTo>
                  <a:close/>
                </a:path>
                <a:path w="2609215" h="1422400">
                  <a:moveTo>
                    <a:pt x="29580" y="711200"/>
                  </a:moveTo>
                  <a:lnTo>
                    <a:pt x="7136" y="711200"/>
                  </a:lnTo>
                  <a:lnTo>
                    <a:pt x="14434" y="723900"/>
                  </a:lnTo>
                  <a:lnTo>
                    <a:pt x="36394" y="723900"/>
                  </a:lnTo>
                  <a:lnTo>
                    <a:pt x="29580" y="711200"/>
                  </a:lnTo>
                  <a:close/>
                </a:path>
                <a:path w="2609215" h="1422400">
                  <a:moveTo>
                    <a:pt x="46402" y="711200"/>
                  </a:moveTo>
                  <a:lnTo>
                    <a:pt x="33921" y="711200"/>
                  </a:lnTo>
                  <a:lnTo>
                    <a:pt x="41972" y="723900"/>
                  </a:lnTo>
                  <a:lnTo>
                    <a:pt x="48519" y="723900"/>
                  </a:lnTo>
                  <a:lnTo>
                    <a:pt x="46402" y="711200"/>
                  </a:lnTo>
                  <a:close/>
                </a:path>
                <a:path w="2609215" h="1422400">
                  <a:moveTo>
                    <a:pt x="40887" y="685800"/>
                  </a:moveTo>
                  <a:lnTo>
                    <a:pt x="13449" y="685800"/>
                  </a:lnTo>
                  <a:lnTo>
                    <a:pt x="10803" y="698500"/>
                  </a:lnTo>
                  <a:lnTo>
                    <a:pt x="7492" y="711200"/>
                  </a:lnTo>
                  <a:lnTo>
                    <a:pt x="43481" y="711200"/>
                  </a:lnTo>
                  <a:lnTo>
                    <a:pt x="45088" y="698500"/>
                  </a:lnTo>
                  <a:lnTo>
                    <a:pt x="40887" y="685800"/>
                  </a:lnTo>
                  <a:close/>
                </a:path>
                <a:path w="2609215" h="1422400">
                  <a:moveTo>
                    <a:pt x="54631" y="698500"/>
                  </a:moveTo>
                  <a:lnTo>
                    <a:pt x="50559" y="698500"/>
                  </a:lnTo>
                  <a:lnTo>
                    <a:pt x="53087" y="711200"/>
                  </a:lnTo>
                  <a:lnTo>
                    <a:pt x="54631" y="698500"/>
                  </a:lnTo>
                  <a:close/>
                </a:path>
                <a:path w="2609215" h="1422400">
                  <a:moveTo>
                    <a:pt x="2578608" y="698500"/>
                  </a:moveTo>
                  <a:lnTo>
                    <a:pt x="2562514" y="698500"/>
                  </a:lnTo>
                  <a:lnTo>
                    <a:pt x="2559248" y="711200"/>
                  </a:lnTo>
                  <a:lnTo>
                    <a:pt x="2584220" y="711200"/>
                  </a:lnTo>
                  <a:lnTo>
                    <a:pt x="2578608" y="698500"/>
                  </a:lnTo>
                  <a:close/>
                </a:path>
                <a:path w="2609215" h="1422400">
                  <a:moveTo>
                    <a:pt x="2608398" y="698500"/>
                  </a:moveTo>
                  <a:lnTo>
                    <a:pt x="2581613" y="698500"/>
                  </a:lnTo>
                  <a:lnTo>
                    <a:pt x="2584220" y="711200"/>
                  </a:lnTo>
                  <a:lnTo>
                    <a:pt x="2606976" y="711200"/>
                  </a:lnTo>
                  <a:lnTo>
                    <a:pt x="2608398" y="698500"/>
                  </a:lnTo>
                  <a:close/>
                </a:path>
                <a:path w="2609215" h="1422400">
                  <a:moveTo>
                    <a:pt x="12253" y="685800"/>
                  </a:moveTo>
                  <a:lnTo>
                    <a:pt x="2757" y="685800"/>
                  </a:lnTo>
                  <a:lnTo>
                    <a:pt x="1518" y="698500"/>
                  </a:lnTo>
                  <a:lnTo>
                    <a:pt x="4037" y="698500"/>
                  </a:lnTo>
                  <a:lnTo>
                    <a:pt x="12253" y="685800"/>
                  </a:lnTo>
                  <a:close/>
                </a:path>
                <a:path w="2609215" h="1422400">
                  <a:moveTo>
                    <a:pt x="47790" y="685800"/>
                  </a:moveTo>
                  <a:lnTo>
                    <a:pt x="46873" y="685800"/>
                  </a:lnTo>
                  <a:lnTo>
                    <a:pt x="46365" y="698500"/>
                  </a:lnTo>
                  <a:lnTo>
                    <a:pt x="47690" y="698500"/>
                  </a:lnTo>
                  <a:lnTo>
                    <a:pt x="47790" y="685800"/>
                  </a:lnTo>
                  <a:close/>
                </a:path>
                <a:path w="2609215" h="1422400">
                  <a:moveTo>
                    <a:pt x="2578446" y="685800"/>
                  </a:moveTo>
                  <a:lnTo>
                    <a:pt x="2569342" y="685800"/>
                  </a:lnTo>
                  <a:lnTo>
                    <a:pt x="2566964" y="698500"/>
                  </a:lnTo>
                  <a:lnTo>
                    <a:pt x="2574087" y="698500"/>
                  </a:lnTo>
                  <a:lnTo>
                    <a:pt x="2578446" y="685800"/>
                  </a:lnTo>
                  <a:close/>
                </a:path>
                <a:path w="2609215" h="1422400">
                  <a:moveTo>
                    <a:pt x="2607983" y="673100"/>
                  </a:moveTo>
                  <a:lnTo>
                    <a:pt x="2602952" y="673100"/>
                  </a:lnTo>
                  <a:lnTo>
                    <a:pt x="2602737" y="685800"/>
                  </a:lnTo>
                  <a:lnTo>
                    <a:pt x="2578446" y="685800"/>
                  </a:lnTo>
                  <a:lnTo>
                    <a:pt x="2582838" y="698500"/>
                  </a:lnTo>
                  <a:lnTo>
                    <a:pt x="2603619" y="698500"/>
                  </a:lnTo>
                  <a:lnTo>
                    <a:pt x="2608670" y="685800"/>
                  </a:lnTo>
                  <a:lnTo>
                    <a:pt x="2607983" y="673100"/>
                  </a:lnTo>
                  <a:close/>
                </a:path>
                <a:path w="2609215" h="1422400">
                  <a:moveTo>
                    <a:pt x="43521" y="660400"/>
                  </a:moveTo>
                  <a:lnTo>
                    <a:pt x="5019" y="660400"/>
                  </a:lnTo>
                  <a:lnTo>
                    <a:pt x="1995" y="673100"/>
                  </a:lnTo>
                  <a:lnTo>
                    <a:pt x="4125" y="685800"/>
                  </a:lnTo>
                  <a:lnTo>
                    <a:pt x="49816" y="685800"/>
                  </a:lnTo>
                  <a:lnTo>
                    <a:pt x="47784" y="673100"/>
                  </a:lnTo>
                  <a:lnTo>
                    <a:pt x="40267" y="673100"/>
                  </a:lnTo>
                  <a:lnTo>
                    <a:pt x="43521" y="660400"/>
                  </a:lnTo>
                  <a:close/>
                </a:path>
                <a:path w="2609215" h="1422400">
                  <a:moveTo>
                    <a:pt x="53964" y="660400"/>
                  </a:moveTo>
                  <a:lnTo>
                    <a:pt x="43521" y="660400"/>
                  </a:lnTo>
                  <a:lnTo>
                    <a:pt x="51627" y="673100"/>
                  </a:lnTo>
                  <a:lnTo>
                    <a:pt x="49486" y="673100"/>
                  </a:lnTo>
                  <a:lnTo>
                    <a:pt x="51353" y="685800"/>
                  </a:lnTo>
                  <a:lnTo>
                    <a:pt x="54000" y="685800"/>
                  </a:lnTo>
                  <a:lnTo>
                    <a:pt x="55567" y="673100"/>
                  </a:lnTo>
                  <a:lnTo>
                    <a:pt x="53964" y="660400"/>
                  </a:lnTo>
                  <a:close/>
                </a:path>
                <a:path w="2609215" h="1422400">
                  <a:moveTo>
                    <a:pt x="2601476" y="673100"/>
                  </a:moveTo>
                  <a:lnTo>
                    <a:pt x="2563437" y="673100"/>
                  </a:lnTo>
                  <a:lnTo>
                    <a:pt x="2556735" y="685800"/>
                  </a:lnTo>
                  <a:lnTo>
                    <a:pt x="2602737" y="685800"/>
                  </a:lnTo>
                  <a:lnTo>
                    <a:pt x="2601476" y="673100"/>
                  </a:lnTo>
                  <a:close/>
                </a:path>
                <a:path w="2609215" h="1422400">
                  <a:moveTo>
                    <a:pt x="2604137" y="647700"/>
                  </a:moveTo>
                  <a:lnTo>
                    <a:pt x="2565576" y="647700"/>
                  </a:lnTo>
                  <a:lnTo>
                    <a:pt x="2561511" y="660400"/>
                  </a:lnTo>
                  <a:lnTo>
                    <a:pt x="2558713" y="660400"/>
                  </a:lnTo>
                  <a:lnTo>
                    <a:pt x="2568499" y="673100"/>
                  </a:lnTo>
                  <a:lnTo>
                    <a:pt x="2603229" y="673100"/>
                  </a:lnTo>
                  <a:lnTo>
                    <a:pt x="2601759" y="660400"/>
                  </a:lnTo>
                  <a:lnTo>
                    <a:pt x="2604137" y="647700"/>
                  </a:lnTo>
                  <a:close/>
                </a:path>
                <a:path w="2609215" h="1422400">
                  <a:moveTo>
                    <a:pt x="22665" y="635000"/>
                  </a:moveTo>
                  <a:lnTo>
                    <a:pt x="11305" y="635000"/>
                  </a:lnTo>
                  <a:lnTo>
                    <a:pt x="9382" y="647700"/>
                  </a:lnTo>
                  <a:lnTo>
                    <a:pt x="7597" y="660400"/>
                  </a:lnTo>
                  <a:lnTo>
                    <a:pt x="14763" y="660400"/>
                  </a:lnTo>
                  <a:lnTo>
                    <a:pt x="13023" y="647700"/>
                  </a:lnTo>
                  <a:lnTo>
                    <a:pt x="15183" y="647700"/>
                  </a:lnTo>
                  <a:lnTo>
                    <a:pt x="22665" y="635000"/>
                  </a:lnTo>
                  <a:close/>
                </a:path>
                <a:path w="2609215" h="1422400">
                  <a:moveTo>
                    <a:pt x="50833" y="647700"/>
                  </a:moveTo>
                  <a:lnTo>
                    <a:pt x="24468" y="647700"/>
                  </a:lnTo>
                  <a:lnTo>
                    <a:pt x="18979" y="660400"/>
                  </a:lnTo>
                  <a:lnTo>
                    <a:pt x="46857" y="660400"/>
                  </a:lnTo>
                  <a:lnTo>
                    <a:pt x="50701" y="648654"/>
                  </a:lnTo>
                  <a:lnTo>
                    <a:pt x="50833" y="647700"/>
                  </a:lnTo>
                  <a:close/>
                </a:path>
                <a:path w="2609215" h="1422400">
                  <a:moveTo>
                    <a:pt x="52877" y="647700"/>
                  </a:moveTo>
                  <a:lnTo>
                    <a:pt x="51013" y="647700"/>
                  </a:lnTo>
                  <a:lnTo>
                    <a:pt x="50701" y="648654"/>
                  </a:lnTo>
                  <a:lnTo>
                    <a:pt x="49081" y="660400"/>
                  </a:lnTo>
                  <a:lnTo>
                    <a:pt x="51418" y="660400"/>
                  </a:lnTo>
                  <a:lnTo>
                    <a:pt x="52877" y="647700"/>
                  </a:lnTo>
                  <a:close/>
                </a:path>
                <a:path w="2609215" h="1422400">
                  <a:moveTo>
                    <a:pt x="2561833" y="647700"/>
                  </a:moveTo>
                  <a:lnTo>
                    <a:pt x="2554601" y="647700"/>
                  </a:lnTo>
                  <a:lnTo>
                    <a:pt x="2554072" y="660400"/>
                  </a:lnTo>
                  <a:lnTo>
                    <a:pt x="2557607" y="660400"/>
                  </a:lnTo>
                  <a:lnTo>
                    <a:pt x="2561833" y="647700"/>
                  </a:lnTo>
                  <a:close/>
                </a:path>
                <a:path w="2609215" h="1422400">
                  <a:moveTo>
                    <a:pt x="57377" y="635000"/>
                  </a:moveTo>
                  <a:lnTo>
                    <a:pt x="28442" y="635000"/>
                  </a:lnTo>
                  <a:lnTo>
                    <a:pt x="28333" y="647700"/>
                  </a:lnTo>
                  <a:lnTo>
                    <a:pt x="55288" y="647700"/>
                  </a:lnTo>
                  <a:lnTo>
                    <a:pt x="57377" y="635000"/>
                  </a:lnTo>
                  <a:close/>
                </a:path>
                <a:path w="2609215" h="1422400">
                  <a:moveTo>
                    <a:pt x="2557707" y="630406"/>
                  </a:moveTo>
                  <a:lnTo>
                    <a:pt x="2554655" y="635000"/>
                  </a:lnTo>
                  <a:lnTo>
                    <a:pt x="2546986" y="647700"/>
                  </a:lnTo>
                  <a:lnTo>
                    <a:pt x="2595252" y="647700"/>
                  </a:lnTo>
                  <a:lnTo>
                    <a:pt x="2592429" y="635000"/>
                  </a:lnTo>
                  <a:lnTo>
                    <a:pt x="2561898" y="635000"/>
                  </a:lnTo>
                  <a:lnTo>
                    <a:pt x="2557707" y="630406"/>
                  </a:lnTo>
                  <a:close/>
                </a:path>
                <a:path w="2609215" h="1422400">
                  <a:moveTo>
                    <a:pt x="54615" y="609600"/>
                  </a:moveTo>
                  <a:lnTo>
                    <a:pt x="12937" y="609600"/>
                  </a:lnTo>
                  <a:lnTo>
                    <a:pt x="14166" y="622300"/>
                  </a:lnTo>
                  <a:lnTo>
                    <a:pt x="14770" y="622300"/>
                  </a:lnTo>
                  <a:lnTo>
                    <a:pt x="13167" y="635000"/>
                  </a:lnTo>
                  <a:lnTo>
                    <a:pt x="49700" y="635000"/>
                  </a:lnTo>
                  <a:lnTo>
                    <a:pt x="49682" y="622300"/>
                  </a:lnTo>
                  <a:lnTo>
                    <a:pt x="54615" y="609600"/>
                  </a:lnTo>
                  <a:close/>
                </a:path>
                <a:path w="2609215" h="1422400">
                  <a:moveTo>
                    <a:pt x="2575807" y="622300"/>
                  </a:moveTo>
                  <a:lnTo>
                    <a:pt x="2563095" y="622300"/>
                  </a:lnTo>
                  <a:lnTo>
                    <a:pt x="2557707" y="630406"/>
                  </a:lnTo>
                  <a:lnTo>
                    <a:pt x="2561898" y="635000"/>
                  </a:lnTo>
                  <a:lnTo>
                    <a:pt x="2569896" y="635000"/>
                  </a:lnTo>
                  <a:lnTo>
                    <a:pt x="2575807" y="622300"/>
                  </a:lnTo>
                  <a:close/>
                </a:path>
                <a:path w="2609215" h="1422400">
                  <a:moveTo>
                    <a:pt x="2582534" y="622300"/>
                  </a:moveTo>
                  <a:lnTo>
                    <a:pt x="2575807" y="622300"/>
                  </a:lnTo>
                  <a:lnTo>
                    <a:pt x="2569896" y="635000"/>
                  </a:lnTo>
                  <a:lnTo>
                    <a:pt x="2583544" y="635000"/>
                  </a:lnTo>
                  <a:lnTo>
                    <a:pt x="2582534" y="622300"/>
                  </a:lnTo>
                  <a:close/>
                </a:path>
                <a:path w="2609215" h="1422400">
                  <a:moveTo>
                    <a:pt x="2600026" y="622300"/>
                  </a:moveTo>
                  <a:lnTo>
                    <a:pt x="2591661" y="622300"/>
                  </a:lnTo>
                  <a:lnTo>
                    <a:pt x="2586639" y="635000"/>
                  </a:lnTo>
                  <a:lnTo>
                    <a:pt x="2603145" y="635000"/>
                  </a:lnTo>
                  <a:lnTo>
                    <a:pt x="2600026" y="622300"/>
                  </a:lnTo>
                  <a:close/>
                </a:path>
                <a:path w="2609215" h="1422400">
                  <a:moveTo>
                    <a:pt x="2563095" y="622300"/>
                  </a:moveTo>
                  <a:lnTo>
                    <a:pt x="2550311" y="622300"/>
                  </a:lnTo>
                  <a:lnTo>
                    <a:pt x="2557707" y="630406"/>
                  </a:lnTo>
                  <a:lnTo>
                    <a:pt x="2563095" y="622300"/>
                  </a:lnTo>
                  <a:close/>
                </a:path>
                <a:path w="2609215" h="1422400">
                  <a:moveTo>
                    <a:pt x="2583605" y="596900"/>
                  </a:moveTo>
                  <a:lnTo>
                    <a:pt x="2551671" y="596900"/>
                  </a:lnTo>
                  <a:lnTo>
                    <a:pt x="2551461" y="609600"/>
                  </a:lnTo>
                  <a:lnTo>
                    <a:pt x="2554074" y="622300"/>
                  </a:lnTo>
                  <a:lnTo>
                    <a:pt x="2596699" y="622300"/>
                  </a:lnTo>
                  <a:lnTo>
                    <a:pt x="2594339" y="609600"/>
                  </a:lnTo>
                  <a:lnTo>
                    <a:pt x="2586630" y="609600"/>
                  </a:lnTo>
                  <a:lnTo>
                    <a:pt x="2583605" y="596900"/>
                  </a:lnTo>
                  <a:close/>
                </a:path>
                <a:path w="2609215" h="1422400">
                  <a:moveTo>
                    <a:pt x="62713" y="584200"/>
                  </a:moveTo>
                  <a:lnTo>
                    <a:pt x="29111" y="584200"/>
                  </a:lnTo>
                  <a:lnTo>
                    <a:pt x="19730" y="596900"/>
                  </a:lnTo>
                  <a:lnTo>
                    <a:pt x="18769" y="609600"/>
                  </a:lnTo>
                  <a:lnTo>
                    <a:pt x="60444" y="609600"/>
                  </a:lnTo>
                  <a:lnTo>
                    <a:pt x="59605" y="596900"/>
                  </a:lnTo>
                  <a:lnTo>
                    <a:pt x="66978" y="596900"/>
                  </a:lnTo>
                  <a:lnTo>
                    <a:pt x="62713" y="584200"/>
                  </a:lnTo>
                  <a:close/>
                </a:path>
                <a:path w="2609215" h="1422400">
                  <a:moveTo>
                    <a:pt x="70785" y="596900"/>
                  </a:moveTo>
                  <a:lnTo>
                    <a:pt x="66998" y="609600"/>
                  </a:lnTo>
                  <a:lnTo>
                    <a:pt x="70328" y="609600"/>
                  </a:lnTo>
                  <a:lnTo>
                    <a:pt x="70785" y="596900"/>
                  </a:lnTo>
                  <a:close/>
                </a:path>
                <a:path w="2609215" h="1422400">
                  <a:moveTo>
                    <a:pt x="2574231" y="558800"/>
                  </a:moveTo>
                  <a:lnTo>
                    <a:pt x="2530857" y="558800"/>
                  </a:lnTo>
                  <a:lnTo>
                    <a:pt x="2540388" y="571500"/>
                  </a:lnTo>
                  <a:lnTo>
                    <a:pt x="2544890" y="584200"/>
                  </a:lnTo>
                  <a:lnTo>
                    <a:pt x="2550281" y="584200"/>
                  </a:lnTo>
                  <a:lnTo>
                    <a:pt x="2544001" y="596900"/>
                  </a:lnTo>
                  <a:lnTo>
                    <a:pt x="2583605" y="596900"/>
                  </a:lnTo>
                  <a:lnTo>
                    <a:pt x="2589225" y="609600"/>
                  </a:lnTo>
                  <a:lnTo>
                    <a:pt x="2594339" y="609600"/>
                  </a:lnTo>
                  <a:lnTo>
                    <a:pt x="2591979" y="596900"/>
                  </a:lnTo>
                  <a:lnTo>
                    <a:pt x="2586872" y="584200"/>
                  </a:lnTo>
                  <a:lnTo>
                    <a:pt x="2584020" y="571500"/>
                  </a:lnTo>
                  <a:lnTo>
                    <a:pt x="2580710" y="571500"/>
                  </a:lnTo>
                  <a:lnTo>
                    <a:pt x="2574231" y="558800"/>
                  </a:lnTo>
                  <a:close/>
                </a:path>
                <a:path w="2609215" h="1422400">
                  <a:moveTo>
                    <a:pt x="73605" y="578350"/>
                  </a:moveTo>
                  <a:lnTo>
                    <a:pt x="71828" y="580944"/>
                  </a:lnTo>
                  <a:lnTo>
                    <a:pt x="70553" y="584200"/>
                  </a:lnTo>
                  <a:lnTo>
                    <a:pt x="65438" y="584200"/>
                  </a:lnTo>
                  <a:lnTo>
                    <a:pt x="66978" y="596900"/>
                  </a:lnTo>
                  <a:lnTo>
                    <a:pt x="68984" y="596900"/>
                  </a:lnTo>
                  <a:lnTo>
                    <a:pt x="76527" y="584200"/>
                  </a:lnTo>
                  <a:lnTo>
                    <a:pt x="73605" y="578350"/>
                  </a:lnTo>
                  <a:close/>
                </a:path>
                <a:path w="2609215" h="1422400">
                  <a:moveTo>
                    <a:pt x="2532452" y="571500"/>
                  </a:moveTo>
                  <a:lnTo>
                    <a:pt x="2533864" y="596900"/>
                  </a:lnTo>
                  <a:lnTo>
                    <a:pt x="2544001" y="596900"/>
                  </a:lnTo>
                  <a:lnTo>
                    <a:pt x="2539023" y="584200"/>
                  </a:lnTo>
                  <a:lnTo>
                    <a:pt x="2544890" y="584200"/>
                  </a:lnTo>
                  <a:lnTo>
                    <a:pt x="2532452" y="571500"/>
                  </a:lnTo>
                  <a:close/>
                </a:path>
                <a:path w="2609215" h="1422400">
                  <a:moveTo>
                    <a:pt x="70181" y="571500"/>
                  </a:moveTo>
                  <a:lnTo>
                    <a:pt x="29053" y="571500"/>
                  </a:lnTo>
                  <a:lnTo>
                    <a:pt x="25984" y="584200"/>
                  </a:lnTo>
                  <a:lnTo>
                    <a:pt x="69599" y="584200"/>
                  </a:lnTo>
                  <a:lnTo>
                    <a:pt x="71828" y="580944"/>
                  </a:lnTo>
                  <a:lnTo>
                    <a:pt x="73178" y="577498"/>
                  </a:lnTo>
                  <a:lnTo>
                    <a:pt x="70181" y="571500"/>
                  </a:lnTo>
                  <a:close/>
                </a:path>
                <a:path w="2609215" h="1422400">
                  <a:moveTo>
                    <a:pt x="71828" y="580944"/>
                  </a:moveTo>
                  <a:lnTo>
                    <a:pt x="69599" y="584200"/>
                  </a:lnTo>
                  <a:lnTo>
                    <a:pt x="70553" y="584200"/>
                  </a:lnTo>
                  <a:lnTo>
                    <a:pt x="71828" y="580944"/>
                  </a:lnTo>
                  <a:close/>
                </a:path>
                <a:path w="2609215" h="1422400">
                  <a:moveTo>
                    <a:pt x="78893" y="558800"/>
                  </a:moveTo>
                  <a:lnTo>
                    <a:pt x="75528" y="571500"/>
                  </a:lnTo>
                  <a:lnTo>
                    <a:pt x="73178" y="577498"/>
                  </a:lnTo>
                  <a:lnTo>
                    <a:pt x="73605" y="578350"/>
                  </a:lnTo>
                  <a:lnTo>
                    <a:pt x="78296" y="571500"/>
                  </a:lnTo>
                  <a:lnTo>
                    <a:pt x="79982" y="571500"/>
                  </a:lnTo>
                  <a:lnTo>
                    <a:pt x="78893" y="558800"/>
                  </a:lnTo>
                  <a:close/>
                </a:path>
                <a:path w="2609215" h="1422400">
                  <a:moveTo>
                    <a:pt x="77333" y="546100"/>
                  </a:moveTo>
                  <a:lnTo>
                    <a:pt x="33546" y="546100"/>
                  </a:lnTo>
                  <a:lnTo>
                    <a:pt x="31900" y="558800"/>
                  </a:lnTo>
                  <a:lnTo>
                    <a:pt x="36413" y="571500"/>
                  </a:lnTo>
                  <a:lnTo>
                    <a:pt x="67343" y="571500"/>
                  </a:lnTo>
                  <a:lnTo>
                    <a:pt x="71513" y="558800"/>
                  </a:lnTo>
                  <a:lnTo>
                    <a:pt x="77333" y="546100"/>
                  </a:lnTo>
                  <a:close/>
                </a:path>
                <a:path w="2609215" h="1422400">
                  <a:moveTo>
                    <a:pt x="2530857" y="558800"/>
                  </a:moveTo>
                  <a:lnTo>
                    <a:pt x="2519725" y="558800"/>
                  </a:lnTo>
                  <a:lnTo>
                    <a:pt x="2522984" y="571500"/>
                  </a:lnTo>
                  <a:lnTo>
                    <a:pt x="2528211" y="571500"/>
                  </a:lnTo>
                  <a:lnTo>
                    <a:pt x="2530857" y="558800"/>
                  </a:lnTo>
                  <a:close/>
                </a:path>
                <a:path w="2609215" h="1422400">
                  <a:moveTo>
                    <a:pt x="68521" y="520700"/>
                  </a:moveTo>
                  <a:lnTo>
                    <a:pt x="48857" y="520700"/>
                  </a:lnTo>
                  <a:lnTo>
                    <a:pt x="46378" y="533400"/>
                  </a:lnTo>
                  <a:lnTo>
                    <a:pt x="45663" y="546100"/>
                  </a:lnTo>
                  <a:lnTo>
                    <a:pt x="77333" y="546100"/>
                  </a:lnTo>
                  <a:lnTo>
                    <a:pt x="79448" y="558800"/>
                  </a:lnTo>
                  <a:lnTo>
                    <a:pt x="85475" y="558800"/>
                  </a:lnTo>
                  <a:lnTo>
                    <a:pt x="89437" y="546100"/>
                  </a:lnTo>
                  <a:lnTo>
                    <a:pt x="85630" y="533400"/>
                  </a:lnTo>
                  <a:lnTo>
                    <a:pt x="75040" y="533400"/>
                  </a:lnTo>
                  <a:lnTo>
                    <a:pt x="68521" y="520700"/>
                  </a:lnTo>
                  <a:close/>
                </a:path>
                <a:path w="2609215" h="1422400">
                  <a:moveTo>
                    <a:pt x="2574273" y="546100"/>
                  </a:moveTo>
                  <a:lnTo>
                    <a:pt x="2524128" y="546100"/>
                  </a:lnTo>
                  <a:lnTo>
                    <a:pt x="2528834" y="558800"/>
                  </a:lnTo>
                  <a:lnTo>
                    <a:pt x="2577255" y="558800"/>
                  </a:lnTo>
                  <a:lnTo>
                    <a:pt x="2574273" y="546100"/>
                  </a:lnTo>
                  <a:close/>
                </a:path>
                <a:path w="2609215" h="1422400">
                  <a:moveTo>
                    <a:pt x="2530490" y="520700"/>
                  </a:moveTo>
                  <a:lnTo>
                    <a:pt x="2524124" y="520700"/>
                  </a:lnTo>
                  <a:lnTo>
                    <a:pt x="2524086" y="533400"/>
                  </a:lnTo>
                  <a:lnTo>
                    <a:pt x="2531049" y="546100"/>
                  </a:lnTo>
                  <a:lnTo>
                    <a:pt x="2536291" y="546100"/>
                  </a:lnTo>
                  <a:lnTo>
                    <a:pt x="2531714" y="533400"/>
                  </a:lnTo>
                  <a:lnTo>
                    <a:pt x="2530490" y="520700"/>
                  </a:lnTo>
                  <a:close/>
                </a:path>
                <a:path w="2609215" h="1422400">
                  <a:moveTo>
                    <a:pt x="2559320" y="520700"/>
                  </a:moveTo>
                  <a:lnTo>
                    <a:pt x="2530490" y="520700"/>
                  </a:lnTo>
                  <a:lnTo>
                    <a:pt x="2538420" y="533400"/>
                  </a:lnTo>
                  <a:lnTo>
                    <a:pt x="2536291" y="546100"/>
                  </a:lnTo>
                  <a:lnTo>
                    <a:pt x="2569777" y="546100"/>
                  </a:lnTo>
                  <a:lnTo>
                    <a:pt x="2569424" y="533400"/>
                  </a:lnTo>
                  <a:lnTo>
                    <a:pt x="2559320" y="520700"/>
                  </a:lnTo>
                  <a:close/>
                </a:path>
                <a:path w="2609215" h="1422400">
                  <a:moveTo>
                    <a:pt x="108376" y="482600"/>
                  </a:moveTo>
                  <a:lnTo>
                    <a:pt x="73113" y="482600"/>
                  </a:lnTo>
                  <a:lnTo>
                    <a:pt x="58859" y="495300"/>
                  </a:lnTo>
                  <a:lnTo>
                    <a:pt x="60228" y="508000"/>
                  </a:lnTo>
                  <a:lnTo>
                    <a:pt x="68521" y="520700"/>
                  </a:lnTo>
                  <a:lnTo>
                    <a:pt x="75040" y="533400"/>
                  </a:lnTo>
                  <a:lnTo>
                    <a:pt x="85630" y="533400"/>
                  </a:lnTo>
                  <a:lnTo>
                    <a:pt x="78902" y="520700"/>
                  </a:lnTo>
                  <a:lnTo>
                    <a:pt x="91324" y="520700"/>
                  </a:lnTo>
                  <a:lnTo>
                    <a:pt x="96668" y="508000"/>
                  </a:lnTo>
                  <a:lnTo>
                    <a:pt x="103927" y="495300"/>
                  </a:lnTo>
                  <a:lnTo>
                    <a:pt x="108376" y="482600"/>
                  </a:lnTo>
                  <a:close/>
                </a:path>
                <a:path w="2609215" h="1422400">
                  <a:moveTo>
                    <a:pt x="96631" y="520700"/>
                  </a:moveTo>
                  <a:lnTo>
                    <a:pt x="78902" y="520700"/>
                  </a:lnTo>
                  <a:lnTo>
                    <a:pt x="85630" y="533400"/>
                  </a:lnTo>
                  <a:lnTo>
                    <a:pt x="103965" y="533400"/>
                  </a:lnTo>
                  <a:lnTo>
                    <a:pt x="96631" y="520700"/>
                  </a:lnTo>
                  <a:close/>
                </a:path>
                <a:path w="2609215" h="1422400">
                  <a:moveTo>
                    <a:pt x="118775" y="482600"/>
                  </a:moveTo>
                  <a:lnTo>
                    <a:pt x="108376" y="482600"/>
                  </a:lnTo>
                  <a:lnTo>
                    <a:pt x="105290" y="508000"/>
                  </a:lnTo>
                  <a:lnTo>
                    <a:pt x="92623" y="520700"/>
                  </a:lnTo>
                  <a:lnTo>
                    <a:pt x="108934" y="520700"/>
                  </a:lnTo>
                  <a:lnTo>
                    <a:pt x="107709" y="508000"/>
                  </a:lnTo>
                  <a:lnTo>
                    <a:pt x="114054" y="508000"/>
                  </a:lnTo>
                  <a:lnTo>
                    <a:pt x="109404" y="495300"/>
                  </a:lnTo>
                  <a:lnTo>
                    <a:pt x="120720" y="495300"/>
                  </a:lnTo>
                  <a:lnTo>
                    <a:pt x="118775" y="482600"/>
                  </a:lnTo>
                  <a:close/>
                </a:path>
                <a:path w="2609215" h="1422400">
                  <a:moveTo>
                    <a:pt x="114054" y="508000"/>
                  </a:moveTo>
                  <a:lnTo>
                    <a:pt x="112574" y="508000"/>
                  </a:lnTo>
                  <a:lnTo>
                    <a:pt x="108934" y="520700"/>
                  </a:lnTo>
                  <a:lnTo>
                    <a:pt x="111161" y="520700"/>
                  </a:lnTo>
                  <a:lnTo>
                    <a:pt x="114054" y="508000"/>
                  </a:lnTo>
                  <a:close/>
                </a:path>
                <a:path w="2609215" h="1422400">
                  <a:moveTo>
                    <a:pt x="2543330" y="495300"/>
                  </a:moveTo>
                  <a:lnTo>
                    <a:pt x="2502097" y="495300"/>
                  </a:lnTo>
                  <a:lnTo>
                    <a:pt x="2502214" y="497412"/>
                  </a:lnTo>
                  <a:lnTo>
                    <a:pt x="2511385" y="508000"/>
                  </a:lnTo>
                  <a:lnTo>
                    <a:pt x="2514637" y="520700"/>
                  </a:lnTo>
                  <a:lnTo>
                    <a:pt x="2550450" y="520700"/>
                  </a:lnTo>
                  <a:lnTo>
                    <a:pt x="2550234" y="508000"/>
                  </a:lnTo>
                  <a:lnTo>
                    <a:pt x="2545479" y="508000"/>
                  </a:lnTo>
                  <a:lnTo>
                    <a:pt x="2543330" y="495300"/>
                  </a:lnTo>
                  <a:close/>
                </a:path>
                <a:path w="2609215" h="1422400">
                  <a:moveTo>
                    <a:pt x="2501526" y="496618"/>
                  </a:moveTo>
                  <a:lnTo>
                    <a:pt x="2496600" y="508000"/>
                  </a:lnTo>
                  <a:lnTo>
                    <a:pt x="2502798" y="508000"/>
                  </a:lnTo>
                  <a:lnTo>
                    <a:pt x="2502214" y="497412"/>
                  </a:lnTo>
                  <a:lnTo>
                    <a:pt x="2501526" y="496618"/>
                  </a:lnTo>
                  <a:close/>
                </a:path>
                <a:path w="2609215" h="1422400">
                  <a:moveTo>
                    <a:pt x="2541480" y="482600"/>
                  </a:moveTo>
                  <a:lnTo>
                    <a:pt x="2498754" y="482600"/>
                  </a:lnTo>
                  <a:lnTo>
                    <a:pt x="2498197" y="495300"/>
                  </a:lnTo>
                  <a:lnTo>
                    <a:pt x="2544462" y="495300"/>
                  </a:lnTo>
                  <a:lnTo>
                    <a:pt x="2547120" y="508000"/>
                  </a:lnTo>
                  <a:lnTo>
                    <a:pt x="2550234" y="508000"/>
                  </a:lnTo>
                  <a:lnTo>
                    <a:pt x="2551404" y="495300"/>
                  </a:lnTo>
                  <a:lnTo>
                    <a:pt x="2541480" y="482600"/>
                  </a:lnTo>
                  <a:close/>
                </a:path>
                <a:path w="2609215" h="1422400">
                  <a:moveTo>
                    <a:pt x="2502097" y="495300"/>
                  </a:moveTo>
                  <a:lnTo>
                    <a:pt x="2500383" y="495300"/>
                  </a:lnTo>
                  <a:lnTo>
                    <a:pt x="2501526" y="496618"/>
                  </a:lnTo>
                  <a:lnTo>
                    <a:pt x="2502097" y="495300"/>
                  </a:lnTo>
                  <a:close/>
                </a:path>
                <a:path w="2609215" h="1422400">
                  <a:moveTo>
                    <a:pt x="128098" y="482600"/>
                  </a:moveTo>
                  <a:lnTo>
                    <a:pt x="122117" y="482600"/>
                  </a:lnTo>
                  <a:lnTo>
                    <a:pt x="120720" y="495300"/>
                  </a:lnTo>
                  <a:lnTo>
                    <a:pt x="127415" y="495300"/>
                  </a:lnTo>
                  <a:lnTo>
                    <a:pt x="128098" y="482600"/>
                  </a:lnTo>
                  <a:close/>
                </a:path>
                <a:path w="2609215" h="1422400">
                  <a:moveTo>
                    <a:pt x="2529862" y="457200"/>
                  </a:moveTo>
                  <a:lnTo>
                    <a:pt x="2528243" y="469900"/>
                  </a:lnTo>
                  <a:lnTo>
                    <a:pt x="2480751" y="469900"/>
                  </a:lnTo>
                  <a:lnTo>
                    <a:pt x="2478351" y="482600"/>
                  </a:lnTo>
                  <a:lnTo>
                    <a:pt x="2489218" y="495300"/>
                  </a:lnTo>
                  <a:lnTo>
                    <a:pt x="2493830" y="495300"/>
                  </a:lnTo>
                  <a:lnTo>
                    <a:pt x="2490579" y="482600"/>
                  </a:lnTo>
                  <a:lnTo>
                    <a:pt x="2541480" y="482600"/>
                  </a:lnTo>
                  <a:lnTo>
                    <a:pt x="2534287" y="469900"/>
                  </a:lnTo>
                  <a:lnTo>
                    <a:pt x="2529862" y="457200"/>
                  </a:lnTo>
                  <a:close/>
                </a:path>
                <a:path w="2609215" h="1422400">
                  <a:moveTo>
                    <a:pt x="83949" y="469900"/>
                  </a:moveTo>
                  <a:lnTo>
                    <a:pt x="74569" y="469900"/>
                  </a:lnTo>
                  <a:lnTo>
                    <a:pt x="73228" y="482600"/>
                  </a:lnTo>
                  <a:lnTo>
                    <a:pt x="86055" y="482600"/>
                  </a:lnTo>
                  <a:lnTo>
                    <a:pt x="83949" y="469900"/>
                  </a:lnTo>
                  <a:close/>
                </a:path>
                <a:path w="2609215" h="1422400">
                  <a:moveTo>
                    <a:pt x="131646" y="457200"/>
                  </a:moveTo>
                  <a:lnTo>
                    <a:pt x="88351" y="457200"/>
                  </a:lnTo>
                  <a:lnTo>
                    <a:pt x="93166" y="469900"/>
                  </a:lnTo>
                  <a:lnTo>
                    <a:pt x="95961" y="469900"/>
                  </a:lnTo>
                  <a:lnTo>
                    <a:pt x="86055" y="482600"/>
                  </a:lnTo>
                  <a:lnTo>
                    <a:pt x="122946" y="482600"/>
                  </a:lnTo>
                  <a:lnTo>
                    <a:pt x="121085" y="469900"/>
                  </a:lnTo>
                  <a:lnTo>
                    <a:pt x="131646" y="457200"/>
                  </a:lnTo>
                  <a:close/>
                </a:path>
                <a:path w="2609215" h="1422400">
                  <a:moveTo>
                    <a:pt x="2471346" y="457200"/>
                  </a:moveTo>
                  <a:lnTo>
                    <a:pt x="2471187" y="457200"/>
                  </a:lnTo>
                  <a:lnTo>
                    <a:pt x="2472737" y="469900"/>
                  </a:lnTo>
                  <a:lnTo>
                    <a:pt x="2471346" y="457200"/>
                  </a:lnTo>
                  <a:close/>
                </a:path>
                <a:path w="2609215" h="1422400">
                  <a:moveTo>
                    <a:pt x="2479545" y="457200"/>
                  </a:moveTo>
                  <a:lnTo>
                    <a:pt x="2476674" y="457200"/>
                  </a:lnTo>
                  <a:lnTo>
                    <a:pt x="2478768" y="469900"/>
                  </a:lnTo>
                  <a:lnTo>
                    <a:pt x="2482028" y="469900"/>
                  </a:lnTo>
                  <a:lnTo>
                    <a:pt x="2479545" y="457200"/>
                  </a:lnTo>
                  <a:close/>
                </a:path>
                <a:path w="2609215" h="1422400">
                  <a:moveTo>
                    <a:pt x="2484715" y="457200"/>
                  </a:moveTo>
                  <a:lnTo>
                    <a:pt x="2483333" y="469900"/>
                  </a:lnTo>
                  <a:lnTo>
                    <a:pt x="2489490" y="469900"/>
                  </a:lnTo>
                  <a:lnTo>
                    <a:pt x="2489529" y="467570"/>
                  </a:lnTo>
                  <a:lnTo>
                    <a:pt x="2484715" y="457200"/>
                  </a:lnTo>
                  <a:close/>
                </a:path>
                <a:path w="2609215" h="1422400">
                  <a:moveTo>
                    <a:pt x="2519209" y="457200"/>
                  </a:moveTo>
                  <a:lnTo>
                    <a:pt x="2489702" y="457200"/>
                  </a:lnTo>
                  <a:lnTo>
                    <a:pt x="2489529" y="467570"/>
                  </a:lnTo>
                  <a:lnTo>
                    <a:pt x="2490610" y="469900"/>
                  </a:lnTo>
                  <a:lnTo>
                    <a:pt x="2524082" y="469900"/>
                  </a:lnTo>
                  <a:lnTo>
                    <a:pt x="2519209" y="457200"/>
                  </a:lnTo>
                  <a:close/>
                </a:path>
                <a:path w="2609215" h="1422400">
                  <a:moveTo>
                    <a:pt x="147351" y="444500"/>
                  </a:moveTo>
                  <a:lnTo>
                    <a:pt x="99919" y="444500"/>
                  </a:lnTo>
                  <a:lnTo>
                    <a:pt x="88330" y="457200"/>
                  </a:lnTo>
                  <a:lnTo>
                    <a:pt x="142284" y="457200"/>
                  </a:lnTo>
                  <a:lnTo>
                    <a:pt x="147544" y="449362"/>
                  </a:lnTo>
                  <a:lnTo>
                    <a:pt x="147351" y="444500"/>
                  </a:lnTo>
                  <a:close/>
                </a:path>
                <a:path w="2609215" h="1422400">
                  <a:moveTo>
                    <a:pt x="151798" y="444500"/>
                  </a:moveTo>
                  <a:lnTo>
                    <a:pt x="150807" y="444500"/>
                  </a:lnTo>
                  <a:lnTo>
                    <a:pt x="147544" y="449362"/>
                  </a:lnTo>
                  <a:lnTo>
                    <a:pt x="147854" y="457200"/>
                  </a:lnTo>
                  <a:lnTo>
                    <a:pt x="151798" y="444500"/>
                  </a:lnTo>
                  <a:close/>
                </a:path>
                <a:path w="2609215" h="1422400">
                  <a:moveTo>
                    <a:pt x="2511141" y="431800"/>
                  </a:moveTo>
                  <a:lnTo>
                    <a:pt x="2458475" y="431800"/>
                  </a:lnTo>
                  <a:lnTo>
                    <a:pt x="2462851" y="444500"/>
                  </a:lnTo>
                  <a:lnTo>
                    <a:pt x="2450899" y="444500"/>
                  </a:lnTo>
                  <a:lnTo>
                    <a:pt x="2460181" y="457200"/>
                  </a:lnTo>
                  <a:lnTo>
                    <a:pt x="2522725" y="457200"/>
                  </a:lnTo>
                  <a:lnTo>
                    <a:pt x="2511141" y="431800"/>
                  </a:lnTo>
                  <a:close/>
                </a:path>
                <a:path w="2609215" h="1422400">
                  <a:moveTo>
                    <a:pt x="121573" y="431800"/>
                  </a:moveTo>
                  <a:lnTo>
                    <a:pt x="104144" y="431800"/>
                  </a:lnTo>
                  <a:lnTo>
                    <a:pt x="100855" y="444500"/>
                  </a:lnTo>
                  <a:lnTo>
                    <a:pt x="123342" y="444500"/>
                  </a:lnTo>
                  <a:lnTo>
                    <a:pt x="121573" y="431800"/>
                  </a:lnTo>
                  <a:close/>
                </a:path>
                <a:path w="2609215" h="1422400">
                  <a:moveTo>
                    <a:pt x="162588" y="431800"/>
                  </a:moveTo>
                  <a:lnTo>
                    <a:pt x="121573" y="431800"/>
                  </a:lnTo>
                  <a:lnTo>
                    <a:pt x="123342" y="444500"/>
                  </a:lnTo>
                  <a:lnTo>
                    <a:pt x="158650" y="444500"/>
                  </a:lnTo>
                  <a:lnTo>
                    <a:pt x="162588" y="431800"/>
                  </a:lnTo>
                  <a:close/>
                </a:path>
                <a:path w="2609215" h="1422400">
                  <a:moveTo>
                    <a:pt x="2458475" y="431800"/>
                  </a:moveTo>
                  <a:lnTo>
                    <a:pt x="2449703" y="431800"/>
                  </a:lnTo>
                  <a:lnTo>
                    <a:pt x="2451449" y="444500"/>
                  </a:lnTo>
                  <a:lnTo>
                    <a:pt x="2457704" y="444500"/>
                  </a:lnTo>
                  <a:lnTo>
                    <a:pt x="2458475" y="431800"/>
                  </a:lnTo>
                  <a:close/>
                </a:path>
                <a:path w="2609215" h="1422400">
                  <a:moveTo>
                    <a:pt x="174723" y="406400"/>
                  </a:moveTo>
                  <a:lnTo>
                    <a:pt x="127220" y="406400"/>
                  </a:lnTo>
                  <a:lnTo>
                    <a:pt x="119118" y="419100"/>
                  </a:lnTo>
                  <a:lnTo>
                    <a:pt x="112919" y="419100"/>
                  </a:lnTo>
                  <a:lnTo>
                    <a:pt x="110568" y="431800"/>
                  </a:lnTo>
                  <a:lnTo>
                    <a:pt x="155100" y="431800"/>
                  </a:lnTo>
                  <a:lnTo>
                    <a:pt x="174723" y="406400"/>
                  </a:lnTo>
                  <a:close/>
                </a:path>
                <a:path w="2609215" h="1422400">
                  <a:moveTo>
                    <a:pt x="2500725" y="419100"/>
                  </a:moveTo>
                  <a:lnTo>
                    <a:pt x="2445122" y="419100"/>
                  </a:lnTo>
                  <a:lnTo>
                    <a:pt x="2454088" y="431800"/>
                  </a:lnTo>
                  <a:lnTo>
                    <a:pt x="2499021" y="431800"/>
                  </a:lnTo>
                  <a:lnTo>
                    <a:pt x="2500725" y="419100"/>
                  </a:lnTo>
                  <a:close/>
                </a:path>
                <a:path w="2609215" h="1422400">
                  <a:moveTo>
                    <a:pt x="2507064" y="419100"/>
                  </a:moveTo>
                  <a:lnTo>
                    <a:pt x="2503836" y="419100"/>
                  </a:lnTo>
                  <a:lnTo>
                    <a:pt x="2507123" y="431800"/>
                  </a:lnTo>
                  <a:lnTo>
                    <a:pt x="2507064" y="419100"/>
                  </a:lnTo>
                  <a:close/>
                </a:path>
                <a:path w="2609215" h="1422400">
                  <a:moveTo>
                    <a:pt x="183527" y="406400"/>
                  </a:moveTo>
                  <a:lnTo>
                    <a:pt x="174723" y="406400"/>
                  </a:lnTo>
                  <a:lnTo>
                    <a:pt x="182032" y="419100"/>
                  </a:lnTo>
                  <a:lnTo>
                    <a:pt x="183527" y="406400"/>
                  </a:lnTo>
                  <a:close/>
                </a:path>
                <a:path w="2609215" h="1422400">
                  <a:moveTo>
                    <a:pt x="2481793" y="406400"/>
                  </a:moveTo>
                  <a:lnTo>
                    <a:pt x="2435998" y="406400"/>
                  </a:lnTo>
                  <a:lnTo>
                    <a:pt x="2438643" y="419100"/>
                  </a:lnTo>
                  <a:lnTo>
                    <a:pt x="2486705" y="419100"/>
                  </a:lnTo>
                  <a:lnTo>
                    <a:pt x="2481793" y="406400"/>
                  </a:lnTo>
                  <a:close/>
                </a:path>
                <a:path w="2609215" h="1422400">
                  <a:moveTo>
                    <a:pt x="202810" y="393700"/>
                  </a:moveTo>
                  <a:lnTo>
                    <a:pt x="131436" y="393700"/>
                  </a:lnTo>
                  <a:lnTo>
                    <a:pt x="134070" y="406400"/>
                  </a:lnTo>
                  <a:lnTo>
                    <a:pt x="201122" y="406400"/>
                  </a:lnTo>
                  <a:lnTo>
                    <a:pt x="202810" y="393700"/>
                  </a:lnTo>
                  <a:close/>
                </a:path>
                <a:path w="2609215" h="1422400">
                  <a:moveTo>
                    <a:pt x="2414561" y="393700"/>
                  </a:moveTo>
                  <a:lnTo>
                    <a:pt x="2417461" y="406400"/>
                  </a:lnTo>
                  <a:lnTo>
                    <a:pt x="2418407" y="406400"/>
                  </a:lnTo>
                  <a:lnTo>
                    <a:pt x="2414561" y="393700"/>
                  </a:lnTo>
                  <a:close/>
                </a:path>
                <a:path w="2609215" h="1422400">
                  <a:moveTo>
                    <a:pt x="2480738" y="393700"/>
                  </a:moveTo>
                  <a:lnTo>
                    <a:pt x="2417463" y="393700"/>
                  </a:lnTo>
                  <a:lnTo>
                    <a:pt x="2424179" y="406400"/>
                  </a:lnTo>
                  <a:lnTo>
                    <a:pt x="2482132" y="406400"/>
                  </a:lnTo>
                  <a:lnTo>
                    <a:pt x="2480738" y="3937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56875" y="368300"/>
                  </a:lnTo>
                  <a:lnTo>
                    <a:pt x="153383" y="381000"/>
                  </a:lnTo>
                  <a:lnTo>
                    <a:pt x="135249" y="393700"/>
                  </a:lnTo>
                  <a:lnTo>
                    <a:pt x="172002" y="393700"/>
                  </a:lnTo>
                  <a:lnTo>
                    <a:pt x="175539" y="381000"/>
                  </a:lnTo>
                  <a:lnTo>
                    <a:pt x="162038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07842" y="368300"/>
                  </a:moveTo>
                  <a:lnTo>
                    <a:pt x="165483" y="368300"/>
                  </a:lnTo>
                  <a:lnTo>
                    <a:pt x="163425" y="381000"/>
                  </a:lnTo>
                  <a:lnTo>
                    <a:pt x="178763" y="381000"/>
                  </a:lnTo>
                  <a:lnTo>
                    <a:pt x="174911" y="393700"/>
                  </a:lnTo>
                  <a:lnTo>
                    <a:pt x="195821" y="393700"/>
                  </a:lnTo>
                  <a:lnTo>
                    <a:pt x="207842" y="368300"/>
                  </a:lnTo>
                  <a:close/>
                </a:path>
                <a:path w="2609215" h="1422400">
                  <a:moveTo>
                    <a:pt x="2440035" y="355600"/>
                  </a:moveTo>
                  <a:lnTo>
                    <a:pt x="2431075" y="368300"/>
                  </a:lnTo>
                  <a:lnTo>
                    <a:pt x="2394527" y="368300"/>
                  </a:lnTo>
                  <a:lnTo>
                    <a:pt x="2403057" y="381000"/>
                  </a:lnTo>
                  <a:lnTo>
                    <a:pt x="2393378" y="381000"/>
                  </a:lnTo>
                  <a:lnTo>
                    <a:pt x="2396874" y="393700"/>
                  </a:lnTo>
                  <a:lnTo>
                    <a:pt x="2463078" y="393700"/>
                  </a:lnTo>
                  <a:lnTo>
                    <a:pt x="2454580" y="381000"/>
                  </a:lnTo>
                  <a:lnTo>
                    <a:pt x="2448456" y="368249"/>
                  </a:lnTo>
                  <a:lnTo>
                    <a:pt x="2440035" y="355600"/>
                  </a:lnTo>
                  <a:close/>
                </a:path>
                <a:path w="2609215" h="1422400">
                  <a:moveTo>
                    <a:pt x="165483" y="368300"/>
                  </a:moveTo>
                  <a:lnTo>
                    <a:pt x="162038" y="381000"/>
                  </a:lnTo>
                  <a:lnTo>
                    <a:pt x="163425" y="381000"/>
                  </a:lnTo>
                  <a:lnTo>
                    <a:pt x="165483" y="368300"/>
                  </a:lnTo>
                  <a:close/>
                </a:path>
                <a:path w="2609215" h="1422400">
                  <a:moveTo>
                    <a:pt x="223483" y="368300"/>
                  </a:moveTo>
                  <a:lnTo>
                    <a:pt x="207842" y="368300"/>
                  </a:lnTo>
                  <a:lnTo>
                    <a:pt x="212808" y="381000"/>
                  </a:lnTo>
                  <a:lnTo>
                    <a:pt x="218334" y="381000"/>
                  </a:lnTo>
                  <a:lnTo>
                    <a:pt x="223483" y="368300"/>
                  </a:lnTo>
                  <a:close/>
                </a:path>
                <a:path w="2609215" h="1422400">
                  <a:moveTo>
                    <a:pt x="228185" y="368300"/>
                  </a:moveTo>
                  <a:lnTo>
                    <a:pt x="223483" y="368300"/>
                  </a:lnTo>
                  <a:lnTo>
                    <a:pt x="227318" y="381000"/>
                  </a:lnTo>
                  <a:lnTo>
                    <a:pt x="228185" y="368300"/>
                  </a:lnTo>
                  <a:close/>
                </a:path>
                <a:path w="2609215" h="1422400">
                  <a:moveTo>
                    <a:pt x="186710" y="342900"/>
                  </a:moveTo>
                  <a:lnTo>
                    <a:pt x="177529" y="355600"/>
                  </a:lnTo>
                  <a:lnTo>
                    <a:pt x="174302" y="368300"/>
                  </a:lnTo>
                  <a:lnTo>
                    <a:pt x="194136" y="368300"/>
                  </a:lnTo>
                  <a:lnTo>
                    <a:pt x="191015" y="355600"/>
                  </a:lnTo>
                  <a:lnTo>
                    <a:pt x="197378" y="355600"/>
                  </a:lnTo>
                  <a:lnTo>
                    <a:pt x="186710" y="342900"/>
                  </a:lnTo>
                  <a:close/>
                </a:path>
                <a:path w="2609215" h="1422400">
                  <a:moveTo>
                    <a:pt x="200498" y="368276"/>
                  </a:moveTo>
                  <a:close/>
                </a:path>
                <a:path w="2609215" h="1422400">
                  <a:moveTo>
                    <a:pt x="225259" y="355600"/>
                  </a:moveTo>
                  <a:lnTo>
                    <a:pt x="212596" y="355600"/>
                  </a:lnTo>
                  <a:lnTo>
                    <a:pt x="200525" y="368249"/>
                  </a:lnTo>
                  <a:lnTo>
                    <a:pt x="221819" y="368300"/>
                  </a:lnTo>
                  <a:lnTo>
                    <a:pt x="222648" y="366457"/>
                  </a:lnTo>
                  <a:lnTo>
                    <a:pt x="225259" y="355600"/>
                  </a:lnTo>
                  <a:close/>
                </a:path>
                <a:path w="2609215" h="1422400">
                  <a:moveTo>
                    <a:pt x="238166" y="355600"/>
                  </a:moveTo>
                  <a:lnTo>
                    <a:pt x="227538" y="355600"/>
                  </a:lnTo>
                  <a:lnTo>
                    <a:pt x="222648" y="366457"/>
                  </a:lnTo>
                  <a:lnTo>
                    <a:pt x="222206" y="368300"/>
                  </a:lnTo>
                  <a:lnTo>
                    <a:pt x="231126" y="368300"/>
                  </a:lnTo>
                  <a:lnTo>
                    <a:pt x="238166" y="355600"/>
                  </a:lnTo>
                  <a:close/>
                </a:path>
                <a:path w="2609215" h="1422400">
                  <a:moveTo>
                    <a:pt x="240630" y="355600"/>
                  </a:moveTo>
                  <a:lnTo>
                    <a:pt x="238899" y="368300"/>
                  </a:lnTo>
                  <a:lnTo>
                    <a:pt x="242024" y="368300"/>
                  </a:lnTo>
                  <a:lnTo>
                    <a:pt x="240630" y="355600"/>
                  </a:lnTo>
                  <a:close/>
                </a:path>
                <a:path w="2609215" h="1422400">
                  <a:moveTo>
                    <a:pt x="2380332" y="355600"/>
                  </a:moveTo>
                  <a:lnTo>
                    <a:pt x="2372227" y="355600"/>
                  </a:lnTo>
                  <a:lnTo>
                    <a:pt x="2380134" y="368300"/>
                  </a:lnTo>
                  <a:lnTo>
                    <a:pt x="2386560" y="368300"/>
                  </a:lnTo>
                  <a:lnTo>
                    <a:pt x="2380332" y="355600"/>
                  </a:lnTo>
                  <a:close/>
                </a:path>
                <a:path w="2609215" h="1422400">
                  <a:moveTo>
                    <a:pt x="2394569" y="355600"/>
                  </a:moveTo>
                  <a:lnTo>
                    <a:pt x="2385755" y="355600"/>
                  </a:lnTo>
                  <a:lnTo>
                    <a:pt x="2392385" y="368300"/>
                  </a:lnTo>
                  <a:lnTo>
                    <a:pt x="2407557" y="368300"/>
                  </a:lnTo>
                  <a:lnTo>
                    <a:pt x="2394569" y="355600"/>
                  </a:lnTo>
                  <a:close/>
                </a:path>
                <a:path w="2609215" h="1422400">
                  <a:moveTo>
                    <a:pt x="2422940" y="342900"/>
                  </a:moveTo>
                  <a:lnTo>
                    <a:pt x="2363413" y="342900"/>
                  </a:lnTo>
                  <a:lnTo>
                    <a:pt x="2363451" y="345091"/>
                  </a:lnTo>
                  <a:lnTo>
                    <a:pt x="2374386" y="355600"/>
                  </a:lnTo>
                  <a:lnTo>
                    <a:pt x="2408843" y="355600"/>
                  </a:lnTo>
                  <a:lnTo>
                    <a:pt x="2416645" y="368300"/>
                  </a:lnTo>
                  <a:lnTo>
                    <a:pt x="2423471" y="368300"/>
                  </a:lnTo>
                  <a:lnTo>
                    <a:pt x="2424136" y="355600"/>
                  </a:lnTo>
                  <a:lnTo>
                    <a:pt x="2422940" y="342900"/>
                  </a:lnTo>
                  <a:close/>
                </a:path>
                <a:path w="2609215" h="1422400">
                  <a:moveTo>
                    <a:pt x="206097" y="355600"/>
                  </a:moveTo>
                  <a:lnTo>
                    <a:pt x="198570" y="355600"/>
                  </a:lnTo>
                  <a:lnTo>
                    <a:pt x="200498" y="368276"/>
                  </a:lnTo>
                  <a:lnTo>
                    <a:pt x="206097" y="355600"/>
                  </a:lnTo>
                  <a:close/>
                </a:path>
                <a:path w="2609215" h="1422400">
                  <a:moveTo>
                    <a:pt x="227538" y="355600"/>
                  </a:moveTo>
                  <a:lnTo>
                    <a:pt x="225259" y="355600"/>
                  </a:lnTo>
                  <a:lnTo>
                    <a:pt x="222648" y="366457"/>
                  </a:lnTo>
                  <a:lnTo>
                    <a:pt x="227538" y="355600"/>
                  </a:lnTo>
                  <a:close/>
                </a:path>
                <a:path w="2609215" h="1422400">
                  <a:moveTo>
                    <a:pt x="285861" y="317500"/>
                  </a:moveTo>
                  <a:lnTo>
                    <a:pt x="221266" y="317500"/>
                  </a:lnTo>
                  <a:lnTo>
                    <a:pt x="196740" y="330200"/>
                  </a:lnTo>
                  <a:lnTo>
                    <a:pt x="194746" y="342900"/>
                  </a:lnTo>
                  <a:lnTo>
                    <a:pt x="203844" y="355600"/>
                  </a:lnTo>
                  <a:lnTo>
                    <a:pt x="253349" y="355600"/>
                  </a:lnTo>
                  <a:lnTo>
                    <a:pt x="253054" y="342900"/>
                  </a:lnTo>
                  <a:lnTo>
                    <a:pt x="234564" y="342900"/>
                  </a:lnTo>
                  <a:lnTo>
                    <a:pt x="244808" y="330200"/>
                  </a:lnTo>
                  <a:lnTo>
                    <a:pt x="281646" y="330200"/>
                  </a:lnTo>
                  <a:lnTo>
                    <a:pt x="285861" y="317500"/>
                  </a:lnTo>
                  <a:close/>
                </a:path>
                <a:path w="2609215" h="1422400">
                  <a:moveTo>
                    <a:pt x="2361171" y="342900"/>
                  </a:moveTo>
                  <a:lnTo>
                    <a:pt x="2359659" y="342900"/>
                  </a:lnTo>
                  <a:lnTo>
                    <a:pt x="2363630" y="355600"/>
                  </a:lnTo>
                  <a:lnTo>
                    <a:pt x="2363451" y="345091"/>
                  </a:lnTo>
                  <a:lnTo>
                    <a:pt x="2361171" y="342900"/>
                  </a:lnTo>
                  <a:close/>
                </a:path>
                <a:path w="2609215" h="1422400">
                  <a:moveTo>
                    <a:pt x="269830" y="330200"/>
                  </a:moveTo>
                  <a:lnTo>
                    <a:pt x="247655" y="330200"/>
                  </a:lnTo>
                  <a:lnTo>
                    <a:pt x="245213" y="342900"/>
                  </a:lnTo>
                  <a:lnTo>
                    <a:pt x="251601" y="342900"/>
                  </a:lnTo>
                  <a:lnTo>
                    <a:pt x="269830" y="330200"/>
                  </a:lnTo>
                  <a:close/>
                </a:path>
                <a:path w="2609215" h="1422400">
                  <a:moveTo>
                    <a:pt x="271637" y="330200"/>
                  </a:moveTo>
                  <a:lnTo>
                    <a:pt x="269830" y="330200"/>
                  </a:lnTo>
                  <a:lnTo>
                    <a:pt x="264732" y="342900"/>
                  </a:lnTo>
                  <a:lnTo>
                    <a:pt x="271637" y="330200"/>
                  </a:lnTo>
                  <a:close/>
                </a:path>
                <a:path w="2609215" h="1422400">
                  <a:moveTo>
                    <a:pt x="2337832" y="330200"/>
                  </a:moveTo>
                  <a:lnTo>
                    <a:pt x="2336616" y="330200"/>
                  </a:lnTo>
                  <a:lnTo>
                    <a:pt x="2340272" y="342900"/>
                  </a:lnTo>
                  <a:lnTo>
                    <a:pt x="2343932" y="342900"/>
                  </a:lnTo>
                  <a:lnTo>
                    <a:pt x="2341022" y="332781"/>
                  </a:lnTo>
                  <a:lnTo>
                    <a:pt x="2337832" y="330200"/>
                  </a:lnTo>
                  <a:close/>
                </a:path>
                <a:path w="2609215" h="1422400">
                  <a:moveTo>
                    <a:pt x="2362469" y="330200"/>
                  </a:moveTo>
                  <a:lnTo>
                    <a:pt x="2340280" y="330200"/>
                  </a:lnTo>
                  <a:lnTo>
                    <a:pt x="2341022" y="332781"/>
                  </a:lnTo>
                  <a:lnTo>
                    <a:pt x="2353526" y="342900"/>
                  </a:lnTo>
                  <a:lnTo>
                    <a:pt x="2368331" y="342900"/>
                  </a:lnTo>
                  <a:lnTo>
                    <a:pt x="2362469" y="330200"/>
                  </a:lnTo>
                  <a:close/>
                </a:path>
                <a:path w="2609215" h="1422400">
                  <a:moveTo>
                    <a:pt x="2408163" y="330200"/>
                  </a:moveTo>
                  <a:lnTo>
                    <a:pt x="2365571" y="330200"/>
                  </a:lnTo>
                  <a:lnTo>
                    <a:pt x="2370053" y="342900"/>
                  </a:lnTo>
                  <a:lnTo>
                    <a:pt x="2418182" y="342900"/>
                  </a:lnTo>
                  <a:lnTo>
                    <a:pt x="2408163" y="330200"/>
                  </a:lnTo>
                  <a:close/>
                </a:path>
                <a:path w="2609215" h="1422400">
                  <a:moveTo>
                    <a:pt x="2322049" y="317500"/>
                  </a:moveTo>
                  <a:lnTo>
                    <a:pt x="2323013" y="330200"/>
                  </a:lnTo>
                  <a:lnTo>
                    <a:pt x="2325695" y="330200"/>
                  </a:lnTo>
                  <a:lnTo>
                    <a:pt x="2322049" y="317500"/>
                  </a:lnTo>
                  <a:close/>
                </a:path>
                <a:path w="2609215" h="1422400">
                  <a:moveTo>
                    <a:pt x="2313531" y="303854"/>
                  </a:moveTo>
                  <a:lnTo>
                    <a:pt x="2313321" y="304800"/>
                  </a:lnTo>
                  <a:lnTo>
                    <a:pt x="2322138" y="317500"/>
                  </a:lnTo>
                  <a:lnTo>
                    <a:pt x="2337832" y="330200"/>
                  </a:lnTo>
                  <a:lnTo>
                    <a:pt x="2393681" y="330200"/>
                  </a:lnTo>
                  <a:lnTo>
                    <a:pt x="2396404" y="317500"/>
                  </a:lnTo>
                  <a:lnTo>
                    <a:pt x="2382450" y="317500"/>
                  </a:lnTo>
                  <a:lnTo>
                    <a:pt x="2380314" y="304800"/>
                  </a:lnTo>
                  <a:lnTo>
                    <a:pt x="2314180" y="304800"/>
                  </a:lnTo>
                  <a:lnTo>
                    <a:pt x="2313531" y="303854"/>
                  </a:lnTo>
                  <a:close/>
                </a:path>
                <a:path w="2609215" h="1422400">
                  <a:moveTo>
                    <a:pt x="2401983" y="317500"/>
                  </a:moveTo>
                  <a:lnTo>
                    <a:pt x="2396404" y="317500"/>
                  </a:lnTo>
                  <a:lnTo>
                    <a:pt x="2398813" y="330200"/>
                  </a:lnTo>
                  <a:lnTo>
                    <a:pt x="2407096" y="330200"/>
                  </a:lnTo>
                  <a:lnTo>
                    <a:pt x="2401983" y="317500"/>
                  </a:lnTo>
                  <a:close/>
                </a:path>
                <a:path w="2609215" h="1422400">
                  <a:moveTo>
                    <a:pt x="290994" y="304800"/>
                  </a:moveTo>
                  <a:lnTo>
                    <a:pt x="238235" y="304800"/>
                  </a:lnTo>
                  <a:lnTo>
                    <a:pt x="228510" y="317500"/>
                  </a:lnTo>
                  <a:lnTo>
                    <a:pt x="292709" y="317500"/>
                  </a:lnTo>
                  <a:lnTo>
                    <a:pt x="290994" y="304800"/>
                  </a:lnTo>
                  <a:close/>
                </a:path>
                <a:path w="2609215" h="1422400">
                  <a:moveTo>
                    <a:pt x="251694" y="292100"/>
                  </a:moveTo>
                  <a:lnTo>
                    <a:pt x="244703" y="304800"/>
                  </a:lnTo>
                  <a:lnTo>
                    <a:pt x="249355" y="298540"/>
                  </a:lnTo>
                  <a:lnTo>
                    <a:pt x="251694" y="292100"/>
                  </a:lnTo>
                  <a:close/>
                </a:path>
                <a:path w="2609215" h="1422400">
                  <a:moveTo>
                    <a:pt x="322802" y="279400"/>
                  </a:moveTo>
                  <a:lnTo>
                    <a:pt x="268364" y="279400"/>
                  </a:lnTo>
                  <a:lnTo>
                    <a:pt x="254143" y="292100"/>
                  </a:lnTo>
                  <a:lnTo>
                    <a:pt x="249355" y="298540"/>
                  </a:lnTo>
                  <a:lnTo>
                    <a:pt x="247083" y="304800"/>
                  </a:lnTo>
                  <a:lnTo>
                    <a:pt x="301407" y="304800"/>
                  </a:lnTo>
                  <a:lnTo>
                    <a:pt x="302015" y="292100"/>
                  </a:lnTo>
                  <a:lnTo>
                    <a:pt x="305705" y="292100"/>
                  </a:lnTo>
                  <a:lnTo>
                    <a:pt x="322802" y="279400"/>
                  </a:lnTo>
                  <a:close/>
                </a:path>
                <a:path w="2609215" h="1422400">
                  <a:moveTo>
                    <a:pt x="2282013" y="304594"/>
                  </a:moveTo>
                  <a:lnTo>
                    <a:pt x="2282072" y="304800"/>
                  </a:lnTo>
                  <a:lnTo>
                    <a:pt x="2282234" y="304800"/>
                  </a:lnTo>
                  <a:lnTo>
                    <a:pt x="2282013" y="304594"/>
                  </a:lnTo>
                  <a:close/>
                </a:path>
                <a:path w="2609215" h="1422400">
                  <a:moveTo>
                    <a:pt x="2305464" y="292100"/>
                  </a:moveTo>
                  <a:lnTo>
                    <a:pt x="2290120" y="292100"/>
                  </a:lnTo>
                  <a:lnTo>
                    <a:pt x="2292464" y="304800"/>
                  </a:lnTo>
                  <a:lnTo>
                    <a:pt x="2304993" y="304800"/>
                  </a:lnTo>
                  <a:lnTo>
                    <a:pt x="2305854" y="292667"/>
                  </a:lnTo>
                  <a:lnTo>
                    <a:pt x="2305464" y="292100"/>
                  </a:lnTo>
                  <a:close/>
                </a:path>
                <a:path w="2609215" h="1422400">
                  <a:moveTo>
                    <a:pt x="2314222" y="300745"/>
                  </a:moveTo>
                  <a:lnTo>
                    <a:pt x="2313531" y="303854"/>
                  </a:lnTo>
                  <a:lnTo>
                    <a:pt x="2314180" y="304800"/>
                  </a:lnTo>
                  <a:lnTo>
                    <a:pt x="2314222" y="300745"/>
                  </a:lnTo>
                  <a:close/>
                </a:path>
                <a:path w="2609215" h="1422400">
                  <a:moveTo>
                    <a:pt x="2355523" y="292100"/>
                  </a:moveTo>
                  <a:lnTo>
                    <a:pt x="2316141" y="292100"/>
                  </a:lnTo>
                  <a:lnTo>
                    <a:pt x="2314222" y="300745"/>
                  </a:lnTo>
                  <a:lnTo>
                    <a:pt x="2314180" y="304800"/>
                  </a:lnTo>
                  <a:lnTo>
                    <a:pt x="2358232" y="304800"/>
                  </a:lnTo>
                  <a:lnTo>
                    <a:pt x="2355523" y="292100"/>
                  </a:lnTo>
                  <a:close/>
                </a:path>
                <a:path w="2609215" h="1422400">
                  <a:moveTo>
                    <a:pt x="2278428" y="292100"/>
                  </a:moveTo>
                  <a:lnTo>
                    <a:pt x="2268554" y="292100"/>
                  </a:lnTo>
                  <a:lnTo>
                    <a:pt x="2282013" y="304594"/>
                  </a:lnTo>
                  <a:lnTo>
                    <a:pt x="2278428" y="292100"/>
                  </a:lnTo>
                  <a:close/>
                </a:path>
                <a:path w="2609215" h="1422400">
                  <a:moveTo>
                    <a:pt x="2314311" y="292100"/>
                  </a:moveTo>
                  <a:lnTo>
                    <a:pt x="2305894" y="292100"/>
                  </a:lnTo>
                  <a:lnTo>
                    <a:pt x="2305854" y="292667"/>
                  </a:lnTo>
                  <a:lnTo>
                    <a:pt x="2313531" y="303854"/>
                  </a:lnTo>
                  <a:lnTo>
                    <a:pt x="2314222" y="300745"/>
                  </a:lnTo>
                  <a:lnTo>
                    <a:pt x="2314311" y="292100"/>
                  </a:lnTo>
                  <a:close/>
                </a:path>
                <a:path w="2609215" h="1422400">
                  <a:moveTo>
                    <a:pt x="2305894" y="292100"/>
                  </a:moveTo>
                  <a:lnTo>
                    <a:pt x="2305464" y="292100"/>
                  </a:lnTo>
                  <a:lnTo>
                    <a:pt x="2305854" y="292667"/>
                  </a:lnTo>
                  <a:lnTo>
                    <a:pt x="2305894" y="292100"/>
                  </a:lnTo>
                  <a:close/>
                </a:path>
                <a:path w="2609215" h="1422400">
                  <a:moveTo>
                    <a:pt x="349078" y="279400"/>
                  </a:moveTo>
                  <a:lnTo>
                    <a:pt x="322802" y="279400"/>
                  </a:lnTo>
                  <a:lnTo>
                    <a:pt x="319522" y="292100"/>
                  </a:lnTo>
                  <a:lnTo>
                    <a:pt x="349078" y="279400"/>
                  </a:lnTo>
                  <a:close/>
                </a:path>
                <a:path w="2609215" h="1422400">
                  <a:moveTo>
                    <a:pt x="2306407" y="279400"/>
                  </a:moveTo>
                  <a:lnTo>
                    <a:pt x="2264193" y="279400"/>
                  </a:lnTo>
                  <a:lnTo>
                    <a:pt x="2261006" y="292100"/>
                  </a:lnTo>
                  <a:lnTo>
                    <a:pt x="2310254" y="292100"/>
                  </a:lnTo>
                  <a:lnTo>
                    <a:pt x="2306407" y="279400"/>
                  </a:lnTo>
                  <a:close/>
                </a:path>
                <a:path w="2609215" h="1422400">
                  <a:moveTo>
                    <a:pt x="2319582" y="279400"/>
                  </a:moveTo>
                  <a:lnTo>
                    <a:pt x="2306407" y="279400"/>
                  </a:lnTo>
                  <a:lnTo>
                    <a:pt x="2310438" y="292100"/>
                  </a:lnTo>
                  <a:lnTo>
                    <a:pt x="2319663" y="292100"/>
                  </a:lnTo>
                  <a:lnTo>
                    <a:pt x="2319582" y="279400"/>
                  </a:lnTo>
                  <a:close/>
                </a:path>
                <a:path w="2609215" h="1422400">
                  <a:moveTo>
                    <a:pt x="2325970" y="279400"/>
                  </a:moveTo>
                  <a:lnTo>
                    <a:pt x="2319582" y="279400"/>
                  </a:lnTo>
                  <a:lnTo>
                    <a:pt x="2319663" y="292100"/>
                  </a:lnTo>
                  <a:lnTo>
                    <a:pt x="2324859" y="292100"/>
                  </a:lnTo>
                  <a:lnTo>
                    <a:pt x="2325970" y="279400"/>
                  </a:lnTo>
                  <a:close/>
                </a:path>
                <a:path w="2609215" h="1422400">
                  <a:moveTo>
                    <a:pt x="2341180" y="279400"/>
                  </a:moveTo>
                  <a:lnTo>
                    <a:pt x="2325970" y="279400"/>
                  </a:lnTo>
                  <a:lnTo>
                    <a:pt x="2324859" y="292100"/>
                  </a:lnTo>
                  <a:lnTo>
                    <a:pt x="2352119" y="292100"/>
                  </a:lnTo>
                  <a:lnTo>
                    <a:pt x="2341180" y="279400"/>
                  </a:lnTo>
                  <a:close/>
                </a:path>
                <a:path w="2609215" h="1422400">
                  <a:moveTo>
                    <a:pt x="312781" y="254000"/>
                  </a:moveTo>
                  <a:lnTo>
                    <a:pt x="293568" y="254000"/>
                  </a:lnTo>
                  <a:lnTo>
                    <a:pt x="275714" y="279400"/>
                  </a:lnTo>
                  <a:lnTo>
                    <a:pt x="365036" y="279400"/>
                  </a:lnTo>
                  <a:lnTo>
                    <a:pt x="365111" y="266700"/>
                  </a:lnTo>
                  <a:lnTo>
                    <a:pt x="304695" y="266700"/>
                  </a:lnTo>
                  <a:lnTo>
                    <a:pt x="312781" y="254000"/>
                  </a:lnTo>
                  <a:close/>
                </a:path>
                <a:path w="2609215" h="1422400">
                  <a:moveTo>
                    <a:pt x="2238133" y="272417"/>
                  </a:moveTo>
                  <a:lnTo>
                    <a:pt x="2236953" y="279400"/>
                  </a:lnTo>
                  <a:lnTo>
                    <a:pt x="2243372" y="279400"/>
                  </a:lnTo>
                  <a:lnTo>
                    <a:pt x="2238133" y="272417"/>
                  </a:lnTo>
                  <a:close/>
                </a:path>
                <a:path w="2609215" h="1422400">
                  <a:moveTo>
                    <a:pt x="2244160" y="275581"/>
                  </a:moveTo>
                  <a:lnTo>
                    <a:pt x="2243372" y="279400"/>
                  </a:lnTo>
                  <a:lnTo>
                    <a:pt x="2246335" y="279400"/>
                  </a:lnTo>
                  <a:lnTo>
                    <a:pt x="2244160" y="275581"/>
                  </a:lnTo>
                  <a:close/>
                </a:path>
                <a:path w="2609215" h="1422400">
                  <a:moveTo>
                    <a:pt x="2254472" y="266700"/>
                  </a:moveTo>
                  <a:lnTo>
                    <a:pt x="2252063" y="266700"/>
                  </a:lnTo>
                  <a:lnTo>
                    <a:pt x="2255330" y="279400"/>
                  </a:lnTo>
                  <a:lnTo>
                    <a:pt x="2261062" y="279400"/>
                  </a:lnTo>
                  <a:lnTo>
                    <a:pt x="2254472" y="266700"/>
                  </a:lnTo>
                  <a:close/>
                </a:path>
                <a:path w="2609215" h="1422400">
                  <a:moveTo>
                    <a:pt x="2270743" y="266700"/>
                  </a:moveTo>
                  <a:lnTo>
                    <a:pt x="2260293" y="266700"/>
                  </a:lnTo>
                  <a:lnTo>
                    <a:pt x="2275130" y="279400"/>
                  </a:lnTo>
                  <a:lnTo>
                    <a:pt x="2278690" y="279400"/>
                  </a:lnTo>
                  <a:lnTo>
                    <a:pt x="2270743" y="266700"/>
                  </a:lnTo>
                  <a:close/>
                </a:path>
                <a:path w="2609215" h="1422400">
                  <a:moveTo>
                    <a:pt x="2330149" y="266700"/>
                  </a:moveTo>
                  <a:lnTo>
                    <a:pt x="2270743" y="266700"/>
                  </a:lnTo>
                  <a:lnTo>
                    <a:pt x="2279214" y="279400"/>
                  </a:lnTo>
                  <a:lnTo>
                    <a:pt x="2337924" y="279400"/>
                  </a:lnTo>
                  <a:lnTo>
                    <a:pt x="2330149" y="266700"/>
                  </a:lnTo>
                  <a:close/>
                </a:path>
                <a:path w="2609215" h="1422400">
                  <a:moveTo>
                    <a:pt x="2245993" y="266700"/>
                  </a:moveTo>
                  <a:lnTo>
                    <a:pt x="2239100" y="266700"/>
                  </a:lnTo>
                  <a:lnTo>
                    <a:pt x="2244160" y="275581"/>
                  </a:lnTo>
                  <a:lnTo>
                    <a:pt x="2245993" y="266700"/>
                  </a:lnTo>
                  <a:close/>
                </a:path>
                <a:path w="2609215" h="1422400">
                  <a:moveTo>
                    <a:pt x="2239100" y="266700"/>
                  </a:moveTo>
                  <a:lnTo>
                    <a:pt x="2233843" y="266700"/>
                  </a:lnTo>
                  <a:lnTo>
                    <a:pt x="2238133" y="272417"/>
                  </a:lnTo>
                  <a:lnTo>
                    <a:pt x="2239100" y="266700"/>
                  </a:lnTo>
                  <a:close/>
                </a:path>
                <a:path w="2609215" h="1422400">
                  <a:moveTo>
                    <a:pt x="326493" y="254000"/>
                  </a:moveTo>
                  <a:lnTo>
                    <a:pt x="314514" y="254000"/>
                  </a:lnTo>
                  <a:lnTo>
                    <a:pt x="304695" y="266700"/>
                  </a:lnTo>
                  <a:lnTo>
                    <a:pt x="324886" y="266700"/>
                  </a:lnTo>
                  <a:lnTo>
                    <a:pt x="326493" y="254000"/>
                  </a:lnTo>
                  <a:close/>
                </a:path>
                <a:path w="2609215" h="1422400">
                  <a:moveTo>
                    <a:pt x="393098" y="241300"/>
                  </a:moveTo>
                  <a:lnTo>
                    <a:pt x="339370" y="241300"/>
                  </a:lnTo>
                  <a:lnTo>
                    <a:pt x="344204" y="254000"/>
                  </a:lnTo>
                  <a:lnTo>
                    <a:pt x="324886" y="266700"/>
                  </a:lnTo>
                  <a:lnTo>
                    <a:pt x="365111" y="266700"/>
                  </a:lnTo>
                  <a:lnTo>
                    <a:pt x="370958" y="254000"/>
                  </a:lnTo>
                  <a:lnTo>
                    <a:pt x="384394" y="254000"/>
                  </a:lnTo>
                  <a:lnTo>
                    <a:pt x="393098" y="241300"/>
                  </a:lnTo>
                  <a:close/>
                </a:path>
                <a:path w="2609215" h="1422400">
                  <a:moveTo>
                    <a:pt x="375784" y="266210"/>
                  </a:moveTo>
                  <a:lnTo>
                    <a:pt x="374884" y="266700"/>
                  </a:lnTo>
                  <a:lnTo>
                    <a:pt x="375739" y="266700"/>
                  </a:lnTo>
                  <a:lnTo>
                    <a:pt x="375784" y="266210"/>
                  </a:lnTo>
                  <a:close/>
                </a:path>
                <a:path w="2609215" h="1422400">
                  <a:moveTo>
                    <a:pt x="2233935" y="254000"/>
                  </a:moveTo>
                  <a:lnTo>
                    <a:pt x="2209536" y="254000"/>
                  </a:lnTo>
                  <a:lnTo>
                    <a:pt x="2219774" y="266700"/>
                  </a:lnTo>
                  <a:lnTo>
                    <a:pt x="2237052" y="266700"/>
                  </a:lnTo>
                  <a:lnTo>
                    <a:pt x="2233935" y="254000"/>
                  </a:lnTo>
                  <a:close/>
                </a:path>
                <a:path w="2609215" h="1422400">
                  <a:moveTo>
                    <a:pt x="2273570" y="254000"/>
                  </a:moveTo>
                  <a:lnTo>
                    <a:pt x="2242126" y="254000"/>
                  </a:lnTo>
                  <a:lnTo>
                    <a:pt x="2237052" y="266700"/>
                  </a:lnTo>
                  <a:lnTo>
                    <a:pt x="2273716" y="266700"/>
                  </a:lnTo>
                  <a:lnTo>
                    <a:pt x="2273570" y="254000"/>
                  </a:lnTo>
                  <a:close/>
                </a:path>
                <a:path w="2609215" h="1422400">
                  <a:moveTo>
                    <a:pt x="2308013" y="254000"/>
                  </a:moveTo>
                  <a:lnTo>
                    <a:pt x="2277528" y="254000"/>
                  </a:lnTo>
                  <a:lnTo>
                    <a:pt x="2280030" y="266700"/>
                  </a:lnTo>
                  <a:lnTo>
                    <a:pt x="2315998" y="266700"/>
                  </a:lnTo>
                  <a:lnTo>
                    <a:pt x="2316162" y="265805"/>
                  </a:lnTo>
                  <a:lnTo>
                    <a:pt x="2308013" y="254000"/>
                  </a:lnTo>
                  <a:close/>
                </a:path>
                <a:path w="2609215" h="1422400">
                  <a:moveTo>
                    <a:pt x="2318333" y="254000"/>
                  </a:moveTo>
                  <a:lnTo>
                    <a:pt x="2316162" y="265805"/>
                  </a:lnTo>
                  <a:lnTo>
                    <a:pt x="2316780" y="266700"/>
                  </a:lnTo>
                  <a:lnTo>
                    <a:pt x="2325359" y="266700"/>
                  </a:lnTo>
                  <a:lnTo>
                    <a:pt x="2318333" y="254000"/>
                  </a:lnTo>
                  <a:close/>
                </a:path>
                <a:path w="2609215" h="1422400">
                  <a:moveTo>
                    <a:pt x="408551" y="241300"/>
                  </a:moveTo>
                  <a:lnTo>
                    <a:pt x="400067" y="241300"/>
                  </a:lnTo>
                  <a:lnTo>
                    <a:pt x="389627" y="254000"/>
                  </a:lnTo>
                  <a:lnTo>
                    <a:pt x="376922" y="254000"/>
                  </a:lnTo>
                  <a:lnTo>
                    <a:pt x="375784" y="266210"/>
                  </a:lnTo>
                  <a:lnTo>
                    <a:pt x="398254" y="254000"/>
                  </a:lnTo>
                  <a:lnTo>
                    <a:pt x="408551" y="241300"/>
                  </a:lnTo>
                  <a:close/>
                </a:path>
                <a:path w="2609215" h="1422400">
                  <a:moveTo>
                    <a:pt x="307793" y="253587"/>
                  </a:moveTo>
                  <a:lnTo>
                    <a:pt x="307399" y="254000"/>
                  </a:lnTo>
                  <a:lnTo>
                    <a:pt x="307609" y="254000"/>
                  </a:lnTo>
                  <a:lnTo>
                    <a:pt x="307793" y="253587"/>
                  </a:lnTo>
                  <a:close/>
                </a:path>
                <a:path w="2609215" h="1422400">
                  <a:moveTo>
                    <a:pt x="339370" y="241300"/>
                  </a:moveTo>
                  <a:lnTo>
                    <a:pt x="319504" y="241300"/>
                  </a:lnTo>
                  <a:lnTo>
                    <a:pt x="310784" y="250448"/>
                  </a:lnTo>
                  <a:lnTo>
                    <a:pt x="309949" y="254000"/>
                  </a:lnTo>
                  <a:lnTo>
                    <a:pt x="324267" y="254000"/>
                  </a:lnTo>
                  <a:lnTo>
                    <a:pt x="339370" y="241300"/>
                  </a:lnTo>
                  <a:close/>
                </a:path>
                <a:path w="2609215" h="1422400">
                  <a:moveTo>
                    <a:pt x="421501" y="241300"/>
                  </a:moveTo>
                  <a:lnTo>
                    <a:pt x="413113" y="241300"/>
                  </a:lnTo>
                  <a:lnTo>
                    <a:pt x="419836" y="254000"/>
                  </a:lnTo>
                  <a:lnTo>
                    <a:pt x="421501" y="241300"/>
                  </a:lnTo>
                  <a:close/>
                </a:path>
                <a:path w="2609215" h="1422400">
                  <a:moveTo>
                    <a:pt x="2296716" y="241300"/>
                  </a:moveTo>
                  <a:lnTo>
                    <a:pt x="2210245" y="241300"/>
                  </a:lnTo>
                  <a:lnTo>
                    <a:pt x="2219018" y="254000"/>
                  </a:lnTo>
                  <a:lnTo>
                    <a:pt x="2295306" y="254000"/>
                  </a:lnTo>
                  <a:lnTo>
                    <a:pt x="2296716" y="241300"/>
                  </a:lnTo>
                  <a:close/>
                </a:path>
                <a:path w="2609215" h="1422400">
                  <a:moveTo>
                    <a:pt x="312573" y="242846"/>
                  </a:moveTo>
                  <a:lnTo>
                    <a:pt x="307793" y="253587"/>
                  </a:lnTo>
                  <a:lnTo>
                    <a:pt x="310784" y="250448"/>
                  </a:lnTo>
                  <a:lnTo>
                    <a:pt x="312573" y="242846"/>
                  </a:lnTo>
                  <a:close/>
                </a:path>
                <a:path w="2609215" h="1422400">
                  <a:moveTo>
                    <a:pt x="313262" y="241300"/>
                  </a:moveTo>
                  <a:lnTo>
                    <a:pt x="312937" y="241300"/>
                  </a:lnTo>
                  <a:lnTo>
                    <a:pt x="312573" y="242846"/>
                  </a:lnTo>
                  <a:lnTo>
                    <a:pt x="313262" y="241300"/>
                  </a:lnTo>
                  <a:close/>
                </a:path>
                <a:path w="2609215" h="1422400">
                  <a:moveTo>
                    <a:pt x="415943" y="209220"/>
                  </a:moveTo>
                  <a:lnTo>
                    <a:pt x="416537" y="215900"/>
                  </a:lnTo>
                  <a:lnTo>
                    <a:pt x="420628" y="228600"/>
                  </a:lnTo>
                  <a:lnTo>
                    <a:pt x="345388" y="228600"/>
                  </a:lnTo>
                  <a:lnTo>
                    <a:pt x="333501" y="241300"/>
                  </a:lnTo>
                  <a:lnTo>
                    <a:pt x="430401" y="241300"/>
                  </a:lnTo>
                  <a:lnTo>
                    <a:pt x="423116" y="228600"/>
                  </a:lnTo>
                  <a:lnTo>
                    <a:pt x="418995" y="215900"/>
                  </a:lnTo>
                  <a:lnTo>
                    <a:pt x="415943" y="209220"/>
                  </a:lnTo>
                  <a:close/>
                </a:path>
                <a:path w="2609215" h="1422400">
                  <a:moveTo>
                    <a:pt x="443489" y="228600"/>
                  </a:moveTo>
                  <a:lnTo>
                    <a:pt x="428419" y="228600"/>
                  </a:lnTo>
                  <a:lnTo>
                    <a:pt x="440652" y="241300"/>
                  </a:lnTo>
                  <a:lnTo>
                    <a:pt x="441479" y="241300"/>
                  </a:lnTo>
                  <a:lnTo>
                    <a:pt x="443976" y="231435"/>
                  </a:lnTo>
                  <a:lnTo>
                    <a:pt x="443489" y="228600"/>
                  </a:lnTo>
                  <a:close/>
                </a:path>
                <a:path w="2609215" h="1422400">
                  <a:moveTo>
                    <a:pt x="448819" y="228600"/>
                  </a:moveTo>
                  <a:lnTo>
                    <a:pt x="444694" y="228600"/>
                  </a:lnTo>
                  <a:lnTo>
                    <a:pt x="443976" y="231435"/>
                  </a:lnTo>
                  <a:lnTo>
                    <a:pt x="445667" y="241300"/>
                  </a:lnTo>
                  <a:lnTo>
                    <a:pt x="448819" y="228600"/>
                  </a:lnTo>
                  <a:close/>
                </a:path>
                <a:path w="2609215" h="1422400">
                  <a:moveTo>
                    <a:pt x="2176955" y="228600"/>
                  </a:moveTo>
                  <a:lnTo>
                    <a:pt x="2164084" y="228600"/>
                  </a:lnTo>
                  <a:lnTo>
                    <a:pt x="2171987" y="241300"/>
                  </a:lnTo>
                  <a:lnTo>
                    <a:pt x="2183028" y="241300"/>
                  </a:lnTo>
                  <a:lnTo>
                    <a:pt x="2176955" y="228600"/>
                  </a:lnTo>
                  <a:close/>
                </a:path>
                <a:path w="2609215" h="1422400">
                  <a:moveTo>
                    <a:pt x="2183772" y="228600"/>
                  </a:moveTo>
                  <a:lnTo>
                    <a:pt x="2178986" y="228600"/>
                  </a:lnTo>
                  <a:lnTo>
                    <a:pt x="2183028" y="241300"/>
                  </a:lnTo>
                  <a:lnTo>
                    <a:pt x="2183803" y="241300"/>
                  </a:lnTo>
                  <a:lnTo>
                    <a:pt x="2183772" y="228600"/>
                  </a:lnTo>
                  <a:close/>
                </a:path>
                <a:path w="2609215" h="1422400">
                  <a:moveTo>
                    <a:pt x="2198659" y="228600"/>
                  </a:moveTo>
                  <a:lnTo>
                    <a:pt x="2190578" y="228600"/>
                  </a:lnTo>
                  <a:lnTo>
                    <a:pt x="2192546" y="241300"/>
                  </a:lnTo>
                  <a:lnTo>
                    <a:pt x="2199332" y="241300"/>
                  </a:lnTo>
                  <a:lnTo>
                    <a:pt x="2198659" y="228600"/>
                  </a:lnTo>
                  <a:close/>
                </a:path>
                <a:path w="2609215" h="1422400">
                  <a:moveTo>
                    <a:pt x="2275078" y="228600"/>
                  </a:moveTo>
                  <a:lnTo>
                    <a:pt x="2219969" y="228600"/>
                  </a:lnTo>
                  <a:lnTo>
                    <a:pt x="2229561" y="241300"/>
                  </a:lnTo>
                  <a:lnTo>
                    <a:pt x="2279685" y="241300"/>
                  </a:lnTo>
                  <a:lnTo>
                    <a:pt x="2279853" y="236666"/>
                  </a:lnTo>
                  <a:lnTo>
                    <a:pt x="2275078" y="228600"/>
                  </a:lnTo>
                  <a:close/>
                </a:path>
                <a:path w="2609215" h="1422400">
                  <a:moveTo>
                    <a:pt x="2282430" y="228600"/>
                  </a:moveTo>
                  <a:lnTo>
                    <a:pt x="2280146" y="228600"/>
                  </a:lnTo>
                  <a:lnTo>
                    <a:pt x="2279853" y="236666"/>
                  </a:lnTo>
                  <a:lnTo>
                    <a:pt x="2282596" y="241300"/>
                  </a:lnTo>
                  <a:lnTo>
                    <a:pt x="2283341" y="241300"/>
                  </a:lnTo>
                  <a:lnTo>
                    <a:pt x="2282430" y="228600"/>
                  </a:lnTo>
                  <a:close/>
                </a:path>
                <a:path w="2609215" h="1422400">
                  <a:moveTo>
                    <a:pt x="366097" y="215900"/>
                  </a:moveTo>
                  <a:lnTo>
                    <a:pt x="360667" y="215900"/>
                  </a:lnTo>
                  <a:lnTo>
                    <a:pt x="347450" y="228600"/>
                  </a:lnTo>
                  <a:lnTo>
                    <a:pt x="363542" y="228600"/>
                  </a:lnTo>
                  <a:lnTo>
                    <a:pt x="366097" y="215900"/>
                  </a:lnTo>
                  <a:close/>
                </a:path>
                <a:path w="2609215" h="1422400">
                  <a:moveTo>
                    <a:pt x="413191" y="203200"/>
                  </a:moveTo>
                  <a:lnTo>
                    <a:pt x="385512" y="203200"/>
                  </a:lnTo>
                  <a:lnTo>
                    <a:pt x="379263" y="215900"/>
                  </a:lnTo>
                  <a:lnTo>
                    <a:pt x="370958" y="215900"/>
                  </a:lnTo>
                  <a:lnTo>
                    <a:pt x="363542" y="228600"/>
                  </a:lnTo>
                  <a:lnTo>
                    <a:pt x="420628" y="228600"/>
                  </a:lnTo>
                  <a:lnTo>
                    <a:pt x="416537" y="215900"/>
                  </a:lnTo>
                  <a:lnTo>
                    <a:pt x="415943" y="209220"/>
                  </a:lnTo>
                  <a:lnTo>
                    <a:pt x="413191" y="203200"/>
                  </a:lnTo>
                  <a:close/>
                </a:path>
                <a:path w="2609215" h="1422400">
                  <a:moveTo>
                    <a:pt x="467655" y="203200"/>
                  </a:moveTo>
                  <a:lnTo>
                    <a:pt x="415407" y="203200"/>
                  </a:lnTo>
                  <a:lnTo>
                    <a:pt x="415943" y="209220"/>
                  </a:lnTo>
                  <a:lnTo>
                    <a:pt x="418995" y="215900"/>
                  </a:lnTo>
                  <a:lnTo>
                    <a:pt x="423116" y="228600"/>
                  </a:lnTo>
                  <a:lnTo>
                    <a:pt x="457496" y="228600"/>
                  </a:lnTo>
                  <a:lnTo>
                    <a:pt x="461594" y="215900"/>
                  </a:lnTo>
                  <a:lnTo>
                    <a:pt x="467655" y="203200"/>
                  </a:lnTo>
                  <a:close/>
                </a:path>
                <a:path w="2609215" h="1422400">
                  <a:moveTo>
                    <a:pt x="2144977" y="215900"/>
                  </a:moveTo>
                  <a:lnTo>
                    <a:pt x="2139122" y="215900"/>
                  </a:lnTo>
                  <a:lnTo>
                    <a:pt x="2140788" y="228600"/>
                  </a:lnTo>
                  <a:lnTo>
                    <a:pt x="2144977" y="215900"/>
                  </a:lnTo>
                  <a:close/>
                </a:path>
                <a:path w="2609215" h="1422400">
                  <a:moveTo>
                    <a:pt x="2156024" y="215900"/>
                  </a:moveTo>
                  <a:lnTo>
                    <a:pt x="2147867" y="215900"/>
                  </a:lnTo>
                  <a:lnTo>
                    <a:pt x="2152767" y="228600"/>
                  </a:lnTo>
                  <a:lnTo>
                    <a:pt x="2156024" y="215900"/>
                  </a:lnTo>
                  <a:close/>
                </a:path>
                <a:path w="2609215" h="1422400">
                  <a:moveTo>
                    <a:pt x="2167924" y="215900"/>
                  </a:moveTo>
                  <a:lnTo>
                    <a:pt x="2158568" y="215900"/>
                  </a:lnTo>
                  <a:lnTo>
                    <a:pt x="2163772" y="228600"/>
                  </a:lnTo>
                  <a:lnTo>
                    <a:pt x="2168275" y="228600"/>
                  </a:lnTo>
                  <a:lnTo>
                    <a:pt x="2167924" y="215900"/>
                  </a:lnTo>
                  <a:close/>
                </a:path>
                <a:path w="2609215" h="1422400">
                  <a:moveTo>
                    <a:pt x="2187151" y="215900"/>
                  </a:moveTo>
                  <a:lnTo>
                    <a:pt x="2171483" y="215900"/>
                  </a:lnTo>
                  <a:lnTo>
                    <a:pt x="2169814" y="228600"/>
                  </a:lnTo>
                  <a:lnTo>
                    <a:pt x="2187078" y="228600"/>
                  </a:lnTo>
                  <a:lnTo>
                    <a:pt x="2187151" y="215900"/>
                  </a:lnTo>
                  <a:close/>
                </a:path>
                <a:path w="2609215" h="1422400">
                  <a:moveTo>
                    <a:pt x="2188525" y="215900"/>
                  </a:moveTo>
                  <a:lnTo>
                    <a:pt x="2187151" y="215900"/>
                  </a:lnTo>
                  <a:lnTo>
                    <a:pt x="2191045" y="228600"/>
                  </a:lnTo>
                  <a:lnTo>
                    <a:pt x="2192892" y="228600"/>
                  </a:lnTo>
                  <a:lnTo>
                    <a:pt x="2188525" y="215900"/>
                  </a:lnTo>
                  <a:close/>
                </a:path>
                <a:path w="2609215" h="1422400">
                  <a:moveTo>
                    <a:pt x="2201851" y="215900"/>
                  </a:moveTo>
                  <a:lnTo>
                    <a:pt x="2195928" y="215900"/>
                  </a:lnTo>
                  <a:lnTo>
                    <a:pt x="2192892" y="228600"/>
                  </a:lnTo>
                  <a:lnTo>
                    <a:pt x="2203673" y="228600"/>
                  </a:lnTo>
                  <a:lnTo>
                    <a:pt x="2201851" y="215900"/>
                  </a:lnTo>
                  <a:close/>
                </a:path>
                <a:path w="2609215" h="1422400">
                  <a:moveTo>
                    <a:pt x="2225635" y="215900"/>
                  </a:moveTo>
                  <a:lnTo>
                    <a:pt x="2223375" y="228600"/>
                  </a:lnTo>
                  <a:lnTo>
                    <a:pt x="2236629" y="228600"/>
                  </a:lnTo>
                  <a:lnTo>
                    <a:pt x="2225635" y="215900"/>
                  </a:lnTo>
                  <a:close/>
                </a:path>
                <a:path w="2609215" h="1422400">
                  <a:moveTo>
                    <a:pt x="2257937" y="215900"/>
                  </a:moveTo>
                  <a:lnTo>
                    <a:pt x="2240379" y="215900"/>
                  </a:lnTo>
                  <a:lnTo>
                    <a:pt x="2236629" y="228600"/>
                  </a:lnTo>
                  <a:lnTo>
                    <a:pt x="2256261" y="228600"/>
                  </a:lnTo>
                  <a:lnTo>
                    <a:pt x="2257937" y="215900"/>
                  </a:lnTo>
                  <a:close/>
                </a:path>
                <a:path w="2609215" h="1422400">
                  <a:moveTo>
                    <a:pt x="484849" y="203200"/>
                  </a:moveTo>
                  <a:lnTo>
                    <a:pt x="476390" y="203200"/>
                  </a:lnTo>
                  <a:lnTo>
                    <a:pt x="483541" y="215900"/>
                  </a:lnTo>
                  <a:lnTo>
                    <a:pt x="484849" y="203200"/>
                  </a:lnTo>
                  <a:close/>
                </a:path>
                <a:path w="2609215" h="1422400">
                  <a:moveTo>
                    <a:pt x="2123009" y="203200"/>
                  </a:moveTo>
                  <a:lnTo>
                    <a:pt x="2112905" y="203200"/>
                  </a:lnTo>
                  <a:lnTo>
                    <a:pt x="2118885" y="215900"/>
                  </a:lnTo>
                  <a:lnTo>
                    <a:pt x="2127847" y="215900"/>
                  </a:lnTo>
                  <a:lnTo>
                    <a:pt x="2123009" y="203200"/>
                  </a:lnTo>
                  <a:close/>
                </a:path>
                <a:path w="2609215" h="1422400">
                  <a:moveTo>
                    <a:pt x="2211738" y="203200"/>
                  </a:moveTo>
                  <a:lnTo>
                    <a:pt x="2137151" y="203200"/>
                  </a:lnTo>
                  <a:lnTo>
                    <a:pt x="2134496" y="215900"/>
                  </a:lnTo>
                  <a:lnTo>
                    <a:pt x="2214879" y="215900"/>
                  </a:lnTo>
                  <a:lnTo>
                    <a:pt x="2211738" y="203200"/>
                  </a:lnTo>
                  <a:close/>
                </a:path>
                <a:path w="2609215" h="1422400">
                  <a:moveTo>
                    <a:pt x="393187" y="190500"/>
                  </a:moveTo>
                  <a:lnTo>
                    <a:pt x="389470" y="203200"/>
                  </a:lnTo>
                  <a:lnTo>
                    <a:pt x="400852" y="203200"/>
                  </a:lnTo>
                  <a:lnTo>
                    <a:pt x="393187" y="190500"/>
                  </a:lnTo>
                  <a:close/>
                </a:path>
                <a:path w="2609215" h="1422400">
                  <a:moveTo>
                    <a:pt x="487408" y="190500"/>
                  </a:moveTo>
                  <a:lnTo>
                    <a:pt x="412293" y="190500"/>
                  </a:lnTo>
                  <a:lnTo>
                    <a:pt x="412671" y="203200"/>
                  </a:lnTo>
                  <a:lnTo>
                    <a:pt x="482484" y="203200"/>
                  </a:lnTo>
                  <a:lnTo>
                    <a:pt x="487408" y="190500"/>
                  </a:lnTo>
                  <a:close/>
                </a:path>
                <a:path w="2609215" h="1422400">
                  <a:moveTo>
                    <a:pt x="517969" y="190500"/>
                  </a:moveTo>
                  <a:lnTo>
                    <a:pt x="494113" y="190500"/>
                  </a:lnTo>
                  <a:lnTo>
                    <a:pt x="497090" y="203200"/>
                  </a:lnTo>
                  <a:lnTo>
                    <a:pt x="511388" y="203200"/>
                  </a:lnTo>
                  <a:lnTo>
                    <a:pt x="517969" y="190500"/>
                  </a:lnTo>
                  <a:close/>
                </a:path>
                <a:path w="2609215" h="1422400">
                  <a:moveTo>
                    <a:pt x="2109848" y="190500"/>
                  </a:moveTo>
                  <a:lnTo>
                    <a:pt x="2105104" y="190500"/>
                  </a:lnTo>
                  <a:lnTo>
                    <a:pt x="2099279" y="203200"/>
                  </a:lnTo>
                  <a:lnTo>
                    <a:pt x="2107000" y="203200"/>
                  </a:lnTo>
                  <a:lnTo>
                    <a:pt x="2113631" y="195872"/>
                  </a:lnTo>
                  <a:lnTo>
                    <a:pt x="2109848" y="190500"/>
                  </a:lnTo>
                  <a:close/>
                </a:path>
                <a:path w="2609215" h="1422400">
                  <a:moveTo>
                    <a:pt x="2121818" y="190500"/>
                  </a:moveTo>
                  <a:lnTo>
                    <a:pt x="2118493" y="190500"/>
                  </a:lnTo>
                  <a:lnTo>
                    <a:pt x="2113631" y="195872"/>
                  </a:lnTo>
                  <a:lnTo>
                    <a:pt x="2118789" y="203200"/>
                  </a:lnTo>
                  <a:lnTo>
                    <a:pt x="2126956" y="203200"/>
                  </a:lnTo>
                  <a:lnTo>
                    <a:pt x="2121818" y="190500"/>
                  </a:lnTo>
                  <a:close/>
                </a:path>
                <a:path w="2609215" h="1422400">
                  <a:moveTo>
                    <a:pt x="2190368" y="190500"/>
                  </a:moveTo>
                  <a:lnTo>
                    <a:pt x="2126959" y="190500"/>
                  </a:lnTo>
                  <a:lnTo>
                    <a:pt x="2126956" y="203200"/>
                  </a:lnTo>
                  <a:lnTo>
                    <a:pt x="2191415" y="203200"/>
                  </a:lnTo>
                  <a:lnTo>
                    <a:pt x="2190368" y="190500"/>
                  </a:lnTo>
                  <a:close/>
                </a:path>
                <a:path w="2609215" h="1422400">
                  <a:moveTo>
                    <a:pt x="2203717" y="190500"/>
                  </a:moveTo>
                  <a:lnTo>
                    <a:pt x="2190389" y="190500"/>
                  </a:lnTo>
                  <a:lnTo>
                    <a:pt x="2191489" y="203200"/>
                  </a:lnTo>
                  <a:lnTo>
                    <a:pt x="2205299" y="203200"/>
                  </a:lnTo>
                  <a:lnTo>
                    <a:pt x="2203717" y="190500"/>
                  </a:lnTo>
                  <a:close/>
                </a:path>
                <a:path w="2609215" h="1422400">
                  <a:moveTo>
                    <a:pt x="2118493" y="190500"/>
                  </a:moveTo>
                  <a:lnTo>
                    <a:pt x="2109848" y="190500"/>
                  </a:lnTo>
                  <a:lnTo>
                    <a:pt x="2113631" y="195872"/>
                  </a:lnTo>
                  <a:lnTo>
                    <a:pt x="2118493" y="190500"/>
                  </a:lnTo>
                  <a:close/>
                </a:path>
                <a:path w="2609215" h="1422400">
                  <a:moveTo>
                    <a:pt x="485530" y="177800"/>
                  </a:moveTo>
                  <a:lnTo>
                    <a:pt x="434755" y="177800"/>
                  </a:lnTo>
                  <a:lnTo>
                    <a:pt x="435371" y="190500"/>
                  </a:lnTo>
                  <a:lnTo>
                    <a:pt x="483669" y="190500"/>
                  </a:lnTo>
                  <a:lnTo>
                    <a:pt x="485530" y="177800"/>
                  </a:lnTo>
                  <a:close/>
                </a:path>
                <a:path w="2609215" h="1422400">
                  <a:moveTo>
                    <a:pt x="526014" y="177800"/>
                  </a:moveTo>
                  <a:lnTo>
                    <a:pt x="498702" y="177800"/>
                  </a:lnTo>
                  <a:lnTo>
                    <a:pt x="498349" y="190500"/>
                  </a:lnTo>
                  <a:lnTo>
                    <a:pt x="508360" y="190500"/>
                  </a:lnTo>
                  <a:lnTo>
                    <a:pt x="526014" y="177800"/>
                  </a:lnTo>
                  <a:close/>
                </a:path>
                <a:path w="2609215" h="1422400">
                  <a:moveTo>
                    <a:pt x="539614" y="182014"/>
                  </a:moveTo>
                  <a:lnTo>
                    <a:pt x="532324" y="190500"/>
                  </a:lnTo>
                  <a:lnTo>
                    <a:pt x="543780" y="190500"/>
                  </a:lnTo>
                  <a:lnTo>
                    <a:pt x="539614" y="182014"/>
                  </a:lnTo>
                  <a:close/>
                </a:path>
                <a:path w="2609215" h="1422400">
                  <a:moveTo>
                    <a:pt x="569211" y="177800"/>
                  </a:moveTo>
                  <a:lnTo>
                    <a:pt x="549142" y="177800"/>
                  </a:lnTo>
                  <a:lnTo>
                    <a:pt x="543780" y="190500"/>
                  </a:lnTo>
                  <a:lnTo>
                    <a:pt x="556364" y="190500"/>
                  </a:lnTo>
                  <a:lnTo>
                    <a:pt x="569211" y="177800"/>
                  </a:lnTo>
                  <a:close/>
                </a:path>
                <a:path w="2609215" h="1422400">
                  <a:moveTo>
                    <a:pt x="2077024" y="177800"/>
                  </a:moveTo>
                  <a:lnTo>
                    <a:pt x="2050132" y="177800"/>
                  </a:lnTo>
                  <a:lnTo>
                    <a:pt x="2064266" y="190500"/>
                  </a:lnTo>
                  <a:lnTo>
                    <a:pt x="2077722" y="190500"/>
                  </a:lnTo>
                  <a:lnTo>
                    <a:pt x="2077024" y="177800"/>
                  </a:lnTo>
                  <a:close/>
                </a:path>
                <a:path w="2609215" h="1422400">
                  <a:moveTo>
                    <a:pt x="2119260" y="177800"/>
                  </a:moveTo>
                  <a:lnTo>
                    <a:pt x="2085374" y="177800"/>
                  </a:lnTo>
                  <a:lnTo>
                    <a:pt x="2096744" y="190500"/>
                  </a:lnTo>
                  <a:lnTo>
                    <a:pt x="2118000" y="190500"/>
                  </a:lnTo>
                  <a:lnTo>
                    <a:pt x="2119260" y="177800"/>
                  </a:lnTo>
                  <a:close/>
                </a:path>
                <a:path w="2609215" h="1422400">
                  <a:moveTo>
                    <a:pt x="2129941" y="165100"/>
                  </a:moveTo>
                  <a:lnTo>
                    <a:pt x="2125453" y="165100"/>
                  </a:lnTo>
                  <a:lnTo>
                    <a:pt x="2119053" y="177800"/>
                  </a:lnTo>
                  <a:lnTo>
                    <a:pt x="2119260" y="177800"/>
                  </a:lnTo>
                  <a:lnTo>
                    <a:pt x="2118000" y="190500"/>
                  </a:lnTo>
                  <a:lnTo>
                    <a:pt x="2123983" y="190500"/>
                  </a:lnTo>
                  <a:lnTo>
                    <a:pt x="2121724" y="177800"/>
                  </a:lnTo>
                  <a:lnTo>
                    <a:pt x="2129941" y="165100"/>
                  </a:lnTo>
                  <a:close/>
                </a:path>
                <a:path w="2609215" h="1422400">
                  <a:moveTo>
                    <a:pt x="2141375" y="165100"/>
                  </a:moveTo>
                  <a:lnTo>
                    <a:pt x="2129941" y="165100"/>
                  </a:lnTo>
                  <a:lnTo>
                    <a:pt x="2121724" y="177800"/>
                  </a:lnTo>
                  <a:lnTo>
                    <a:pt x="2123983" y="190500"/>
                  </a:lnTo>
                  <a:lnTo>
                    <a:pt x="2182798" y="190500"/>
                  </a:lnTo>
                  <a:lnTo>
                    <a:pt x="2186557" y="177800"/>
                  </a:lnTo>
                  <a:lnTo>
                    <a:pt x="2140213" y="177800"/>
                  </a:lnTo>
                  <a:lnTo>
                    <a:pt x="2141375" y="165100"/>
                  </a:lnTo>
                  <a:close/>
                </a:path>
                <a:path w="2609215" h="1422400">
                  <a:moveTo>
                    <a:pt x="543235" y="177800"/>
                  </a:moveTo>
                  <a:lnTo>
                    <a:pt x="537545" y="177800"/>
                  </a:lnTo>
                  <a:lnTo>
                    <a:pt x="539614" y="182014"/>
                  </a:lnTo>
                  <a:lnTo>
                    <a:pt x="543235" y="177800"/>
                  </a:lnTo>
                  <a:close/>
                </a:path>
                <a:path w="2609215" h="1422400">
                  <a:moveTo>
                    <a:pt x="461071" y="165100"/>
                  </a:moveTo>
                  <a:lnTo>
                    <a:pt x="455592" y="165100"/>
                  </a:lnTo>
                  <a:lnTo>
                    <a:pt x="451597" y="177800"/>
                  </a:lnTo>
                  <a:lnTo>
                    <a:pt x="457172" y="177800"/>
                  </a:lnTo>
                  <a:lnTo>
                    <a:pt x="461071" y="165100"/>
                  </a:lnTo>
                  <a:close/>
                </a:path>
                <a:path w="2609215" h="1422400">
                  <a:moveTo>
                    <a:pt x="550087" y="165100"/>
                  </a:moveTo>
                  <a:lnTo>
                    <a:pt x="464667" y="165100"/>
                  </a:lnTo>
                  <a:lnTo>
                    <a:pt x="460463" y="177800"/>
                  </a:lnTo>
                  <a:lnTo>
                    <a:pt x="550527" y="177800"/>
                  </a:lnTo>
                  <a:lnTo>
                    <a:pt x="550087" y="165100"/>
                  </a:lnTo>
                  <a:close/>
                </a:path>
                <a:path w="2609215" h="1422400">
                  <a:moveTo>
                    <a:pt x="561641" y="165100"/>
                  </a:moveTo>
                  <a:lnTo>
                    <a:pt x="551891" y="165100"/>
                  </a:lnTo>
                  <a:lnTo>
                    <a:pt x="554575" y="177800"/>
                  </a:lnTo>
                  <a:lnTo>
                    <a:pt x="558847" y="177800"/>
                  </a:lnTo>
                  <a:lnTo>
                    <a:pt x="561641" y="165100"/>
                  </a:lnTo>
                  <a:close/>
                </a:path>
                <a:path w="2609215" h="1422400">
                  <a:moveTo>
                    <a:pt x="572218" y="165100"/>
                  </a:moveTo>
                  <a:lnTo>
                    <a:pt x="564534" y="165100"/>
                  </a:lnTo>
                  <a:lnTo>
                    <a:pt x="563450" y="177800"/>
                  </a:lnTo>
                  <a:lnTo>
                    <a:pt x="572218" y="165100"/>
                  </a:lnTo>
                  <a:close/>
                </a:path>
                <a:path w="2609215" h="1422400">
                  <a:moveTo>
                    <a:pt x="581074" y="165100"/>
                  </a:moveTo>
                  <a:lnTo>
                    <a:pt x="579924" y="165100"/>
                  </a:lnTo>
                  <a:lnTo>
                    <a:pt x="575186" y="177800"/>
                  </a:lnTo>
                  <a:lnTo>
                    <a:pt x="582637" y="177800"/>
                  </a:lnTo>
                  <a:lnTo>
                    <a:pt x="581074" y="165100"/>
                  </a:lnTo>
                  <a:close/>
                </a:path>
                <a:path w="2609215" h="1422400">
                  <a:moveTo>
                    <a:pt x="2033990" y="165100"/>
                  </a:moveTo>
                  <a:lnTo>
                    <a:pt x="2029877" y="165100"/>
                  </a:lnTo>
                  <a:lnTo>
                    <a:pt x="2029965" y="177800"/>
                  </a:lnTo>
                  <a:lnTo>
                    <a:pt x="2041839" y="177800"/>
                  </a:lnTo>
                  <a:lnTo>
                    <a:pt x="2033990" y="165100"/>
                  </a:lnTo>
                  <a:close/>
                </a:path>
                <a:path w="2609215" h="1422400">
                  <a:moveTo>
                    <a:pt x="2064370" y="177355"/>
                  </a:moveTo>
                  <a:lnTo>
                    <a:pt x="2064204" y="177800"/>
                  </a:lnTo>
                  <a:lnTo>
                    <a:pt x="2064871" y="177800"/>
                  </a:lnTo>
                  <a:lnTo>
                    <a:pt x="2064370" y="177355"/>
                  </a:lnTo>
                  <a:close/>
                </a:path>
                <a:path w="2609215" h="1422400">
                  <a:moveTo>
                    <a:pt x="2125453" y="165100"/>
                  </a:moveTo>
                  <a:lnTo>
                    <a:pt x="2068939" y="165100"/>
                  </a:lnTo>
                  <a:lnTo>
                    <a:pt x="2073754" y="177800"/>
                  </a:lnTo>
                  <a:lnTo>
                    <a:pt x="2119053" y="177800"/>
                  </a:lnTo>
                  <a:lnTo>
                    <a:pt x="2125453" y="165100"/>
                  </a:lnTo>
                  <a:close/>
                </a:path>
                <a:path w="2609215" h="1422400">
                  <a:moveTo>
                    <a:pt x="2154259" y="165100"/>
                  </a:moveTo>
                  <a:lnTo>
                    <a:pt x="2147071" y="165100"/>
                  </a:lnTo>
                  <a:lnTo>
                    <a:pt x="2140213" y="177800"/>
                  </a:lnTo>
                  <a:lnTo>
                    <a:pt x="2161596" y="177800"/>
                  </a:lnTo>
                  <a:lnTo>
                    <a:pt x="2154259" y="165100"/>
                  </a:lnTo>
                  <a:close/>
                </a:path>
                <a:path w="2609215" h="1422400">
                  <a:moveTo>
                    <a:pt x="2068939" y="165100"/>
                  </a:moveTo>
                  <a:lnTo>
                    <a:pt x="2050579" y="165100"/>
                  </a:lnTo>
                  <a:lnTo>
                    <a:pt x="2064370" y="177355"/>
                  </a:lnTo>
                  <a:lnTo>
                    <a:pt x="2068939" y="165100"/>
                  </a:lnTo>
                  <a:close/>
                </a:path>
                <a:path w="2609215" h="1422400">
                  <a:moveTo>
                    <a:pt x="481049" y="152400"/>
                  </a:moveTo>
                  <a:lnTo>
                    <a:pt x="479225" y="165100"/>
                  </a:lnTo>
                  <a:lnTo>
                    <a:pt x="485980" y="165100"/>
                  </a:lnTo>
                  <a:lnTo>
                    <a:pt x="481049" y="152400"/>
                  </a:lnTo>
                  <a:close/>
                </a:path>
                <a:path w="2609215" h="1422400">
                  <a:moveTo>
                    <a:pt x="599489" y="152400"/>
                  </a:moveTo>
                  <a:lnTo>
                    <a:pt x="482765" y="152400"/>
                  </a:lnTo>
                  <a:lnTo>
                    <a:pt x="485980" y="165100"/>
                  </a:lnTo>
                  <a:lnTo>
                    <a:pt x="601809" y="165100"/>
                  </a:lnTo>
                  <a:lnTo>
                    <a:pt x="599489" y="152400"/>
                  </a:lnTo>
                  <a:close/>
                </a:path>
                <a:path w="2609215" h="1422400">
                  <a:moveTo>
                    <a:pt x="614636" y="152400"/>
                  </a:moveTo>
                  <a:lnTo>
                    <a:pt x="610086" y="165100"/>
                  </a:lnTo>
                  <a:lnTo>
                    <a:pt x="621342" y="165100"/>
                  </a:lnTo>
                  <a:lnTo>
                    <a:pt x="614636" y="152400"/>
                  </a:lnTo>
                  <a:close/>
                </a:path>
                <a:path w="2609215" h="1422400">
                  <a:moveTo>
                    <a:pt x="1994277" y="152400"/>
                  </a:moveTo>
                  <a:lnTo>
                    <a:pt x="1994741" y="165100"/>
                  </a:lnTo>
                  <a:lnTo>
                    <a:pt x="2000831" y="165100"/>
                  </a:lnTo>
                  <a:lnTo>
                    <a:pt x="1994277" y="152400"/>
                  </a:lnTo>
                  <a:close/>
                </a:path>
                <a:path w="2609215" h="1422400">
                  <a:moveTo>
                    <a:pt x="2093996" y="139700"/>
                  </a:moveTo>
                  <a:lnTo>
                    <a:pt x="2018248" y="139700"/>
                  </a:lnTo>
                  <a:lnTo>
                    <a:pt x="2023638" y="152400"/>
                  </a:lnTo>
                  <a:lnTo>
                    <a:pt x="2021934" y="152400"/>
                  </a:lnTo>
                  <a:lnTo>
                    <a:pt x="2014075" y="165100"/>
                  </a:lnTo>
                  <a:lnTo>
                    <a:pt x="2131428" y="165100"/>
                  </a:lnTo>
                  <a:lnTo>
                    <a:pt x="2108935" y="152363"/>
                  </a:lnTo>
                  <a:lnTo>
                    <a:pt x="2093996" y="139700"/>
                  </a:lnTo>
                  <a:close/>
                </a:path>
                <a:path w="2609215" h="1422400">
                  <a:moveTo>
                    <a:pt x="593022" y="139700"/>
                  </a:moveTo>
                  <a:lnTo>
                    <a:pt x="506186" y="139700"/>
                  </a:lnTo>
                  <a:lnTo>
                    <a:pt x="505498" y="152400"/>
                  </a:lnTo>
                  <a:lnTo>
                    <a:pt x="591819" y="152400"/>
                  </a:lnTo>
                  <a:lnTo>
                    <a:pt x="593022" y="139700"/>
                  </a:lnTo>
                  <a:close/>
                </a:path>
                <a:path w="2609215" h="1422400">
                  <a:moveTo>
                    <a:pt x="615508" y="139700"/>
                  </a:moveTo>
                  <a:lnTo>
                    <a:pt x="593022" y="139700"/>
                  </a:lnTo>
                  <a:lnTo>
                    <a:pt x="594940" y="152400"/>
                  </a:lnTo>
                  <a:lnTo>
                    <a:pt x="611105" y="152400"/>
                  </a:lnTo>
                  <a:lnTo>
                    <a:pt x="615508" y="139700"/>
                  </a:lnTo>
                  <a:close/>
                </a:path>
                <a:path w="2609215" h="1422400">
                  <a:moveTo>
                    <a:pt x="625797" y="139700"/>
                  </a:moveTo>
                  <a:lnTo>
                    <a:pt x="619286" y="139700"/>
                  </a:lnTo>
                  <a:lnTo>
                    <a:pt x="614259" y="152400"/>
                  </a:lnTo>
                  <a:lnTo>
                    <a:pt x="617608" y="152400"/>
                  </a:lnTo>
                  <a:lnTo>
                    <a:pt x="625797" y="139700"/>
                  </a:lnTo>
                  <a:close/>
                </a:path>
                <a:path w="2609215" h="1422400">
                  <a:moveTo>
                    <a:pt x="640394" y="139700"/>
                  </a:moveTo>
                  <a:lnTo>
                    <a:pt x="630630" y="139700"/>
                  </a:lnTo>
                  <a:lnTo>
                    <a:pt x="629253" y="152400"/>
                  </a:lnTo>
                  <a:lnTo>
                    <a:pt x="635871" y="152400"/>
                  </a:lnTo>
                  <a:lnTo>
                    <a:pt x="640394" y="139700"/>
                  </a:lnTo>
                  <a:close/>
                </a:path>
                <a:path w="2609215" h="1422400">
                  <a:moveTo>
                    <a:pt x="660529" y="139700"/>
                  </a:moveTo>
                  <a:lnTo>
                    <a:pt x="641659" y="139700"/>
                  </a:lnTo>
                  <a:lnTo>
                    <a:pt x="640029" y="152400"/>
                  </a:lnTo>
                  <a:lnTo>
                    <a:pt x="648271" y="152400"/>
                  </a:lnTo>
                  <a:lnTo>
                    <a:pt x="660529" y="139700"/>
                  </a:lnTo>
                  <a:close/>
                </a:path>
                <a:path w="2609215" h="1422400">
                  <a:moveTo>
                    <a:pt x="1958438" y="139700"/>
                  </a:moveTo>
                  <a:lnTo>
                    <a:pt x="1950061" y="139700"/>
                  </a:lnTo>
                  <a:lnTo>
                    <a:pt x="1956422" y="152400"/>
                  </a:lnTo>
                  <a:lnTo>
                    <a:pt x="1958438" y="139700"/>
                  </a:lnTo>
                  <a:close/>
                </a:path>
                <a:path w="2609215" h="1422400">
                  <a:moveTo>
                    <a:pt x="1987948" y="152363"/>
                  </a:moveTo>
                  <a:close/>
                </a:path>
                <a:path w="2609215" h="1422400">
                  <a:moveTo>
                    <a:pt x="2013304" y="139700"/>
                  </a:moveTo>
                  <a:lnTo>
                    <a:pt x="2001286" y="139700"/>
                  </a:lnTo>
                  <a:lnTo>
                    <a:pt x="2006753" y="152400"/>
                  </a:lnTo>
                  <a:lnTo>
                    <a:pt x="2023638" y="152400"/>
                  </a:lnTo>
                  <a:lnTo>
                    <a:pt x="2013304" y="139700"/>
                  </a:lnTo>
                  <a:close/>
                </a:path>
                <a:path w="2609215" h="1422400">
                  <a:moveTo>
                    <a:pt x="1993714" y="139700"/>
                  </a:moveTo>
                  <a:lnTo>
                    <a:pt x="1987564" y="139700"/>
                  </a:lnTo>
                  <a:lnTo>
                    <a:pt x="1987948" y="152363"/>
                  </a:lnTo>
                  <a:lnTo>
                    <a:pt x="1993714" y="139700"/>
                  </a:lnTo>
                  <a:close/>
                </a:path>
                <a:path w="2609215" h="1422400">
                  <a:moveTo>
                    <a:pt x="666830" y="127000"/>
                  </a:moveTo>
                  <a:lnTo>
                    <a:pt x="546136" y="127000"/>
                  </a:lnTo>
                  <a:lnTo>
                    <a:pt x="543802" y="139700"/>
                  </a:lnTo>
                  <a:lnTo>
                    <a:pt x="663032" y="139700"/>
                  </a:lnTo>
                  <a:lnTo>
                    <a:pt x="666830" y="127000"/>
                  </a:lnTo>
                  <a:close/>
                </a:path>
                <a:path w="2609215" h="1422400">
                  <a:moveTo>
                    <a:pt x="681816" y="134296"/>
                  </a:moveTo>
                  <a:lnTo>
                    <a:pt x="679834" y="139700"/>
                  </a:lnTo>
                  <a:lnTo>
                    <a:pt x="684645" y="139700"/>
                  </a:lnTo>
                  <a:lnTo>
                    <a:pt x="681816" y="134296"/>
                  </a:lnTo>
                  <a:close/>
                </a:path>
                <a:path w="2609215" h="1422400">
                  <a:moveTo>
                    <a:pt x="1901393" y="127000"/>
                  </a:moveTo>
                  <a:lnTo>
                    <a:pt x="1893257" y="127000"/>
                  </a:lnTo>
                  <a:lnTo>
                    <a:pt x="1894608" y="139700"/>
                  </a:lnTo>
                  <a:lnTo>
                    <a:pt x="1901393" y="127000"/>
                  </a:lnTo>
                  <a:close/>
                </a:path>
                <a:path w="2609215" h="1422400">
                  <a:moveTo>
                    <a:pt x="1917146" y="127000"/>
                  </a:moveTo>
                  <a:lnTo>
                    <a:pt x="1914450" y="127000"/>
                  </a:lnTo>
                  <a:lnTo>
                    <a:pt x="1922596" y="139700"/>
                  </a:lnTo>
                  <a:lnTo>
                    <a:pt x="1917146" y="127000"/>
                  </a:lnTo>
                  <a:close/>
                </a:path>
                <a:path w="2609215" h="1422400">
                  <a:moveTo>
                    <a:pt x="1955346" y="127000"/>
                  </a:moveTo>
                  <a:lnTo>
                    <a:pt x="1937092" y="127000"/>
                  </a:lnTo>
                  <a:lnTo>
                    <a:pt x="1933180" y="139700"/>
                  </a:lnTo>
                  <a:lnTo>
                    <a:pt x="1947308" y="139700"/>
                  </a:lnTo>
                  <a:lnTo>
                    <a:pt x="1955346" y="127000"/>
                  </a:lnTo>
                  <a:close/>
                </a:path>
                <a:path w="2609215" h="1422400">
                  <a:moveTo>
                    <a:pt x="2067450" y="127000"/>
                  </a:moveTo>
                  <a:lnTo>
                    <a:pt x="1955346" y="127000"/>
                  </a:lnTo>
                  <a:lnTo>
                    <a:pt x="1958039" y="139700"/>
                  </a:lnTo>
                  <a:lnTo>
                    <a:pt x="2065430" y="139700"/>
                  </a:lnTo>
                  <a:lnTo>
                    <a:pt x="2067450" y="127000"/>
                  </a:lnTo>
                  <a:close/>
                </a:path>
                <a:path w="2609215" h="1422400">
                  <a:moveTo>
                    <a:pt x="684493" y="127000"/>
                  </a:moveTo>
                  <a:lnTo>
                    <a:pt x="677995" y="127000"/>
                  </a:lnTo>
                  <a:lnTo>
                    <a:pt x="681816" y="134296"/>
                  </a:lnTo>
                  <a:lnTo>
                    <a:pt x="684493" y="127000"/>
                  </a:lnTo>
                  <a:close/>
                </a:path>
                <a:path w="2609215" h="1422400">
                  <a:moveTo>
                    <a:pt x="587799" y="114300"/>
                  </a:moveTo>
                  <a:lnTo>
                    <a:pt x="577959" y="114300"/>
                  </a:lnTo>
                  <a:lnTo>
                    <a:pt x="566465" y="127000"/>
                  </a:lnTo>
                  <a:lnTo>
                    <a:pt x="582113" y="127000"/>
                  </a:lnTo>
                  <a:lnTo>
                    <a:pt x="587799" y="114300"/>
                  </a:lnTo>
                  <a:close/>
                </a:path>
                <a:path w="2609215" h="1422400">
                  <a:moveTo>
                    <a:pt x="703258" y="114300"/>
                  </a:moveTo>
                  <a:lnTo>
                    <a:pt x="592605" y="114300"/>
                  </a:lnTo>
                  <a:lnTo>
                    <a:pt x="591355" y="127000"/>
                  </a:lnTo>
                  <a:lnTo>
                    <a:pt x="692128" y="127000"/>
                  </a:lnTo>
                  <a:lnTo>
                    <a:pt x="703258" y="114300"/>
                  </a:lnTo>
                  <a:close/>
                </a:path>
                <a:path w="2609215" h="1422400">
                  <a:moveTo>
                    <a:pt x="710923" y="114300"/>
                  </a:moveTo>
                  <a:lnTo>
                    <a:pt x="705989" y="127000"/>
                  </a:lnTo>
                  <a:lnTo>
                    <a:pt x="712507" y="127000"/>
                  </a:lnTo>
                  <a:lnTo>
                    <a:pt x="710923" y="114300"/>
                  </a:lnTo>
                  <a:close/>
                </a:path>
                <a:path w="2609215" h="1422400">
                  <a:moveTo>
                    <a:pt x="731215" y="114300"/>
                  </a:moveTo>
                  <a:lnTo>
                    <a:pt x="716517" y="114300"/>
                  </a:lnTo>
                  <a:lnTo>
                    <a:pt x="719565" y="127000"/>
                  </a:lnTo>
                  <a:lnTo>
                    <a:pt x="731215" y="114300"/>
                  </a:lnTo>
                  <a:close/>
                </a:path>
                <a:path w="2609215" h="1422400">
                  <a:moveTo>
                    <a:pt x="1870746" y="114300"/>
                  </a:moveTo>
                  <a:lnTo>
                    <a:pt x="1867404" y="114300"/>
                  </a:lnTo>
                  <a:lnTo>
                    <a:pt x="1869803" y="127000"/>
                  </a:lnTo>
                  <a:lnTo>
                    <a:pt x="1870746" y="114300"/>
                  </a:lnTo>
                  <a:close/>
                </a:path>
                <a:path w="2609215" h="1422400">
                  <a:moveTo>
                    <a:pt x="1920354" y="114300"/>
                  </a:moveTo>
                  <a:lnTo>
                    <a:pt x="1883710" y="114300"/>
                  </a:lnTo>
                  <a:lnTo>
                    <a:pt x="1889644" y="127000"/>
                  </a:lnTo>
                  <a:lnTo>
                    <a:pt x="1914450" y="127000"/>
                  </a:lnTo>
                  <a:lnTo>
                    <a:pt x="1920354" y="114300"/>
                  </a:lnTo>
                  <a:close/>
                </a:path>
                <a:path w="2609215" h="1422400">
                  <a:moveTo>
                    <a:pt x="2011442" y="114300"/>
                  </a:moveTo>
                  <a:lnTo>
                    <a:pt x="1930576" y="114300"/>
                  </a:lnTo>
                  <a:lnTo>
                    <a:pt x="1935381" y="127000"/>
                  </a:lnTo>
                  <a:lnTo>
                    <a:pt x="2018909" y="127000"/>
                  </a:lnTo>
                  <a:lnTo>
                    <a:pt x="2011442" y="114300"/>
                  </a:lnTo>
                  <a:close/>
                </a:path>
                <a:path w="2609215" h="1422400">
                  <a:moveTo>
                    <a:pt x="638122" y="101600"/>
                  </a:moveTo>
                  <a:lnTo>
                    <a:pt x="618868" y="101600"/>
                  </a:lnTo>
                  <a:lnTo>
                    <a:pt x="609212" y="114300"/>
                  </a:lnTo>
                  <a:lnTo>
                    <a:pt x="637442" y="114300"/>
                  </a:lnTo>
                  <a:lnTo>
                    <a:pt x="638122" y="101600"/>
                  </a:lnTo>
                  <a:close/>
                </a:path>
                <a:path w="2609215" h="1422400">
                  <a:moveTo>
                    <a:pt x="652342" y="101600"/>
                  </a:moveTo>
                  <a:lnTo>
                    <a:pt x="638122" y="101600"/>
                  </a:lnTo>
                  <a:lnTo>
                    <a:pt x="637442" y="114300"/>
                  </a:lnTo>
                  <a:lnTo>
                    <a:pt x="660782" y="114300"/>
                  </a:lnTo>
                  <a:lnTo>
                    <a:pt x="652342" y="101600"/>
                  </a:lnTo>
                  <a:close/>
                </a:path>
                <a:path w="2609215" h="1422400">
                  <a:moveTo>
                    <a:pt x="748129" y="101600"/>
                  </a:moveTo>
                  <a:lnTo>
                    <a:pt x="674168" y="101600"/>
                  </a:lnTo>
                  <a:lnTo>
                    <a:pt x="669455" y="114300"/>
                  </a:lnTo>
                  <a:lnTo>
                    <a:pt x="745140" y="114300"/>
                  </a:lnTo>
                  <a:lnTo>
                    <a:pt x="748129" y="101600"/>
                  </a:lnTo>
                  <a:close/>
                </a:path>
                <a:path w="2609215" h="1422400">
                  <a:moveTo>
                    <a:pt x="762218" y="101600"/>
                  </a:moveTo>
                  <a:lnTo>
                    <a:pt x="752202" y="101600"/>
                  </a:lnTo>
                  <a:lnTo>
                    <a:pt x="750297" y="114300"/>
                  </a:lnTo>
                  <a:lnTo>
                    <a:pt x="754508" y="114300"/>
                  </a:lnTo>
                  <a:lnTo>
                    <a:pt x="762218" y="101600"/>
                  </a:lnTo>
                  <a:close/>
                </a:path>
                <a:path w="2609215" h="1422400">
                  <a:moveTo>
                    <a:pt x="779825" y="101600"/>
                  </a:moveTo>
                  <a:lnTo>
                    <a:pt x="762736" y="101600"/>
                  </a:lnTo>
                  <a:lnTo>
                    <a:pt x="761057" y="114300"/>
                  </a:lnTo>
                  <a:lnTo>
                    <a:pt x="777615" y="114300"/>
                  </a:lnTo>
                  <a:lnTo>
                    <a:pt x="779825" y="101600"/>
                  </a:lnTo>
                  <a:close/>
                </a:path>
                <a:path w="2609215" h="1422400">
                  <a:moveTo>
                    <a:pt x="790516" y="101600"/>
                  </a:moveTo>
                  <a:lnTo>
                    <a:pt x="789911" y="101600"/>
                  </a:lnTo>
                  <a:lnTo>
                    <a:pt x="785738" y="114300"/>
                  </a:lnTo>
                  <a:lnTo>
                    <a:pt x="790516" y="101600"/>
                  </a:lnTo>
                  <a:close/>
                </a:path>
                <a:path w="2609215" h="1422400">
                  <a:moveTo>
                    <a:pt x="1948446" y="88900"/>
                  </a:moveTo>
                  <a:lnTo>
                    <a:pt x="1812710" y="88900"/>
                  </a:lnTo>
                  <a:lnTo>
                    <a:pt x="1808401" y="101600"/>
                  </a:lnTo>
                  <a:lnTo>
                    <a:pt x="1815322" y="114300"/>
                  </a:lnTo>
                  <a:lnTo>
                    <a:pt x="1823936" y="114300"/>
                  </a:lnTo>
                  <a:lnTo>
                    <a:pt x="1829026" y="101600"/>
                  </a:lnTo>
                  <a:lnTo>
                    <a:pt x="1954608" y="101600"/>
                  </a:lnTo>
                  <a:lnTo>
                    <a:pt x="1948446" y="88900"/>
                  </a:lnTo>
                  <a:close/>
                </a:path>
                <a:path w="2609215" h="1422400">
                  <a:moveTo>
                    <a:pt x="1837865" y="101600"/>
                  </a:moveTo>
                  <a:lnTo>
                    <a:pt x="1832816" y="101600"/>
                  </a:lnTo>
                  <a:lnTo>
                    <a:pt x="1837939" y="114300"/>
                  </a:lnTo>
                  <a:lnTo>
                    <a:pt x="1842950" y="114300"/>
                  </a:lnTo>
                  <a:lnTo>
                    <a:pt x="1837865" y="101600"/>
                  </a:lnTo>
                  <a:close/>
                </a:path>
                <a:path w="2609215" h="1422400">
                  <a:moveTo>
                    <a:pt x="1858634" y="101600"/>
                  </a:moveTo>
                  <a:lnTo>
                    <a:pt x="1844070" y="101600"/>
                  </a:lnTo>
                  <a:lnTo>
                    <a:pt x="1850291" y="114300"/>
                  </a:lnTo>
                  <a:lnTo>
                    <a:pt x="1852492" y="114300"/>
                  </a:lnTo>
                  <a:lnTo>
                    <a:pt x="1858634" y="101600"/>
                  </a:lnTo>
                  <a:close/>
                </a:path>
                <a:path w="2609215" h="1422400">
                  <a:moveTo>
                    <a:pt x="1989668" y="101600"/>
                  </a:moveTo>
                  <a:lnTo>
                    <a:pt x="1858634" y="101600"/>
                  </a:lnTo>
                  <a:lnTo>
                    <a:pt x="1862787" y="114300"/>
                  </a:lnTo>
                  <a:lnTo>
                    <a:pt x="2006531" y="114300"/>
                  </a:lnTo>
                  <a:lnTo>
                    <a:pt x="1989668" y="101600"/>
                  </a:lnTo>
                  <a:close/>
                </a:path>
                <a:path w="2609215" h="1422400">
                  <a:moveTo>
                    <a:pt x="810892" y="76200"/>
                  </a:moveTo>
                  <a:lnTo>
                    <a:pt x="734591" y="76200"/>
                  </a:lnTo>
                  <a:lnTo>
                    <a:pt x="732468" y="88900"/>
                  </a:lnTo>
                  <a:lnTo>
                    <a:pt x="657705" y="88900"/>
                  </a:lnTo>
                  <a:lnTo>
                    <a:pt x="643347" y="101600"/>
                  </a:lnTo>
                  <a:lnTo>
                    <a:pt x="800442" y="101600"/>
                  </a:lnTo>
                  <a:lnTo>
                    <a:pt x="813372" y="88900"/>
                  </a:lnTo>
                  <a:lnTo>
                    <a:pt x="813593" y="88329"/>
                  </a:lnTo>
                  <a:lnTo>
                    <a:pt x="810892" y="76200"/>
                  </a:lnTo>
                  <a:close/>
                </a:path>
                <a:path w="2609215" h="1422400">
                  <a:moveTo>
                    <a:pt x="939443" y="63500"/>
                  </a:moveTo>
                  <a:lnTo>
                    <a:pt x="815953" y="63500"/>
                  </a:lnTo>
                  <a:lnTo>
                    <a:pt x="818279" y="76200"/>
                  </a:lnTo>
                  <a:lnTo>
                    <a:pt x="813593" y="88329"/>
                  </a:lnTo>
                  <a:lnTo>
                    <a:pt x="813720" y="88900"/>
                  </a:lnTo>
                  <a:lnTo>
                    <a:pt x="823338" y="101600"/>
                  </a:lnTo>
                  <a:lnTo>
                    <a:pt x="832141" y="101600"/>
                  </a:lnTo>
                  <a:lnTo>
                    <a:pt x="832525" y="88900"/>
                  </a:lnTo>
                  <a:lnTo>
                    <a:pt x="837579" y="88900"/>
                  </a:lnTo>
                  <a:lnTo>
                    <a:pt x="854159" y="76200"/>
                  </a:lnTo>
                  <a:lnTo>
                    <a:pt x="921266" y="76200"/>
                  </a:lnTo>
                  <a:lnTo>
                    <a:pt x="939443" y="63500"/>
                  </a:lnTo>
                  <a:close/>
                </a:path>
                <a:path w="2609215" h="1422400">
                  <a:moveTo>
                    <a:pt x="850095" y="88900"/>
                  </a:moveTo>
                  <a:lnTo>
                    <a:pt x="833556" y="88900"/>
                  </a:lnTo>
                  <a:lnTo>
                    <a:pt x="837544" y="101600"/>
                  </a:lnTo>
                  <a:lnTo>
                    <a:pt x="845929" y="101600"/>
                  </a:lnTo>
                  <a:lnTo>
                    <a:pt x="848088" y="99671"/>
                  </a:lnTo>
                  <a:lnTo>
                    <a:pt x="850095" y="88900"/>
                  </a:lnTo>
                  <a:close/>
                </a:path>
                <a:path w="2609215" h="1422400">
                  <a:moveTo>
                    <a:pt x="853212" y="95094"/>
                  </a:moveTo>
                  <a:lnTo>
                    <a:pt x="848088" y="99671"/>
                  </a:lnTo>
                  <a:lnTo>
                    <a:pt x="847728" y="101600"/>
                  </a:lnTo>
                  <a:lnTo>
                    <a:pt x="853367" y="101600"/>
                  </a:lnTo>
                  <a:lnTo>
                    <a:pt x="853212" y="95094"/>
                  </a:lnTo>
                  <a:close/>
                </a:path>
                <a:path w="2609215" h="1422400">
                  <a:moveTo>
                    <a:pt x="1804019" y="88900"/>
                  </a:moveTo>
                  <a:lnTo>
                    <a:pt x="1780569" y="88900"/>
                  </a:lnTo>
                  <a:lnTo>
                    <a:pt x="1790560" y="101600"/>
                  </a:lnTo>
                  <a:lnTo>
                    <a:pt x="1804019" y="88900"/>
                  </a:lnTo>
                  <a:close/>
                </a:path>
                <a:path w="2609215" h="1422400">
                  <a:moveTo>
                    <a:pt x="1964750" y="88900"/>
                  </a:moveTo>
                  <a:lnTo>
                    <a:pt x="1966281" y="101600"/>
                  </a:lnTo>
                  <a:lnTo>
                    <a:pt x="1974143" y="101600"/>
                  </a:lnTo>
                  <a:lnTo>
                    <a:pt x="1964750" y="88900"/>
                  </a:lnTo>
                  <a:close/>
                </a:path>
                <a:path w="2609215" h="1422400">
                  <a:moveTo>
                    <a:pt x="860147" y="88900"/>
                  </a:moveTo>
                  <a:lnTo>
                    <a:pt x="853065" y="88900"/>
                  </a:lnTo>
                  <a:lnTo>
                    <a:pt x="853212" y="95094"/>
                  </a:lnTo>
                  <a:lnTo>
                    <a:pt x="860147" y="88900"/>
                  </a:lnTo>
                  <a:close/>
                </a:path>
                <a:path w="2609215" h="1422400">
                  <a:moveTo>
                    <a:pt x="727883" y="76200"/>
                  </a:moveTo>
                  <a:lnTo>
                    <a:pt x="692405" y="76200"/>
                  </a:lnTo>
                  <a:lnTo>
                    <a:pt x="687119" y="88900"/>
                  </a:lnTo>
                  <a:lnTo>
                    <a:pt x="732468" y="88900"/>
                  </a:lnTo>
                  <a:lnTo>
                    <a:pt x="727883" y="76200"/>
                  </a:lnTo>
                  <a:close/>
                </a:path>
                <a:path w="2609215" h="1422400">
                  <a:moveTo>
                    <a:pt x="868907" y="78168"/>
                  </a:moveTo>
                  <a:lnTo>
                    <a:pt x="855435" y="88900"/>
                  </a:lnTo>
                  <a:lnTo>
                    <a:pt x="863180" y="88900"/>
                  </a:lnTo>
                  <a:lnTo>
                    <a:pt x="868907" y="78168"/>
                  </a:lnTo>
                  <a:close/>
                </a:path>
                <a:path w="2609215" h="1422400">
                  <a:moveTo>
                    <a:pt x="878595" y="76200"/>
                  </a:moveTo>
                  <a:lnTo>
                    <a:pt x="871377" y="76200"/>
                  </a:lnTo>
                  <a:lnTo>
                    <a:pt x="870404" y="76975"/>
                  </a:lnTo>
                  <a:lnTo>
                    <a:pt x="877273" y="88900"/>
                  </a:lnTo>
                  <a:lnTo>
                    <a:pt x="878925" y="88900"/>
                  </a:lnTo>
                  <a:lnTo>
                    <a:pt x="878595" y="76200"/>
                  </a:lnTo>
                  <a:close/>
                </a:path>
                <a:path w="2609215" h="1422400">
                  <a:moveTo>
                    <a:pt x="887997" y="76200"/>
                  </a:moveTo>
                  <a:lnTo>
                    <a:pt x="880235" y="76200"/>
                  </a:lnTo>
                  <a:lnTo>
                    <a:pt x="882534" y="88900"/>
                  </a:lnTo>
                  <a:lnTo>
                    <a:pt x="888742" y="88900"/>
                  </a:lnTo>
                  <a:lnTo>
                    <a:pt x="887997" y="76200"/>
                  </a:lnTo>
                  <a:close/>
                </a:path>
                <a:path w="2609215" h="1422400">
                  <a:moveTo>
                    <a:pt x="1805220" y="76200"/>
                  </a:moveTo>
                  <a:lnTo>
                    <a:pt x="1723300" y="76200"/>
                  </a:lnTo>
                  <a:lnTo>
                    <a:pt x="1756004" y="88900"/>
                  </a:lnTo>
                  <a:lnTo>
                    <a:pt x="1821792" y="88900"/>
                  </a:lnTo>
                  <a:lnTo>
                    <a:pt x="1805220" y="76200"/>
                  </a:lnTo>
                  <a:close/>
                </a:path>
                <a:path w="2609215" h="1422400">
                  <a:moveTo>
                    <a:pt x="1905980" y="76200"/>
                  </a:moveTo>
                  <a:lnTo>
                    <a:pt x="1811291" y="76200"/>
                  </a:lnTo>
                  <a:lnTo>
                    <a:pt x="1821792" y="88900"/>
                  </a:lnTo>
                  <a:lnTo>
                    <a:pt x="1906509" y="88900"/>
                  </a:lnTo>
                  <a:lnTo>
                    <a:pt x="1905980" y="76200"/>
                  </a:lnTo>
                  <a:close/>
                </a:path>
                <a:path w="2609215" h="1422400">
                  <a:moveTo>
                    <a:pt x="1918942" y="76200"/>
                  </a:moveTo>
                  <a:lnTo>
                    <a:pt x="1908839" y="88900"/>
                  </a:lnTo>
                  <a:lnTo>
                    <a:pt x="1920241" y="88900"/>
                  </a:lnTo>
                  <a:lnTo>
                    <a:pt x="1918942" y="76200"/>
                  </a:lnTo>
                  <a:close/>
                </a:path>
                <a:path w="2609215" h="1422400">
                  <a:moveTo>
                    <a:pt x="828759" y="38100"/>
                  </a:moveTo>
                  <a:lnTo>
                    <a:pt x="817913" y="50800"/>
                  </a:lnTo>
                  <a:lnTo>
                    <a:pt x="811982" y="76200"/>
                  </a:lnTo>
                  <a:lnTo>
                    <a:pt x="810892" y="76200"/>
                  </a:lnTo>
                  <a:lnTo>
                    <a:pt x="813593" y="88329"/>
                  </a:lnTo>
                  <a:lnTo>
                    <a:pt x="818279" y="76200"/>
                  </a:lnTo>
                  <a:lnTo>
                    <a:pt x="815953" y="63500"/>
                  </a:lnTo>
                  <a:lnTo>
                    <a:pt x="996645" y="63500"/>
                  </a:lnTo>
                  <a:lnTo>
                    <a:pt x="998247" y="50800"/>
                  </a:lnTo>
                  <a:lnTo>
                    <a:pt x="843948" y="50800"/>
                  </a:lnTo>
                  <a:lnTo>
                    <a:pt x="844053" y="50362"/>
                  </a:lnTo>
                  <a:lnTo>
                    <a:pt x="828759" y="38100"/>
                  </a:lnTo>
                  <a:close/>
                </a:path>
                <a:path w="2609215" h="1422400">
                  <a:moveTo>
                    <a:pt x="869957" y="76200"/>
                  </a:moveTo>
                  <a:lnTo>
                    <a:pt x="868907" y="78168"/>
                  </a:lnTo>
                  <a:lnTo>
                    <a:pt x="870404" y="76975"/>
                  </a:lnTo>
                  <a:lnTo>
                    <a:pt x="869957" y="76200"/>
                  </a:lnTo>
                  <a:close/>
                </a:path>
                <a:path w="2609215" h="1422400">
                  <a:moveTo>
                    <a:pt x="747313" y="63500"/>
                  </a:moveTo>
                  <a:lnTo>
                    <a:pt x="744428" y="63500"/>
                  </a:lnTo>
                  <a:lnTo>
                    <a:pt x="740483" y="76200"/>
                  </a:lnTo>
                  <a:lnTo>
                    <a:pt x="750025" y="76200"/>
                  </a:lnTo>
                  <a:lnTo>
                    <a:pt x="747313" y="63500"/>
                  </a:lnTo>
                  <a:close/>
                </a:path>
                <a:path w="2609215" h="1422400">
                  <a:moveTo>
                    <a:pt x="814948" y="63500"/>
                  </a:moveTo>
                  <a:lnTo>
                    <a:pt x="751360" y="63500"/>
                  </a:lnTo>
                  <a:lnTo>
                    <a:pt x="750025" y="76200"/>
                  </a:lnTo>
                  <a:lnTo>
                    <a:pt x="811982" y="76200"/>
                  </a:lnTo>
                  <a:lnTo>
                    <a:pt x="814948" y="63500"/>
                  </a:lnTo>
                  <a:close/>
                </a:path>
                <a:path w="2609215" h="1422400">
                  <a:moveTo>
                    <a:pt x="948855" y="63500"/>
                  </a:moveTo>
                  <a:lnTo>
                    <a:pt x="939443" y="63500"/>
                  </a:lnTo>
                  <a:lnTo>
                    <a:pt x="941392" y="76200"/>
                  </a:lnTo>
                  <a:lnTo>
                    <a:pt x="950787" y="76200"/>
                  </a:lnTo>
                  <a:lnTo>
                    <a:pt x="948855" y="63500"/>
                  </a:lnTo>
                  <a:close/>
                </a:path>
                <a:path w="2609215" h="1422400">
                  <a:moveTo>
                    <a:pt x="983713" y="63500"/>
                  </a:moveTo>
                  <a:lnTo>
                    <a:pt x="979201" y="63500"/>
                  </a:lnTo>
                  <a:lnTo>
                    <a:pt x="978185" y="76200"/>
                  </a:lnTo>
                  <a:lnTo>
                    <a:pt x="983713" y="63500"/>
                  </a:lnTo>
                  <a:close/>
                </a:path>
                <a:path w="2609215" h="1422400">
                  <a:moveTo>
                    <a:pt x="1007941" y="63500"/>
                  </a:moveTo>
                  <a:lnTo>
                    <a:pt x="991201" y="63500"/>
                  </a:lnTo>
                  <a:lnTo>
                    <a:pt x="1002753" y="76200"/>
                  </a:lnTo>
                  <a:lnTo>
                    <a:pt x="1007941" y="63500"/>
                  </a:lnTo>
                  <a:close/>
                </a:path>
                <a:path w="2609215" h="1422400">
                  <a:moveTo>
                    <a:pt x="1616354" y="63500"/>
                  </a:moveTo>
                  <a:lnTo>
                    <a:pt x="1610372" y="76200"/>
                  </a:lnTo>
                  <a:lnTo>
                    <a:pt x="1622578" y="76200"/>
                  </a:lnTo>
                  <a:lnTo>
                    <a:pt x="1616354" y="63500"/>
                  </a:lnTo>
                  <a:close/>
                </a:path>
                <a:path w="2609215" h="1422400">
                  <a:moveTo>
                    <a:pt x="1643931" y="63500"/>
                  </a:moveTo>
                  <a:lnTo>
                    <a:pt x="1636216" y="63500"/>
                  </a:lnTo>
                  <a:lnTo>
                    <a:pt x="1648478" y="76200"/>
                  </a:lnTo>
                  <a:lnTo>
                    <a:pt x="1652317" y="69723"/>
                  </a:lnTo>
                  <a:lnTo>
                    <a:pt x="1643931" y="63500"/>
                  </a:lnTo>
                  <a:close/>
                </a:path>
                <a:path w="2609215" h="1422400">
                  <a:moveTo>
                    <a:pt x="1654967" y="65253"/>
                  </a:moveTo>
                  <a:lnTo>
                    <a:pt x="1652317" y="69723"/>
                  </a:lnTo>
                  <a:lnTo>
                    <a:pt x="1661044" y="76200"/>
                  </a:lnTo>
                  <a:lnTo>
                    <a:pt x="1668749" y="76200"/>
                  </a:lnTo>
                  <a:lnTo>
                    <a:pt x="1654967" y="65253"/>
                  </a:lnTo>
                  <a:close/>
                </a:path>
                <a:path w="2609215" h="1422400">
                  <a:moveTo>
                    <a:pt x="1695734" y="63500"/>
                  </a:moveTo>
                  <a:lnTo>
                    <a:pt x="1686511" y="63500"/>
                  </a:lnTo>
                  <a:lnTo>
                    <a:pt x="1682530" y="76200"/>
                  </a:lnTo>
                  <a:lnTo>
                    <a:pt x="1694865" y="76200"/>
                  </a:lnTo>
                  <a:lnTo>
                    <a:pt x="1695734" y="63500"/>
                  </a:lnTo>
                  <a:close/>
                </a:path>
                <a:path w="2609215" h="1422400">
                  <a:moveTo>
                    <a:pt x="1710697" y="63500"/>
                  </a:moveTo>
                  <a:lnTo>
                    <a:pt x="1695734" y="63500"/>
                  </a:lnTo>
                  <a:lnTo>
                    <a:pt x="1694865" y="76200"/>
                  </a:lnTo>
                  <a:lnTo>
                    <a:pt x="1707300" y="76200"/>
                  </a:lnTo>
                  <a:lnTo>
                    <a:pt x="1711106" y="71053"/>
                  </a:lnTo>
                  <a:lnTo>
                    <a:pt x="1710697" y="63500"/>
                  </a:lnTo>
                  <a:close/>
                </a:path>
                <a:path w="2609215" h="1422400">
                  <a:moveTo>
                    <a:pt x="1735863" y="38100"/>
                  </a:moveTo>
                  <a:lnTo>
                    <a:pt x="1717908" y="38100"/>
                  </a:lnTo>
                  <a:lnTo>
                    <a:pt x="1715766" y="42588"/>
                  </a:lnTo>
                  <a:lnTo>
                    <a:pt x="1718542" y="50362"/>
                  </a:lnTo>
                  <a:lnTo>
                    <a:pt x="1718664" y="51013"/>
                  </a:lnTo>
                  <a:lnTo>
                    <a:pt x="1716693" y="63500"/>
                  </a:lnTo>
                  <a:lnTo>
                    <a:pt x="1711106" y="71053"/>
                  </a:lnTo>
                  <a:lnTo>
                    <a:pt x="1711385" y="76200"/>
                  </a:lnTo>
                  <a:lnTo>
                    <a:pt x="1823856" y="76200"/>
                  </a:lnTo>
                  <a:lnTo>
                    <a:pt x="1822037" y="63500"/>
                  </a:lnTo>
                  <a:lnTo>
                    <a:pt x="1787103" y="63500"/>
                  </a:lnTo>
                  <a:lnTo>
                    <a:pt x="1785052" y="50800"/>
                  </a:lnTo>
                  <a:lnTo>
                    <a:pt x="1741784" y="50800"/>
                  </a:lnTo>
                  <a:lnTo>
                    <a:pt x="1735863" y="38100"/>
                  </a:lnTo>
                  <a:close/>
                </a:path>
                <a:path w="2609215" h="1422400">
                  <a:moveTo>
                    <a:pt x="1845601" y="63500"/>
                  </a:moveTo>
                  <a:lnTo>
                    <a:pt x="1830011" y="63500"/>
                  </a:lnTo>
                  <a:lnTo>
                    <a:pt x="1823856" y="76200"/>
                  </a:lnTo>
                  <a:lnTo>
                    <a:pt x="1857918" y="76200"/>
                  </a:lnTo>
                  <a:lnTo>
                    <a:pt x="1845601" y="63500"/>
                  </a:lnTo>
                  <a:close/>
                </a:path>
                <a:path w="2609215" h="1422400">
                  <a:moveTo>
                    <a:pt x="1881738" y="63500"/>
                  </a:moveTo>
                  <a:lnTo>
                    <a:pt x="1877924" y="76200"/>
                  </a:lnTo>
                  <a:lnTo>
                    <a:pt x="1878964" y="76200"/>
                  </a:lnTo>
                  <a:lnTo>
                    <a:pt x="1881738" y="63500"/>
                  </a:lnTo>
                  <a:close/>
                </a:path>
                <a:path w="2609215" h="1422400">
                  <a:moveTo>
                    <a:pt x="1715766" y="42588"/>
                  </a:moveTo>
                  <a:lnTo>
                    <a:pt x="1711846" y="50800"/>
                  </a:lnTo>
                  <a:lnTo>
                    <a:pt x="1709408" y="50800"/>
                  </a:lnTo>
                  <a:lnTo>
                    <a:pt x="1711671" y="63500"/>
                  </a:lnTo>
                  <a:lnTo>
                    <a:pt x="1710697" y="63500"/>
                  </a:lnTo>
                  <a:lnTo>
                    <a:pt x="1711106" y="71053"/>
                  </a:lnTo>
                  <a:lnTo>
                    <a:pt x="1716693" y="63500"/>
                  </a:lnTo>
                  <a:lnTo>
                    <a:pt x="1718698" y="50800"/>
                  </a:lnTo>
                  <a:lnTo>
                    <a:pt x="1715766" y="42588"/>
                  </a:lnTo>
                  <a:close/>
                </a:path>
                <a:path w="2609215" h="1422400">
                  <a:moveTo>
                    <a:pt x="1656007" y="63500"/>
                  </a:moveTo>
                  <a:lnTo>
                    <a:pt x="1652760" y="63500"/>
                  </a:lnTo>
                  <a:lnTo>
                    <a:pt x="1654967" y="65253"/>
                  </a:lnTo>
                  <a:lnTo>
                    <a:pt x="1656007" y="63500"/>
                  </a:lnTo>
                  <a:close/>
                </a:path>
                <a:path w="2609215" h="1422400">
                  <a:moveTo>
                    <a:pt x="802818" y="50800"/>
                  </a:moveTo>
                  <a:lnTo>
                    <a:pt x="792242" y="50800"/>
                  </a:lnTo>
                  <a:lnTo>
                    <a:pt x="780211" y="63500"/>
                  </a:lnTo>
                  <a:lnTo>
                    <a:pt x="807185" y="63500"/>
                  </a:lnTo>
                  <a:lnTo>
                    <a:pt x="802818" y="50800"/>
                  </a:lnTo>
                  <a:close/>
                </a:path>
                <a:path w="2609215" h="1422400">
                  <a:moveTo>
                    <a:pt x="1009264" y="50800"/>
                  </a:moveTo>
                  <a:lnTo>
                    <a:pt x="1003493" y="50800"/>
                  </a:lnTo>
                  <a:lnTo>
                    <a:pt x="996645" y="63500"/>
                  </a:lnTo>
                  <a:lnTo>
                    <a:pt x="1010391" y="63500"/>
                  </a:lnTo>
                  <a:lnTo>
                    <a:pt x="1009264" y="50800"/>
                  </a:lnTo>
                  <a:close/>
                </a:path>
                <a:path w="2609215" h="1422400">
                  <a:moveTo>
                    <a:pt x="1061503" y="50800"/>
                  </a:moveTo>
                  <a:lnTo>
                    <a:pt x="1026508" y="50800"/>
                  </a:lnTo>
                  <a:lnTo>
                    <a:pt x="1027410" y="63500"/>
                  </a:lnTo>
                  <a:lnTo>
                    <a:pt x="1058015" y="63500"/>
                  </a:lnTo>
                  <a:lnTo>
                    <a:pt x="1061531" y="51013"/>
                  </a:lnTo>
                  <a:lnTo>
                    <a:pt x="1061503" y="50800"/>
                  </a:lnTo>
                  <a:close/>
                </a:path>
                <a:path w="2609215" h="1422400">
                  <a:moveTo>
                    <a:pt x="1076429" y="50800"/>
                  </a:moveTo>
                  <a:lnTo>
                    <a:pt x="1061592" y="50800"/>
                  </a:lnTo>
                  <a:lnTo>
                    <a:pt x="1061531" y="51013"/>
                  </a:lnTo>
                  <a:lnTo>
                    <a:pt x="1063176" y="63500"/>
                  </a:lnTo>
                  <a:lnTo>
                    <a:pt x="1072036" y="63500"/>
                  </a:lnTo>
                  <a:lnTo>
                    <a:pt x="1076429" y="50800"/>
                  </a:lnTo>
                  <a:close/>
                </a:path>
                <a:path w="2609215" h="1422400">
                  <a:moveTo>
                    <a:pt x="1131343" y="50800"/>
                  </a:moveTo>
                  <a:lnTo>
                    <a:pt x="1121940" y="50800"/>
                  </a:lnTo>
                  <a:lnTo>
                    <a:pt x="1127238" y="63500"/>
                  </a:lnTo>
                  <a:lnTo>
                    <a:pt x="1131343" y="50800"/>
                  </a:lnTo>
                  <a:close/>
                </a:path>
                <a:path w="2609215" h="1422400">
                  <a:moveTo>
                    <a:pt x="1488557" y="50800"/>
                  </a:moveTo>
                  <a:lnTo>
                    <a:pt x="1482125" y="50800"/>
                  </a:lnTo>
                  <a:lnTo>
                    <a:pt x="1488329" y="63500"/>
                  </a:lnTo>
                  <a:lnTo>
                    <a:pt x="1494647" y="63500"/>
                  </a:lnTo>
                  <a:lnTo>
                    <a:pt x="1488557" y="50800"/>
                  </a:lnTo>
                  <a:close/>
                </a:path>
                <a:path w="2609215" h="1422400">
                  <a:moveTo>
                    <a:pt x="1524792" y="50800"/>
                  </a:moveTo>
                  <a:lnTo>
                    <a:pt x="1506305" y="50800"/>
                  </a:lnTo>
                  <a:lnTo>
                    <a:pt x="1510521" y="63500"/>
                  </a:lnTo>
                  <a:lnTo>
                    <a:pt x="1531666" y="63500"/>
                  </a:lnTo>
                  <a:lnTo>
                    <a:pt x="1524792" y="50800"/>
                  </a:lnTo>
                  <a:close/>
                </a:path>
                <a:path w="2609215" h="1422400">
                  <a:moveTo>
                    <a:pt x="1545163" y="50800"/>
                  </a:moveTo>
                  <a:lnTo>
                    <a:pt x="1536490" y="50800"/>
                  </a:lnTo>
                  <a:lnTo>
                    <a:pt x="1531666" y="63500"/>
                  </a:lnTo>
                  <a:lnTo>
                    <a:pt x="1540310" y="63500"/>
                  </a:lnTo>
                  <a:lnTo>
                    <a:pt x="1545163" y="50800"/>
                  </a:lnTo>
                  <a:close/>
                </a:path>
                <a:path w="2609215" h="1422400">
                  <a:moveTo>
                    <a:pt x="1556416" y="50800"/>
                  </a:moveTo>
                  <a:lnTo>
                    <a:pt x="1548681" y="50800"/>
                  </a:lnTo>
                  <a:lnTo>
                    <a:pt x="1558859" y="63500"/>
                  </a:lnTo>
                  <a:lnTo>
                    <a:pt x="1556416" y="50800"/>
                  </a:lnTo>
                  <a:close/>
                </a:path>
                <a:path w="2609215" h="1422400">
                  <a:moveTo>
                    <a:pt x="1579318" y="50800"/>
                  </a:moveTo>
                  <a:lnTo>
                    <a:pt x="1562090" y="50800"/>
                  </a:lnTo>
                  <a:lnTo>
                    <a:pt x="1567231" y="63500"/>
                  </a:lnTo>
                  <a:lnTo>
                    <a:pt x="1579046" y="63500"/>
                  </a:lnTo>
                  <a:lnTo>
                    <a:pt x="1579318" y="50800"/>
                  </a:lnTo>
                  <a:close/>
                </a:path>
                <a:path w="2609215" h="1422400">
                  <a:moveTo>
                    <a:pt x="1709408" y="50800"/>
                  </a:moveTo>
                  <a:lnTo>
                    <a:pt x="1592470" y="50800"/>
                  </a:lnTo>
                  <a:lnTo>
                    <a:pt x="1605819" y="63500"/>
                  </a:lnTo>
                  <a:lnTo>
                    <a:pt x="1711671" y="63500"/>
                  </a:lnTo>
                  <a:lnTo>
                    <a:pt x="1709408" y="50800"/>
                  </a:lnTo>
                  <a:close/>
                </a:path>
                <a:path w="2609215" h="1422400">
                  <a:moveTo>
                    <a:pt x="1808533" y="50800"/>
                  </a:moveTo>
                  <a:lnTo>
                    <a:pt x="1789212" y="50800"/>
                  </a:lnTo>
                  <a:lnTo>
                    <a:pt x="1792317" y="63500"/>
                  </a:lnTo>
                  <a:lnTo>
                    <a:pt x="1816636" y="63500"/>
                  </a:lnTo>
                  <a:lnTo>
                    <a:pt x="1808533" y="50800"/>
                  </a:lnTo>
                  <a:close/>
                </a:path>
                <a:path w="2609215" h="1422400">
                  <a:moveTo>
                    <a:pt x="1061592" y="50800"/>
                  </a:moveTo>
                  <a:lnTo>
                    <a:pt x="1061531" y="51013"/>
                  </a:lnTo>
                  <a:lnTo>
                    <a:pt x="1061592" y="50800"/>
                  </a:lnTo>
                  <a:close/>
                </a:path>
                <a:path w="2609215" h="1422400">
                  <a:moveTo>
                    <a:pt x="846975" y="38100"/>
                  </a:moveTo>
                  <a:lnTo>
                    <a:pt x="844053" y="50362"/>
                  </a:lnTo>
                  <a:lnTo>
                    <a:pt x="844598" y="50800"/>
                  </a:lnTo>
                  <a:lnTo>
                    <a:pt x="850409" y="50800"/>
                  </a:lnTo>
                  <a:lnTo>
                    <a:pt x="850923" y="46041"/>
                  </a:lnTo>
                  <a:lnTo>
                    <a:pt x="846975" y="38100"/>
                  </a:lnTo>
                  <a:close/>
                </a:path>
                <a:path w="2609215" h="1422400">
                  <a:moveTo>
                    <a:pt x="866951" y="38100"/>
                  </a:moveTo>
                  <a:lnTo>
                    <a:pt x="851781" y="38100"/>
                  </a:lnTo>
                  <a:lnTo>
                    <a:pt x="850923" y="46041"/>
                  </a:lnTo>
                  <a:lnTo>
                    <a:pt x="853288" y="50800"/>
                  </a:lnTo>
                  <a:lnTo>
                    <a:pt x="862930" y="50800"/>
                  </a:lnTo>
                  <a:lnTo>
                    <a:pt x="866951" y="38100"/>
                  </a:lnTo>
                  <a:close/>
                </a:path>
                <a:path w="2609215" h="1422400">
                  <a:moveTo>
                    <a:pt x="1072308" y="38100"/>
                  </a:moveTo>
                  <a:lnTo>
                    <a:pt x="878504" y="38100"/>
                  </a:lnTo>
                  <a:lnTo>
                    <a:pt x="877914" y="50800"/>
                  </a:lnTo>
                  <a:lnTo>
                    <a:pt x="1067565" y="50800"/>
                  </a:lnTo>
                  <a:lnTo>
                    <a:pt x="1072308" y="38100"/>
                  </a:lnTo>
                  <a:close/>
                </a:path>
                <a:path w="2609215" h="1422400">
                  <a:moveTo>
                    <a:pt x="1125832" y="38100"/>
                  </a:moveTo>
                  <a:lnTo>
                    <a:pt x="1075529" y="38100"/>
                  </a:lnTo>
                  <a:lnTo>
                    <a:pt x="1067565" y="50800"/>
                  </a:lnTo>
                  <a:lnTo>
                    <a:pt x="1124504" y="50800"/>
                  </a:lnTo>
                  <a:lnTo>
                    <a:pt x="1125832" y="38100"/>
                  </a:lnTo>
                  <a:close/>
                </a:path>
                <a:path w="2609215" h="1422400">
                  <a:moveTo>
                    <a:pt x="1137148" y="38100"/>
                  </a:moveTo>
                  <a:lnTo>
                    <a:pt x="1125832" y="38100"/>
                  </a:lnTo>
                  <a:lnTo>
                    <a:pt x="1126034" y="50800"/>
                  </a:lnTo>
                  <a:lnTo>
                    <a:pt x="1137148" y="38100"/>
                  </a:lnTo>
                  <a:close/>
                </a:path>
                <a:path w="2609215" h="1422400">
                  <a:moveTo>
                    <a:pt x="1198973" y="38100"/>
                  </a:moveTo>
                  <a:lnTo>
                    <a:pt x="1169614" y="38100"/>
                  </a:lnTo>
                  <a:lnTo>
                    <a:pt x="1182848" y="50800"/>
                  </a:lnTo>
                  <a:lnTo>
                    <a:pt x="1195660" y="50800"/>
                  </a:lnTo>
                  <a:lnTo>
                    <a:pt x="1198973" y="38100"/>
                  </a:lnTo>
                  <a:close/>
                </a:path>
                <a:path w="2609215" h="1422400">
                  <a:moveTo>
                    <a:pt x="1219247" y="38100"/>
                  </a:moveTo>
                  <a:lnTo>
                    <a:pt x="1216356" y="38100"/>
                  </a:lnTo>
                  <a:lnTo>
                    <a:pt x="1206807" y="50800"/>
                  </a:lnTo>
                  <a:lnTo>
                    <a:pt x="1221078" y="50800"/>
                  </a:lnTo>
                  <a:lnTo>
                    <a:pt x="1219247" y="38100"/>
                  </a:lnTo>
                  <a:close/>
                </a:path>
                <a:path w="2609215" h="1422400">
                  <a:moveTo>
                    <a:pt x="1243288" y="38100"/>
                  </a:moveTo>
                  <a:lnTo>
                    <a:pt x="1232310" y="38100"/>
                  </a:lnTo>
                  <a:lnTo>
                    <a:pt x="1221078" y="50800"/>
                  </a:lnTo>
                  <a:lnTo>
                    <a:pt x="1238836" y="50800"/>
                  </a:lnTo>
                  <a:lnTo>
                    <a:pt x="1243288" y="38100"/>
                  </a:lnTo>
                  <a:close/>
                </a:path>
                <a:path w="2609215" h="1422400">
                  <a:moveTo>
                    <a:pt x="1251974" y="38100"/>
                  </a:moveTo>
                  <a:lnTo>
                    <a:pt x="1243288" y="38100"/>
                  </a:lnTo>
                  <a:lnTo>
                    <a:pt x="1247308" y="50800"/>
                  </a:lnTo>
                  <a:lnTo>
                    <a:pt x="1251974" y="38100"/>
                  </a:lnTo>
                  <a:close/>
                </a:path>
                <a:path w="2609215" h="1422400">
                  <a:moveTo>
                    <a:pt x="1261919" y="18096"/>
                  </a:moveTo>
                  <a:lnTo>
                    <a:pt x="1259557" y="25400"/>
                  </a:lnTo>
                  <a:lnTo>
                    <a:pt x="1259368" y="38100"/>
                  </a:lnTo>
                  <a:lnTo>
                    <a:pt x="1251974" y="38100"/>
                  </a:lnTo>
                  <a:lnTo>
                    <a:pt x="1253774" y="50800"/>
                  </a:lnTo>
                  <a:lnTo>
                    <a:pt x="1263978" y="50800"/>
                  </a:lnTo>
                  <a:lnTo>
                    <a:pt x="1261117" y="38100"/>
                  </a:lnTo>
                  <a:lnTo>
                    <a:pt x="1262404" y="25400"/>
                  </a:lnTo>
                  <a:lnTo>
                    <a:pt x="1261919" y="18096"/>
                  </a:lnTo>
                  <a:close/>
                </a:path>
                <a:path w="2609215" h="1422400">
                  <a:moveTo>
                    <a:pt x="1291327" y="38100"/>
                  </a:moveTo>
                  <a:lnTo>
                    <a:pt x="1264020" y="38100"/>
                  </a:lnTo>
                  <a:lnTo>
                    <a:pt x="1274438" y="50800"/>
                  </a:lnTo>
                  <a:lnTo>
                    <a:pt x="1297044" y="50800"/>
                  </a:lnTo>
                  <a:lnTo>
                    <a:pt x="1291327" y="38100"/>
                  </a:lnTo>
                  <a:close/>
                </a:path>
                <a:path w="2609215" h="1422400">
                  <a:moveTo>
                    <a:pt x="1318258" y="38100"/>
                  </a:moveTo>
                  <a:lnTo>
                    <a:pt x="1296259" y="38100"/>
                  </a:lnTo>
                  <a:lnTo>
                    <a:pt x="1297044" y="50800"/>
                  </a:lnTo>
                  <a:lnTo>
                    <a:pt x="1305767" y="50800"/>
                  </a:lnTo>
                  <a:lnTo>
                    <a:pt x="1318258" y="38100"/>
                  </a:lnTo>
                  <a:close/>
                </a:path>
                <a:path w="2609215" h="1422400">
                  <a:moveTo>
                    <a:pt x="1335358" y="38100"/>
                  </a:moveTo>
                  <a:lnTo>
                    <a:pt x="1326173" y="38100"/>
                  </a:lnTo>
                  <a:lnTo>
                    <a:pt x="1331283" y="50800"/>
                  </a:lnTo>
                  <a:lnTo>
                    <a:pt x="1335358" y="38100"/>
                  </a:lnTo>
                  <a:close/>
                </a:path>
                <a:path w="2609215" h="1422400">
                  <a:moveTo>
                    <a:pt x="1365612" y="38100"/>
                  </a:moveTo>
                  <a:lnTo>
                    <a:pt x="1350697" y="38100"/>
                  </a:lnTo>
                  <a:lnTo>
                    <a:pt x="1364870" y="50800"/>
                  </a:lnTo>
                  <a:lnTo>
                    <a:pt x="1376079" y="50800"/>
                  </a:lnTo>
                  <a:lnTo>
                    <a:pt x="1365612" y="38100"/>
                  </a:lnTo>
                  <a:close/>
                </a:path>
                <a:path w="2609215" h="1422400">
                  <a:moveTo>
                    <a:pt x="1402454" y="43534"/>
                  </a:moveTo>
                  <a:lnTo>
                    <a:pt x="1392686" y="50800"/>
                  </a:lnTo>
                  <a:lnTo>
                    <a:pt x="1404863" y="50800"/>
                  </a:lnTo>
                  <a:lnTo>
                    <a:pt x="1402454" y="43534"/>
                  </a:lnTo>
                  <a:close/>
                </a:path>
                <a:path w="2609215" h="1422400">
                  <a:moveTo>
                    <a:pt x="1417838" y="38100"/>
                  </a:moveTo>
                  <a:lnTo>
                    <a:pt x="1409762" y="38100"/>
                  </a:lnTo>
                  <a:lnTo>
                    <a:pt x="1408894" y="38745"/>
                  </a:lnTo>
                  <a:lnTo>
                    <a:pt x="1414658" y="50800"/>
                  </a:lnTo>
                  <a:lnTo>
                    <a:pt x="1419784" y="50800"/>
                  </a:lnTo>
                  <a:lnTo>
                    <a:pt x="1417838" y="38100"/>
                  </a:lnTo>
                  <a:close/>
                </a:path>
                <a:path w="2609215" h="1422400">
                  <a:moveTo>
                    <a:pt x="1431662" y="38100"/>
                  </a:moveTo>
                  <a:lnTo>
                    <a:pt x="1419870" y="38100"/>
                  </a:lnTo>
                  <a:lnTo>
                    <a:pt x="1419784" y="50800"/>
                  </a:lnTo>
                  <a:lnTo>
                    <a:pt x="1424392" y="50800"/>
                  </a:lnTo>
                  <a:lnTo>
                    <a:pt x="1431662" y="38100"/>
                  </a:lnTo>
                  <a:close/>
                </a:path>
                <a:path w="2609215" h="1422400">
                  <a:moveTo>
                    <a:pt x="1439988" y="38100"/>
                  </a:moveTo>
                  <a:lnTo>
                    <a:pt x="1433470" y="38100"/>
                  </a:lnTo>
                  <a:lnTo>
                    <a:pt x="1430941" y="50800"/>
                  </a:lnTo>
                  <a:lnTo>
                    <a:pt x="1441449" y="50800"/>
                  </a:lnTo>
                  <a:lnTo>
                    <a:pt x="1439988" y="38100"/>
                  </a:lnTo>
                  <a:close/>
                </a:path>
                <a:path w="2609215" h="1422400">
                  <a:moveTo>
                    <a:pt x="1468814" y="38100"/>
                  </a:moveTo>
                  <a:lnTo>
                    <a:pt x="1442167" y="38100"/>
                  </a:lnTo>
                  <a:lnTo>
                    <a:pt x="1450090" y="50800"/>
                  </a:lnTo>
                  <a:lnTo>
                    <a:pt x="1466648" y="50800"/>
                  </a:lnTo>
                  <a:lnTo>
                    <a:pt x="1468814" y="38100"/>
                  </a:lnTo>
                  <a:close/>
                </a:path>
                <a:path w="2609215" h="1422400">
                  <a:moveTo>
                    <a:pt x="1489567" y="38100"/>
                  </a:moveTo>
                  <a:lnTo>
                    <a:pt x="1473542" y="38100"/>
                  </a:lnTo>
                  <a:lnTo>
                    <a:pt x="1466648" y="50800"/>
                  </a:lnTo>
                  <a:lnTo>
                    <a:pt x="1491478" y="50800"/>
                  </a:lnTo>
                  <a:lnTo>
                    <a:pt x="1489567" y="38100"/>
                  </a:lnTo>
                  <a:close/>
                </a:path>
                <a:path w="2609215" h="1422400">
                  <a:moveTo>
                    <a:pt x="1714163" y="38100"/>
                  </a:moveTo>
                  <a:lnTo>
                    <a:pt x="1500587" y="38100"/>
                  </a:lnTo>
                  <a:lnTo>
                    <a:pt x="1491478" y="50800"/>
                  </a:lnTo>
                  <a:lnTo>
                    <a:pt x="1711846" y="50800"/>
                  </a:lnTo>
                  <a:lnTo>
                    <a:pt x="1715766" y="42588"/>
                  </a:lnTo>
                  <a:lnTo>
                    <a:pt x="1714163" y="38100"/>
                  </a:lnTo>
                  <a:close/>
                </a:path>
                <a:path w="2609215" h="1422400">
                  <a:moveTo>
                    <a:pt x="1765400" y="38100"/>
                  </a:moveTo>
                  <a:lnTo>
                    <a:pt x="1754308" y="50800"/>
                  </a:lnTo>
                  <a:lnTo>
                    <a:pt x="1770495" y="50800"/>
                  </a:lnTo>
                  <a:lnTo>
                    <a:pt x="1765400" y="38100"/>
                  </a:lnTo>
                  <a:close/>
                </a:path>
                <a:path w="2609215" h="1422400">
                  <a:moveTo>
                    <a:pt x="1408586" y="38100"/>
                  </a:moveTo>
                  <a:lnTo>
                    <a:pt x="1400652" y="38100"/>
                  </a:lnTo>
                  <a:lnTo>
                    <a:pt x="1402454" y="43534"/>
                  </a:lnTo>
                  <a:lnTo>
                    <a:pt x="1408894" y="38745"/>
                  </a:lnTo>
                  <a:lnTo>
                    <a:pt x="1408586" y="38100"/>
                  </a:lnTo>
                  <a:close/>
                </a:path>
                <a:path w="2609215" h="1422400">
                  <a:moveTo>
                    <a:pt x="915341" y="25400"/>
                  </a:moveTo>
                  <a:lnTo>
                    <a:pt x="908893" y="25400"/>
                  </a:lnTo>
                  <a:lnTo>
                    <a:pt x="900715" y="38100"/>
                  </a:lnTo>
                  <a:lnTo>
                    <a:pt x="914449" y="38100"/>
                  </a:lnTo>
                  <a:lnTo>
                    <a:pt x="915341" y="25400"/>
                  </a:lnTo>
                  <a:close/>
                </a:path>
                <a:path w="2609215" h="1422400">
                  <a:moveTo>
                    <a:pt x="931069" y="25400"/>
                  </a:moveTo>
                  <a:lnTo>
                    <a:pt x="922760" y="25400"/>
                  </a:lnTo>
                  <a:lnTo>
                    <a:pt x="914449" y="38100"/>
                  </a:lnTo>
                  <a:lnTo>
                    <a:pt x="939625" y="38100"/>
                  </a:lnTo>
                  <a:lnTo>
                    <a:pt x="931069" y="25400"/>
                  </a:lnTo>
                  <a:close/>
                </a:path>
                <a:path w="2609215" h="1422400">
                  <a:moveTo>
                    <a:pt x="1020121" y="25400"/>
                  </a:moveTo>
                  <a:lnTo>
                    <a:pt x="951835" y="25400"/>
                  </a:lnTo>
                  <a:lnTo>
                    <a:pt x="948678" y="38100"/>
                  </a:lnTo>
                  <a:lnTo>
                    <a:pt x="1020759" y="38100"/>
                  </a:lnTo>
                  <a:lnTo>
                    <a:pt x="1020690" y="26023"/>
                  </a:lnTo>
                  <a:lnTo>
                    <a:pt x="1020121" y="25400"/>
                  </a:lnTo>
                  <a:close/>
                </a:path>
                <a:path w="2609215" h="1422400">
                  <a:moveTo>
                    <a:pt x="1024779" y="12700"/>
                  </a:moveTo>
                  <a:lnTo>
                    <a:pt x="1016383" y="12700"/>
                  </a:lnTo>
                  <a:lnTo>
                    <a:pt x="1006998" y="25400"/>
                  </a:lnTo>
                  <a:lnTo>
                    <a:pt x="1020687" y="25400"/>
                  </a:lnTo>
                  <a:lnTo>
                    <a:pt x="1020690" y="26023"/>
                  </a:lnTo>
                  <a:lnTo>
                    <a:pt x="1031722" y="38100"/>
                  </a:lnTo>
                  <a:lnTo>
                    <a:pt x="1031583" y="25400"/>
                  </a:lnTo>
                  <a:lnTo>
                    <a:pt x="1024779" y="12700"/>
                  </a:lnTo>
                  <a:close/>
                </a:path>
                <a:path w="2609215" h="1422400">
                  <a:moveTo>
                    <a:pt x="1252303" y="0"/>
                  </a:moveTo>
                  <a:lnTo>
                    <a:pt x="1221393" y="0"/>
                  </a:lnTo>
                  <a:lnTo>
                    <a:pt x="1219811" y="12700"/>
                  </a:lnTo>
                  <a:lnTo>
                    <a:pt x="1190204" y="12700"/>
                  </a:lnTo>
                  <a:lnTo>
                    <a:pt x="1170483" y="25400"/>
                  </a:lnTo>
                  <a:lnTo>
                    <a:pt x="1036356" y="25400"/>
                  </a:lnTo>
                  <a:lnTo>
                    <a:pt x="1041712" y="38100"/>
                  </a:lnTo>
                  <a:lnTo>
                    <a:pt x="1259368" y="38100"/>
                  </a:lnTo>
                  <a:lnTo>
                    <a:pt x="1259557" y="25400"/>
                  </a:lnTo>
                  <a:lnTo>
                    <a:pt x="1261919" y="18096"/>
                  </a:lnTo>
                  <a:lnTo>
                    <a:pt x="1261560" y="12700"/>
                  </a:lnTo>
                  <a:lnTo>
                    <a:pt x="1252303" y="0"/>
                  </a:lnTo>
                  <a:close/>
                </a:path>
                <a:path w="2609215" h="1422400">
                  <a:moveTo>
                    <a:pt x="1268749" y="12700"/>
                  </a:moveTo>
                  <a:lnTo>
                    <a:pt x="1263663" y="12700"/>
                  </a:lnTo>
                  <a:lnTo>
                    <a:pt x="1261919" y="18096"/>
                  </a:lnTo>
                  <a:lnTo>
                    <a:pt x="1262404" y="25400"/>
                  </a:lnTo>
                  <a:lnTo>
                    <a:pt x="1261117" y="38100"/>
                  </a:lnTo>
                  <a:lnTo>
                    <a:pt x="1348873" y="38100"/>
                  </a:lnTo>
                  <a:lnTo>
                    <a:pt x="1342657" y="25400"/>
                  </a:lnTo>
                  <a:lnTo>
                    <a:pt x="1271403" y="25400"/>
                  </a:lnTo>
                  <a:lnTo>
                    <a:pt x="1268749" y="12700"/>
                  </a:lnTo>
                  <a:close/>
                </a:path>
                <a:path w="2609215" h="1422400">
                  <a:moveTo>
                    <a:pt x="1439333" y="25400"/>
                  </a:moveTo>
                  <a:lnTo>
                    <a:pt x="1360927" y="25400"/>
                  </a:lnTo>
                  <a:lnTo>
                    <a:pt x="1357668" y="38100"/>
                  </a:lnTo>
                  <a:lnTo>
                    <a:pt x="1439281" y="38100"/>
                  </a:lnTo>
                  <a:lnTo>
                    <a:pt x="1439333" y="25400"/>
                  </a:lnTo>
                  <a:close/>
                </a:path>
                <a:path w="2609215" h="1422400">
                  <a:moveTo>
                    <a:pt x="1554170" y="25400"/>
                  </a:moveTo>
                  <a:lnTo>
                    <a:pt x="1439333" y="25400"/>
                  </a:lnTo>
                  <a:lnTo>
                    <a:pt x="1439281" y="38100"/>
                  </a:lnTo>
                  <a:lnTo>
                    <a:pt x="1562544" y="38100"/>
                  </a:lnTo>
                  <a:lnTo>
                    <a:pt x="1554170" y="25400"/>
                  </a:lnTo>
                  <a:close/>
                </a:path>
                <a:path w="2609215" h="1422400">
                  <a:moveTo>
                    <a:pt x="1631252" y="25400"/>
                  </a:moveTo>
                  <a:lnTo>
                    <a:pt x="1566638" y="25400"/>
                  </a:lnTo>
                  <a:lnTo>
                    <a:pt x="1568013" y="38100"/>
                  </a:lnTo>
                  <a:lnTo>
                    <a:pt x="1633927" y="38100"/>
                  </a:lnTo>
                  <a:lnTo>
                    <a:pt x="1631252" y="25400"/>
                  </a:lnTo>
                  <a:close/>
                </a:path>
                <a:path w="2609215" h="1422400">
                  <a:moveTo>
                    <a:pt x="1655017" y="25400"/>
                  </a:moveTo>
                  <a:lnTo>
                    <a:pt x="1640856" y="25400"/>
                  </a:lnTo>
                  <a:lnTo>
                    <a:pt x="1633927" y="38100"/>
                  </a:lnTo>
                  <a:lnTo>
                    <a:pt x="1654437" y="38100"/>
                  </a:lnTo>
                  <a:lnTo>
                    <a:pt x="1655017" y="25400"/>
                  </a:lnTo>
                  <a:close/>
                </a:path>
                <a:path w="2609215" h="1422400">
                  <a:moveTo>
                    <a:pt x="1683844" y="25400"/>
                  </a:moveTo>
                  <a:lnTo>
                    <a:pt x="1658264" y="25400"/>
                  </a:lnTo>
                  <a:lnTo>
                    <a:pt x="1654437" y="38100"/>
                  </a:lnTo>
                  <a:lnTo>
                    <a:pt x="1677263" y="38100"/>
                  </a:lnTo>
                  <a:lnTo>
                    <a:pt x="1683844" y="25400"/>
                  </a:lnTo>
                  <a:close/>
                </a:path>
                <a:path w="2609215" h="1422400">
                  <a:moveTo>
                    <a:pt x="1020687" y="25400"/>
                  </a:moveTo>
                  <a:lnTo>
                    <a:pt x="1020121" y="25400"/>
                  </a:lnTo>
                  <a:lnTo>
                    <a:pt x="1020690" y="26023"/>
                  </a:lnTo>
                  <a:lnTo>
                    <a:pt x="1020687" y="25400"/>
                  </a:lnTo>
                  <a:close/>
                </a:path>
                <a:path w="2609215" h="1422400">
                  <a:moveTo>
                    <a:pt x="969494" y="12700"/>
                  </a:moveTo>
                  <a:lnTo>
                    <a:pt x="965809" y="25400"/>
                  </a:lnTo>
                  <a:lnTo>
                    <a:pt x="974918" y="25400"/>
                  </a:lnTo>
                  <a:lnTo>
                    <a:pt x="969494" y="12700"/>
                  </a:lnTo>
                  <a:close/>
                </a:path>
                <a:path w="2609215" h="1422400">
                  <a:moveTo>
                    <a:pt x="988749" y="12700"/>
                  </a:moveTo>
                  <a:lnTo>
                    <a:pt x="978604" y="25400"/>
                  </a:lnTo>
                  <a:lnTo>
                    <a:pt x="998000" y="25400"/>
                  </a:lnTo>
                  <a:lnTo>
                    <a:pt x="988749" y="12700"/>
                  </a:lnTo>
                  <a:close/>
                </a:path>
                <a:path w="2609215" h="1422400">
                  <a:moveTo>
                    <a:pt x="1050853" y="12700"/>
                  </a:moveTo>
                  <a:lnTo>
                    <a:pt x="1040762" y="12700"/>
                  </a:lnTo>
                  <a:lnTo>
                    <a:pt x="1033256" y="25400"/>
                  </a:lnTo>
                  <a:lnTo>
                    <a:pt x="1046864" y="25400"/>
                  </a:lnTo>
                  <a:lnTo>
                    <a:pt x="1050853" y="12700"/>
                  </a:lnTo>
                  <a:close/>
                </a:path>
                <a:path w="2609215" h="1422400">
                  <a:moveTo>
                    <a:pt x="1052104" y="12700"/>
                  </a:moveTo>
                  <a:lnTo>
                    <a:pt x="1050853" y="12700"/>
                  </a:lnTo>
                  <a:lnTo>
                    <a:pt x="1046864" y="25400"/>
                  </a:lnTo>
                  <a:lnTo>
                    <a:pt x="1052104" y="12700"/>
                  </a:lnTo>
                  <a:close/>
                </a:path>
                <a:path w="2609215" h="1422400">
                  <a:moveTo>
                    <a:pt x="1141781" y="12700"/>
                  </a:moveTo>
                  <a:lnTo>
                    <a:pt x="1052104" y="12700"/>
                  </a:lnTo>
                  <a:lnTo>
                    <a:pt x="1046864" y="25400"/>
                  </a:lnTo>
                  <a:lnTo>
                    <a:pt x="1141803" y="25400"/>
                  </a:lnTo>
                  <a:lnTo>
                    <a:pt x="1141781" y="12700"/>
                  </a:lnTo>
                  <a:close/>
                </a:path>
                <a:path w="2609215" h="1422400">
                  <a:moveTo>
                    <a:pt x="1174696" y="12700"/>
                  </a:moveTo>
                  <a:lnTo>
                    <a:pt x="1146189" y="12700"/>
                  </a:lnTo>
                  <a:lnTo>
                    <a:pt x="1148404" y="25400"/>
                  </a:lnTo>
                  <a:lnTo>
                    <a:pt x="1170483" y="25400"/>
                  </a:lnTo>
                  <a:lnTo>
                    <a:pt x="1174696" y="12700"/>
                  </a:lnTo>
                  <a:close/>
                </a:path>
                <a:path w="2609215" h="1422400">
                  <a:moveTo>
                    <a:pt x="1277005" y="0"/>
                  </a:moveTo>
                  <a:lnTo>
                    <a:pt x="1265265" y="0"/>
                  </a:lnTo>
                  <a:lnTo>
                    <a:pt x="1272679" y="12700"/>
                  </a:lnTo>
                  <a:lnTo>
                    <a:pt x="1272441" y="25400"/>
                  </a:lnTo>
                  <a:lnTo>
                    <a:pt x="1511426" y="25400"/>
                  </a:lnTo>
                  <a:lnTo>
                    <a:pt x="1505426" y="12700"/>
                  </a:lnTo>
                  <a:lnTo>
                    <a:pt x="1281171" y="12700"/>
                  </a:lnTo>
                  <a:lnTo>
                    <a:pt x="1277005" y="0"/>
                  </a:lnTo>
                  <a:close/>
                </a:path>
                <a:path w="2609215" h="1422400">
                  <a:moveTo>
                    <a:pt x="1553745" y="12700"/>
                  </a:moveTo>
                  <a:lnTo>
                    <a:pt x="1507206" y="12700"/>
                  </a:lnTo>
                  <a:lnTo>
                    <a:pt x="1511426" y="25400"/>
                  </a:lnTo>
                  <a:lnTo>
                    <a:pt x="1546158" y="25400"/>
                  </a:lnTo>
                  <a:lnTo>
                    <a:pt x="1553745" y="12700"/>
                  </a:lnTo>
                  <a:close/>
                </a:path>
                <a:path w="2609215" h="1422400">
                  <a:moveTo>
                    <a:pt x="1578119" y="12700"/>
                  </a:moveTo>
                  <a:lnTo>
                    <a:pt x="1553745" y="12700"/>
                  </a:lnTo>
                  <a:lnTo>
                    <a:pt x="1562826" y="25400"/>
                  </a:lnTo>
                  <a:lnTo>
                    <a:pt x="1580879" y="25400"/>
                  </a:lnTo>
                  <a:lnTo>
                    <a:pt x="1578119" y="12700"/>
                  </a:lnTo>
                  <a:close/>
                </a:path>
                <a:path w="2609215" h="1422400">
                  <a:moveTo>
                    <a:pt x="1602978" y="12700"/>
                  </a:moveTo>
                  <a:lnTo>
                    <a:pt x="1589862" y="12700"/>
                  </a:lnTo>
                  <a:lnTo>
                    <a:pt x="1580879" y="25400"/>
                  </a:lnTo>
                  <a:lnTo>
                    <a:pt x="1610417" y="25400"/>
                  </a:lnTo>
                  <a:lnTo>
                    <a:pt x="1602978" y="12700"/>
                  </a:lnTo>
                  <a:close/>
                </a:path>
                <a:path w="2609215" h="1422400">
                  <a:moveTo>
                    <a:pt x="1122181" y="0"/>
                  </a:moveTo>
                  <a:lnTo>
                    <a:pt x="1105944" y="0"/>
                  </a:lnTo>
                  <a:lnTo>
                    <a:pt x="1093601" y="12700"/>
                  </a:lnTo>
                  <a:lnTo>
                    <a:pt x="1128076" y="12700"/>
                  </a:lnTo>
                  <a:lnTo>
                    <a:pt x="1122181" y="0"/>
                  </a:lnTo>
                  <a:close/>
                </a:path>
                <a:path w="2609215" h="1422400">
                  <a:moveTo>
                    <a:pt x="1183566" y="0"/>
                  </a:moveTo>
                  <a:lnTo>
                    <a:pt x="1147983" y="0"/>
                  </a:lnTo>
                  <a:lnTo>
                    <a:pt x="1128076" y="12700"/>
                  </a:lnTo>
                  <a:lnTo>
                    <a:pt x="1183197" y="12700"/>
                  </a:lnTo>
                  <a:lnTo>
                    <a:pt x="1183566" y="0"/>
                  </a:lnTo>
                  <a:close/>
                </a:path>
                <a:path w="2609215" h="1422400">
                  <a:moveTo>
                    <a:pt x="1213706" y="0"/>
                  </a:moveTo>
                  <a:lnTo>
                    <a:pt x="1206820" y="0"/>
                  </a:lnTo>
                  <a:lnTo>
                    <a:pt x="1196315" y="12700"/>
                  </a:lnTo>
                  <a:lnTo>
                    <a:pt x="1219811" y="12700"/>
                  </a:lnTo>
                  <a:lnTo>
                    <a:pt x="1213706" y="0"/>
                  </a:lnTo>
                  <a:close/>
                </a:path>
                <a:path w="2609215" h="1422400">
                  <a:moveTo>
                    <a:pt x="1422860" y="0"/>
                  </a:moveTo>
                  <a:lnTo>
                    <a:pt x="1295721" y="0"/>
                  </a:lnTo>
                  <a:lnTo>
                    <a:pt x="1293693" y="12700"/>
                  </a:lnTo>
                  <a:lnTo>
                    <a:pt x="1406832" y="12700"/>
                  </a:lnTo>
                  <a:lnTo>
                    <a:pt x="1422860" y="0"/>
                  </a:lnTo>
                  <a:close/>
                </a:path>
                <a:path w="2609215" h="1422400">
                  <a:moveTo>
                    <a:pt x="1481521" y="0"/>
                  </a:moveTo>
                  <a:lnTo>
                    <a:pt x="1428264" y="0"/>
                  </a:lnTo>
                  <a:lnTo>
                    <a:pt x="1424877" y="12700"/>
                  </a:lnTo>
                  <a:lnTo>
                    <a:pt x="1478809" y="12700"/>
                  </a:lnTo>
                  <a:lnTo>
                    <a:pt x="1481521" y="0"/>
                  </a:lnTo>
                  <a:close/>
                </a:path>
                <a:path w="2609215" h="1422400">
                  <a:moveTo>
                    <a:pt x="1493979" y="0"/>
                  </a:moveTo>
                  <a:lnTo>
                    <a:pt x="1489814" y="12700"/>
                  </a:lnTo>
                  <a:lnTo>
                    <a:pt x="1504321" y="12700"/>
                  </a:lnTo>
                  <a:lnTo>
                    <a:pt x="1493979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endParaRPr sz="637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90751" y="3574061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90751" y="271138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8C2814AC-43FD-DBEE-C99F-CA30FD2DD7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3312142"/>
            <a:ext cx="2000109" cy="8571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43517" y="333595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121873" marR="118985" algn="ctr">
              <a:lnSpc>
                <a:spcPct val="102499"/>
              </a:lnSpc>
              <a:spcBef>
                <a:spcPts val="489"/>
              </a:spcBef>
            </a:pPr>
            <a:r>
              <a:rPr sz="1342" spc="-77" dirty="0">
                <a:latin typeface="Arial MT"/>
                <a:cs typeface="Arial MT"/>
              </a:rPr>
              <a:t>Team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45" dirty="0">
                <a:latin typeface="Arial MT"/>
                <a:cs typeface="Arial MT"/>
              </a:rPr>
              <a:t>USA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celebrated </a:t>
            </a:r>
            <a:r>
              <a:rPr sz="1342" spc="-14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after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8" dirty="0">
                <a:latin typeface="Arial MT"/>
                <a:cs typeface="Arial MT"/>
              </a:rPr>
              <a:t>winning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its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-2" dirty="0">
                <a:latin typeface="Arial MT"/>
                <a:cs typeface="Arial MT"/>
              </a:rPr>
              <a:t>match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23" dirty="0">
                <a:latin typeface="Arial MT"/>
                <a:cs typeface="Arial MT"/>
              </a:rPr>
              <a:t>against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41" dirty="0">
                <a:latin typeface="Arial MT"/>
                <a:cs typeface="Arial MT"/>
              </a:rPr>
              <a:t>Iran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7" dirty="0">
                <a:latin typeface="Arial MT"/>
                <a:cs typeface="Arial MT"/>
              </a:rPr>
              <a:t>…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5895" y="2448432"/>
            <a:ext cx="2000109" cy="85719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3517" y="2472243"/>
            <a:ext cx="1904914" cy="68107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092" rIns="0" bIns="0" rtlCol="0">
            <a:spAutoFit/>
          </a:bodyPr>
          <a:lstStyle/>
          <a:p>
            <a:pPr marL="80575" marR="77109" algn="ctr">
              <a:lnSpc>
                <a:spcPct val="102499"/>
              </a:lnSpc>
              <a:spcBef>
                <a:spcPts val="489"/>
              </a:spcBef>
            </a:pPr>
            <a:r>
              <a:rPr sz="1342" spc="-48" dirty="0">
                <a:latin typeface="Arial MT"/>
                <a:cs typeface="Arial MT"/>
              </a:rPr>
              <a:t>In</a:t>
            </a:r>
            <a:r>
              <a:rPr sz="1342" spc="-7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2022,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32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25" dirty="0">
                <a:latin typeface="Arial MT"/>
                <a:cs typeface="Arial MT"/>
              </a:rPr>
              <a:t>national </a:t>
            </a:r>
            <a:r>
              <a:rPr sz="1342" spc="-368" dirty="0">
                <a:latin typeface="Arial MT"/>
                <a:cs typeface="Arial MT"/>
              </a:rPr>
              <a:t> </a:t>
            </a:r>
            <a:r>
              <a:rPr sz="1342" spc="-16" dirty="0">
                <a:latin typeface="Arial MT"/>
                <a:cs typeface="Arial MT"/>
              </a:rPr>
              <a:t>teams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0" dirty="0">
                <a:latin typeface="Arial MT"/>
                <a:cs typeface="Arial MT"/>
              </a:rPr>
              <a:t>involved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36" dirty="0">
                <a:latin typeface="Arial MT"/>
                <a:cs typeface="Arial MT"/>
              </a:rPr>
              <a:t>in</a:t>
            </a:r>
            <a:r>
              <a:rPr sz="134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the </a:t>
            </a:r>
            <a:r>
              <a:rPr sz="1342" spc="-11" dirty="0">
                <a:latin typeface="Arial MT"/>
                <a:cs typeface="Arial MT"/>
              </a:rPr>
              <a:t> </a:t>
            </a:r>
            <a:r>
              <a:rPr sz="1342" spc="-9" dirty="0">
                <a:latin typeface="Arial MT"/>
                <a:cs typeface="Arial MT"/>
              </a:rPr>
              <a:t>tournament.</a:t>
            </a:r>
            <a:endParaRPr sz="1342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5895" y="1586787"/>
            <a:ext cx="2000109" cy="8571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43517" y="1610598"/>
            <a:ext cx="1904914" cy="57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6925" rIns="0" bIns="0" rtlCol="0">
            <a:spAutoFit/>
          </a:bodyPr>
          <a:lstStyle/>
          <a:p>
            <a:pPr marL="51984" marR="48518" indent="105989">
              <a:lnSpc>
                <a:spcPct val="102499"/>
              </a:lnSpc>
              <a:spcBef>
                <a:spcPts val="1314"/>
              </a:spcBef>
            </a:pPr>
            <a:r>
              <a:rPr sz="1342" spc="-84" dirty="0">
                <a:latin typeface="Arial MT"/>
                <a:cs typeface="Arial MT"/>
              </a:rPr>
              <a:t>FI</a:t>
            </a:r>
            <a:r>
              <a:rPr sz="1342" spc="-171" dirty="0">
                <a:latin typeface="Arial MT"/>
                <a:cs typeface="Arial MT"/>
              </a:rPr>
              <a:t>F</a:t>
            </a:r>
            <a:r>
              <a:rPr sz="1342" spc="-45" dirty="0">
                <a:latin typeface="Arial MT"/>
                <a:cs typeface="Arial MT"/>
              </a:rPr>
              <a:t>A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68" dirty="0">
                <a:latin typeface="Arial MT"/>
                <a:cs typeface="Arial MT"/>
              </a:rPr>
              <a:t>W</a:t>
            </a:r>
            <a:r>
              <a:rPr sz="1342" spc="-11" dirty="0">
                <a:latin typeface="Arial MT"/>
                <a:cs typeface="Arial MT"/>
              </a:rPr>
              <a:t>orld</a:t>
            </a:r>
            <a:r>
              <a:rPr sz="1342" spc="2" dirty="0">
                <a:latin typeface="Arial MT"/>
                <a:cs typeface="Arial MT"/>
              </a:rPr>
              <a:t> </a:t>
            </a:r>
            <a:r>
              <a:rPr sz="1342" spc="-5" dirty="0">
                <a:latin typeface="Arial MT"/>
                <a:cs typeface="Arial MT"/>
              </a:rPr>
              <a:t>Cup</a:t>
            </a:r>
            <a:r>
              <a:rPr sz="1342" spc="2" dirty="0">
                <a:latin typeface="Arial MT"/>
                <a:cs typeface="Arial MT"/>
              </a:rPr>
              <a:t> 2026  </a:t>
            </a:r>
            <a:r>
              <a:rPr sz="1342" spc="-30" dirty="0">
                <a:latin typeface="Arial MT"/>
                <a:cs typeface="Arial MT"/>
              </a:rPr>
              <a:t>will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expand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14" dirty="0">
                <a:latin typeface="Arial MT"/>
                <a:cs typeface="Arial MT"/>
              </a:rPr>
              <a:t>to</a:t>
            </a:r>
            <a:r>
              <a:rPr sz="1342" spc="-5" dirty="0">
                <a:latin typeface="Arial MT"/>
                <a:cs typeface="Arial MT"/>
              </a:rPr>
              <a:t> </a:t>
            </a:r>
            <a:r>
              <a:rPr sz="1342" spc="2" dirty="0">
                <a:latin typeface="Arial MT"/>
                <a:cs typeface="Arial MT"/>
              </a:rPr>
              <a:t>48</a:t>
            </a:r>
            <a:r>
              <a:rPr sz="1342" spc="-2" dirty="0">
                <a:latin typeface="Arial MT"/>
                <a:cs typeface="Arial MT"/>
              </a:rPr>
              <a:t> </a:t>
            </a:r>
            <a:r>
              <a:rPr sz="1342" spc="-14" dirty="0">
                <a:latin typeface="Arial MT"/>
                <a:cs typeface="Arial MT"/>
              </a:rPr>
              <a:t>teams.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29390" y="4449122"/>
            <a:ext cx="1518502" cy="231835"/>
          </a:xfrm>
          <a:prstGeom prst="rect">
            <a:avLst/>
          </a:prstGeom>
        </p:spPr>
        <p:txBody>
          <a:bodyPr vert="horz" wrap="square" lIns="0" tIns="866" rIns="0" bIns="0" rtlCol="0">
            <a:spAutoFit/>
          </a:bodyPr>
          <a:lstStyle/>
          <a:p>
            <a:pPr marL="5776">
              <a:spcBef>
                <a:spcPts val="7"/>
              </a:spcBef>
            </a:pPr>
            <a:r>
              <a:rPr sz="1501" b="1" i="1" spc="-2" dirty="0">
                <a:solidFill>
                  <a:srgbClr val="CB297B"/>
                </a:solidFill>
              </a:rPr>
              <a:t>k</a:t>
            </a:r>
            <a:r>
              <a:rPr sz="1501" b="1" i="1" spc="-11" dirty="0">
                <a:solidFill>
                  <a:srgbClr val="CB297B"/>
                </a:solidFill>
              </a:rPr>
              <a:t> </a:t>
            </a:r>
            <a:r>
              <a:rPr sz="1501" spc="-36" dirty="0">
                <a:solidFill>
                  <a:srgbClr val="CB297B"/>
                </a:solidFill>
                <a:latin typeface="Arial MT"/>
                <a:cs typeface="Arial MT"/>
              </a:rPr>
              <a:t>retrieved</a:t>
            </a:r>
            <a:r>
              <a:rPr sz="1501" spc="-9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501" spc="-16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9869" y="4511421"/>
            <a:ext cx="2072418" cy="389606"/>
          </a:xfrm>
          <a:prstGeom prst="rect">
            <a:avLst/>
          </a:prstGeom>
        </p:spPr>
        <p:txBody>
          <a:bodyPr vert="horz" wrap="square" lIns="0" tIns="1155" rIns="0" bIns="0" rtlCol="0">
            <a:spAutoFit/>
          </a:bodyPr>
          <a:lstStyle/>
          <a:p>
            <a:pPr algn="ctr">
              <a:spcBef>
                <a:spcPts val="9"/>
              </a:spcBef>
            </a:pP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13M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9" dirty="0">
                <a:solidFill>
                  <a:srgbClr val="CB297B"/>
                </a:solidFill>
                <a:latin typeface="Arial MT"/>
                <a:cs typeface="Arial MT"/>
              </a:rPr>
              <a:t>chunks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43" dirty="0">
                <a:solidFill>
                  <a:srgbClr val="CB297B"/>
                </a:solidFill>
                <a:latin typeface="Arial MT"/>
                <a:cs typeface="Arial MT"/>
              </a:rPr>
              <a:t>(passages)</a:t>
            </a:r>
            <a:endParaRPr sz="1342">
              <a:latin typeface="Arial MT"/>
              <a:cs typeface="Arial MT"/>
            </a:endParaRPr>
          </a:p>
          <a:p>
            <a:pPr algn="ctr">
              <a:spcBef>
                <a:spcPts val="48"/>
              </a:spcBef>
            </a:pPr>
            <a:r>
              <a:rPr sz="1182" spc="-30" dirty="0">
                <a:solidFill>
                  <a:srgbClr val="CB297B"/>
                </a:solidFill>
                <a:latin typeface="Arial MT"/>
                <a:cs typeface="Arial MT"/>
              </a:rPr>
              <a:t>(called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i="1" spc="2" dirty="0">
                <a:solidFill>
                  <a:srgbClr val="CB297B"/>
                </a:solidFill>
              </a:rPr>
              <a:t>documents</a:t>
            </a:r>
            <a:r>
              <a:rPr sz="1182" i="1" spc="5" dirty="0">
                <a:solidFill>
                  <a:srgbClr val="CB297B"/>
                </a:solidFill>
              </a:rPr>
              <a:t> </a:t>
            </a:r>
            <a:r>
              <a:rPr sz="1182" spc="-27" dirty="0">
                <a:solidFill>
                  <a:srgbClr val="CB297B"/>
                </a:solidFill>
                <a:latin typeface="Arial MT"/>
                <a:cs typeface="Arial MT"/>
              </a:rPr>
              <a:t>in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9" dirty="0">
                <a:solidFill>
                  <a:srgbClr val="CB297B"/>
                </a:solidFill>
                <a:latin typeface="Arial MT"/>
                <a:cs typeface="Arial MT"/>
              </a:rPr>
              <a:t>the</a:t>
            </a:r>
            <a:r>
              <a:rPr sz="1182" spc="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182" spc="-23" dirty="0">
                <a:solidFill>
                  <a:srgbClr val="CB297B"/>
                </a:solidFill>
                <a:latin typeface="Arial MT"/>
                <a:cs typeface="Arial MT"/>
              </a:rPr>
              <a:t>paper)</a:t>
            </a:r>
            <a:endParaRPr sz="1182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7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1347" y="1329253"/>
            <a:ext cx="1020036" cy="253707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2526" rIns="0" bIns="0" rtlCol="0">
            <a:spAutoFit/>
          </a:bodyPr>
          <a:lstStyle/>
          <a:p>
            <a:pPr marL="140933">
              <a:spcBef>
                <a:spcPts val="177"/>
              </a:spcBef>
            </a:pPr>
            <a:r>
              <a:rPr sz="1501" spc="30" dirty="0">
                <a:solidFill>
                  <a:srgbClr val="FFFFFF"/>
                </a:solidFill>
                <a:latin typeface="Arial MT"/>
                <a:cs typeface="Arial MT"/>
              </a:rPr>
              <a:t>Encoder</a:t>
            </a:r>
            <a:endParaRPr sz="1501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32554" y="4296229"/>
            <a:ext cx="726906" cy="213238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23" dirty="0">
                <a:solidFill>
                  <a:srgbClr val="CB297B"/>
                </a:solidFill>
                <a:latin typeface="Arial MT"/>
                <a:cs typeface="Arial MT"/>
              </a:rPr>
              <a:t>Wikipedia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25637" y="1743407"/>
            <a:ext cx="215212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spcBef>
                <a:spcPts val="52"/>
              </a:spcBef>
            </a:pPr>
            <a:r>
              <a:rPr sz="1342" spc="-34" dirty="0">
                <a:solidFill>
                  <a:srgbClr val="CB297B"/>
                </a:solidFill>
                <a:latin typeface="Arial MT"/>
                <a:cs typeface="Arial MT"/>
              </a:rPr>
              <a:t>Fast</a:t>
            </a:r>
            <a:r>
              <a:rPr sz="1342" spc="-5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30" dirty="0">
                <a:solidFill>
                  <a:srgbClr val="CB297B"/>
                </a:solidFill>
                <a:latin typeface="Arial MT"/>
                <a:cs typeface="Arial MT"/>
              </a:rPr>
              <a:t>nearest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16" dirty="0">
                <a:solidFill>
                  <a:srgbClr val="CB297B"/>
                </a:solidFill>
                <a:latin typeface="Arial MT"/>
                <a:cs typeface="Arial MT"/>
              </a:rPr>
              <a:t>neighbor</a:t>
            </a:r>
            <a:r>
              <a:rPr sz="1342" spc="-2" dirty="0">
                <a:solidFill>
                  <a:srgbClr val="CB297B"/>
                </a:solidFill>
                <a:latin typeface="Arial MT"/>
                <a:cs typeface="Arial MT"/>
              </a:rPr>
              <a:t> </a:t>
            </a:r>
            <a:r>
              <a:rPr sz="1342" spc="-27" dirty="0">
                <a:solidFill>
                  <a:srgbClr val="CB297B"/>
                </a:solidFill>
                <a:latin typeface="Arial MT"/>
                <a:cs typeface="Arial MT"/>
              </a:rPr>
              <a:t>search</a:t>
            </a:r>
            <a:endParaRPr sz="1342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34090" y="3189396"/>
            <a:ext cx="3035271" cy="1237918"/>
          </a:xfrm>
          <a:prstGeom prst="rect">
            <a:avLst/>
          </a:prstGeom>
        </p:spPr>
        <p:txBody>
          <a:bodyPr vert="horz" wrap="square" lIns="0" tIns="67579" rIns="0" bIns="0" rtlCol="0">
            <a:spAutoFit/>
          </a:bodyPr>
          <a:lstStyle/>
          <a:p>
            <a:pPr marL="199271" algn="ctr">
              <a:spcBef>
                <a:spcPts val="532"/>
              </a:spcBef>
            </a:pPr>
            <a:r>
              <a:rPr sz="1637" b="1" spc="5" dirty="0">
                <a:latin typeface="Times New Roman"/>
                <a:cs typeface="Times New Roman"/>
              </a:rPr>
              <a:t>z</a:t>
            </a:r>
            <a:r>
              <a:rPr sz="1637" b="1" spc="39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9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z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199271" algn="ctr">
              <a:spcBef>
                <a:spcPts val="491"/>
              </a:spcBef>
            </a:pPr>
            <a:r>
              <a:rPr sz="1637" b="1" spc="5" dirty="0">
                <a:latin typeface="Times New Roman"/>
                <a:cs typeface="Times New Roman"/>
              </a:rPr>
              <a:t>x</a:t>
            </a:r>
            <a:r>
              <a:rPr sz="1637" b="1" spc="39" dirty="0">
                <a:latin typeface="Times New Roman"/>
                <a:cs typeface="Times New Roman"/>
              </a:rPr>
              <a:t> </a:t>
            </a:r>
            <a:r>
              <a:rPr sz="1637" spc="223" dirty="0">
                <a:latin typeface="Cambria"/>
                <a:cs typeface="Cambria"/>
              </a:rPr>
              <a:t>=</a:t>
            </a:r>
            <a:r>
              <a:rPr sz="1637" spc="89" dirty="0">
                <a:latin typeface="Cambria"/>
                <a:cs typeface="Cambria"/>
              </a:rPr>
              <a:t> </a:t>
            </a:r>
            <a:r>
              <a:rPr sz="1637" spc="-50" dirty="0">
                <a:latin typeface="Cambria"/>
                <a:cs typeface="Cambria"/>
              </a:rPr>
              <a:t>Encoder(</a:t>
            </a:r>
            <a:r>
              <a:rPr sz="1637" i="1" spc="-50" dirty="0">
                <a:latin typeface="Times New Roman"/>
                <a:cs typeface="Times New Roman"/>
              </a:rPr>
              <a:t>x</a:t>
            </a:r>
            <a:r>
              <a:rPr sz="1637" spc="-50" dirty="0">
                <a:latin typeface="Cambria"/>
                <a:cs typeface="Cambria"/>
              </a:rPr>
              <a:t>)</a:t>
            </a:r>
            <a:endParaRPr sz="1637">
              <a:latin typeface="Cambria"/>
              <a:cs typeface="Cambria"/>
            </a:endParaRPr>
          </a:p>
          <a:p>
            <a:pPr marL="17328">
              <a:spcBef>
                <a:spcPts val="2081"/>
              </a:spcBef>
              <a:tabLst>
                <a:tab pos="1049781" algn="l"/>
              </a:tabLst>
            </a:pPr>
            <a:r>
              <a:rPr sz="2160" i="1" spc="-73" dirty="0">
                <a:latin typeface="Times New Roman"/>
                <a:cs typeface="Times New Roman"/>
              </a:rPr>
              <a:t>z</a:t>
            </a:r>
            <a:r>
              <a:rPr sz="2319" spc="-126" baseline="-19607" dirty="0">
                <a:latin typeface="Cambria"/>
                <a:cs typeface="Cambria"/>
              </a:rPr>
              <a:t>1</a:t>
            </a:r>
            <a:r>
              <a:rPr sz="2160" spc="100" dirty="0">
                <a:latin typeface="Cambria"/>
                <a:cs typeface="Cambria"/>
              </a:rPr>
              <a:t>,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.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spc="100" dirty="0">
                <a:latin typeface="Cambria"/>
                <a:cs typeface="Cambria"/>
              </a:rPr>
              <a:t>,</a:t>
            </a:r>
            <a:r>
              <a:rPr sz="2160" spc="-114" dirty="0">
                <a:latin typeface="Cambria"/>
                <a:cs typeface="Cambria"/>
              </a:rPr>
              <a:t> </a:t>
            </a:r>
            <a:r>
              <a:rPr sz="2160" i="1" spc="-73" dirty="0">
                <a:latin typeface="Times New Roman"/>
                <a:cs typeface="Times New Roman"/>
              </a:rPr>
              <a:t>z</a:t>
            </a:r>
            <a:r>
              <a:rPr sz="2319" i="1" spc="-3" baseline="-19607" dirty="0">
                <a:latin typeface="Times New Roman"/>
                <a:cs typeface="Times New Roman"/>
              </a:rPr>
              <a:t>k</a:t>
            </a:r>
            <a:r>
              <a:rPr sz="2319" i="1" baseline="-19607" dirty="0">
                <a:latin typeface="Times New Roman"/>
                <a:cs typeface="Times New Roman"/>
              </a:rPr>
              <a:t>	</a:t>
            </a:r>
            <a:r>
              <a:rPr sz="2160" spc="293" dirty="0">
                <a:latin typeface="Cambria"/>
                <a:cs typeface="Cambria"/>
              </a:rPr>
              <a:t>=</a:t>
            </a:r>
            <a:r>
              <a:rPr sz="2160" spc="127" dirty="0">
                <a:latin typeface="Cambria"/>
                <a:cs typeface="Cambria"/>
              </a:rPr>
              <a:t> </a:t>
            </a:r>
            <a:r>
              <a:rPr sz="2160" spc="-141" dirty="0">
                <a:latin typeface="Cambria"/>
                <a:cs typeface="Cambria"/>
              </a:rPr>
              <a:t>a</a:t>
            </a:r>
            <a:r>
              <a:rPr sz="2160" spc="-157" dirty="0">
                <a:latin typeface="Cambria"/>
                <a:cs typeface="Cambria"/>
              </a:rPr>
              <a:t>r</a:t>
            </a:r>
            <a:r>
              <a:rPr sz="2160" spc="18" dirty="0">
                <a:latin typeface="Cambria"/>
                <a:cs typeface="Cambria"/>
              </a:rPr>
              <a:t>g</a:t>
            </a:r>
            <a:r>
              <a:rPr sz="2160" spc="-23" dirty="0">
                <a:latin typeface="Cambria"/>
                <a:cs typeface="Cambria"/>
              </a:rPr>
              <a:t>T</a:t>
            </a:r>
            <a:r>
              <a:rPr sz="2160" spc="-89" dirty="0">
                <a:latin typeface="Cambria"/>
                <a:cs typeface="Cambria"/>
              </a:rPr>
              <a:t>op</a:t>
            </a:r>
            <a:r>
              <a:rPr sz="2160" spc="84" dirty="0">
                <a:latin typeface="Arial MT"/>
                <a:cs typeface="Arial MT"/>
              </a:rPr>
              <a:t>-</a:t>
            </a:r>
            <a:r>
              <a:rPr sz="2160" i="1" spc="5" dirty="0">
                <a:latin typeface="Times New Roman"/>
                <a:cs typeface="Times New Roman"/>
              </a:rPr>
              <a:t>k</a:t>
            </a:r>
            <a:r>
              <a:rPr sz="2160" i="1" spc="-177" dirty="0">
                <a:latin typeface="Times New Roman"/>
                <a:cs typeface="Times New Roman"/>
              </a:rPr>
              <a:t> </a:t>
            </a:r>
            <a:r>
              <a:rPr sz="2160" spc="-102" dirty="0">
                <a:latin typeface="Cambria"/>
                <a:cs typeface="Cambria"/>
              </a:rPr>
              <a:t>(</a:t>
            </a:r>
            <a:r>
              <a:rPr sz="2160" b="1" spc="7" dirty="0">
                <a:latin typeface="Times New Roman"/>
                <a:cs typeface="Times New Roman"/>
              </a:rPr>
              <a:t>x</a:t>
            </a:r>
            <a:r>
              <a:rPr sz="2160" b="1" spc="-57" dirty="0">
                <a:latin typeface="Times New Roman"/>
                <a:cs typeface="Times New Roman"/>
              </a:rPr>
              <a:t> </a:t>
            </a:r>
            <a:r>
              <a:rPr sz="2160" spc="-341" dirty="0">
                <a:latin typeface="Lucida Sans Unicode"/>
                <a:cs typeface="Lucida Sans Unicode"/>
              </a:rPr>
              <a:t>⋅</a:t>
            </a:r>
            <a:r>
              <a:rPr sz="2160" spc="-202" dirty="0">
                <a:latin typeface="Lucida Sans Unicode"/>
                <a:cs typeface="Lucida Sans Unicode"/>
              </a:rPr>
              <a:t> </a:t>
            </a:r>
            <a:r>
              <a:rPr sz="2160" b="1" spc="5" dirty="0">
                <a:latin typeface="Times New Roman"/>
                <a:cs typeface="Times New Roman"/>
              </a:rPr>
              <a:t>z</a:t>
            </a:r>
            <a:r>
              <a:rPr sz="2160" spc="-102" dirty="0">
                <a:latin typeface="Cambria"/>
                <a:cs typeface="Cambria"/>
              </a:rPr>
              <a:t>)</a:t>
            </a:r>
            <a:endParaRPr sz="216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76871" y="996283"/>
            <a:ext cx="4561571" cy="259219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>
              <a:spcBef>
                <a:spcPts val="57"/>
              </a:spcBef>
            </a:pPr>
            <a:r>
              <a:rPr sz="1637" b="1" i="1" spc="-55" dirty="0"/>
              <a:t>x</a:t>
            </a:r>
            <a:r>
              <a:rPr sz="1637" b="1" i="1" spc="-64" dirty="0"/>
              <a:t> </a:t>
            </a:r>
            <a:r>
              <a:rPr sz="1637" spc="32" dirty="0">
                <a:latin typeface="Arial MT"/>
                <a:cs typeface="Arial MT"/>
              </a:rPr>
              <a:t>=</a:t>
            </a:r>
            <a:r>
              <a:rPr sz="1637" spc="-32" dirty="0">
                <a:latin typeface="Arial MT"/>
                <a:cs typeface="Arial MT"/>
              </a:rPr>
              <a:t> </a:t>
            </a:r>
            <a:r>
              <a:rPr sz="1410" spc="-43" dirty="0">
                <a:latin typeface="Arial MT"/>
                <a:cs typeface="Arial MT"/>
              </a:rPr>
              <a:t>World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20" dirty="0">
                <a:latin typeface="Arial MT"/>
                <a:cs typeface="Arial MT"/>
              </a:rPr>
              <a:t>Cup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16" dirty="0">
                <a:latin typeface="Arial MT"/>
                <a:cs typeface="Arial MT"/>
              </a:rPr>
              <a:t>2022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0" dirty="0">
                <a:latin typeface="Arial MT"/>
                <a:cs typeface="Arial MT"/>
              </a:rPr>
              <a:t>was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14" dirty="0">
                <a:latin typeface="Arial MT"/>
                <a:cs typeface="Arial MT"/>
              </a:rPr>
              <a:t>…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32" dirty="0">
                <a:latin typeface="Arial MT"/>
                <a:cs typeface="Arial MT"/>
              </a:rPr>
              <a:t>the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7" dirty="0">
                <a:latin typeface="Arial MT"/>
                <a:cs typeface="Arial MT"/>
              </a:rPr>
              <a:t>increase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2" dirty="0">
                <a:latin typeface="Arial MT"/>
                <a:cs typeface="Arial MT"/>
              </a:rPr>
              <a:t>to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59" dirty="0">
                <a:latin typeface="Arial MT"/>
                <a:cs typeface="Arial MT"/>
              </a:rPr>
              <a:t>[MASK]</a:t>
            </a:r>
            <a:r>
              <a:rPr sz="1410" spc="-52" dirty="0">
                <a:latin typeface="Arial MT"/>
                <a:cs typeface="Arial MT"/>
              </a:rPr>
              <a:t> </a:t>
            </a:r>
            <a:r>
              <a:rPr sz="1410" spc="-50" dirty="0">
                <a:latin typeface="Arial MT"/>
                <a:cs typeface="Arial MT"/>
              </a:rPr>
              <a:t>in</a:t>
            </a:r>
            <a:r>
              <a:rPr sz="1410" spc="-55" dirty="0">
                <a:latin typeface="Arial MT"/>
                <a:cs typeface="Arial MT"/>
              </a:rPr>
              <a:t> </a:t>
            </a:r>
            <a:r>
              <a:rPr sz="1410" spc="-18" dirty="0">
                <a:latin typeface="Arial MT"/>
                <a:cs typeface="Arial MT"/>
              </a:rPr>
              <a:t>2026.</a:t>
            </a:r>
            <a:endParaRPr sz="1410">
              <a:latin typeface="Arial MT"/>
              <a:cs typeface="Arial M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EDBAE4FF-8DAF-3547-B1D5-BE7237D9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44" name="Google Shape;138;g1501cc781cf_0_0">
            <a:extLst>
              <a:ext uri="{FF2B5EF4-FFF2-40B4-BE49-F238E27FC236}">
                <a16:creationId xmlns:a16="http://schemas.microsoft.com/office/drawing/2014/main" id="{A930DB3B-A306-D991-ECA5-FD81ED8F8478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95155" y="1391712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774" y="1477782"/>
            <a:ext cx="340098" cy="1732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20729" y="1375972"/>
            <a:ext cx="930509" cy="82396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spc="-102" baseline="-19493" dirty="0">
                <a:latin typeface="Cambria"/>
                <a:cs typeface="Cambria"/>
              </a:rPr>
              <a:t>1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 dirty="0">
              <a:latin typeface="Cambria"/>
              <a:cs typeface="Cambria"/>
            </a:endParaRPr>
          </a:p>
          <a:p>
            <a:pPr marL="17328">
              <a:spcBef>
                <a:spcPts val="1985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spc="-102" baseline="-19493" dirty="0">
                <a:latin typeface="Cambria"/>
                <a:cs typeface="Cambria"/>
              </a:rPr>
              <a:t>2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3058" y="1446197"/>
            <a:ext cx="340096" cy="17327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95154" y="2650992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9773" y="2737062"/>
            <a:ext cx="340099" cy="1732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624949" y="2634342"/>
            <a:ext cx="922133" cy="287531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sz="1819" i="1" spc="7" dirty="0">
                <a:latin typeface="Times New Roman"/>
                <a:cs typeface="Times New Roman"/>
              </a:rPr>
              <a:t>P</a:t>
            </a:r>
            <a:r>
              <a:rPr sz="1819" spc="-59" dirty="0">
                <a:latin typeface="Cambria"/>
                <a:cs typeface="Cambria"/>
              </a:rPr>
              <a:t>(</a:t>
            </a:r>
            <a:r>
              <a:rPr sz="1819" i="1" spc="5" dirty="0">
                <a:latin typeface="Times New Roman"/>
                <a:cs typeface="Times New Roman"/>
              </a:rPr>
              <a:t>y</a:t>
            </a:r>
            <a:r>
              <a:rPr sz="1819" i="1" spc="-252" dirty="0">
                <a:latin typeface="Times New Roman"/>
                <a:cs typeface="Times New Roman"/>
              </a:rPr>
              <a:t> </a:t>
            </a:r>
            <a:r>
              <a:rPr sz="1819" spc="9" dirty="0">
                <a:latin typeface="Cambria"/>
                <a:cs typeface="Cambria"/>
              </a:rPr>
              <a:t>|</a:t>
            </a:r>
            <a:r>
              <a:rPr sz="1819" spc="-197" dirty="0">
                <a:latin typeface="Cambria"/>
                <a:cs typeface="Cambria"/>
              </a:rPr>
              <a:t> </a:t>
            </a:r>
            <a:r>
              <a:rPr sz="1819" i="1" spc="5" dirty="0">
                <a:latin typeface="Times New Roman"/>
                <a:cs typeface="Times New Roman"/>
              </a:rPr>
              <a:t>x</a:t>
            </a:r>
            <a:r>
              <a:rPr sz="1819" spc="84" dirty="0">
                <a:latin typeface="Cambria"/>
                <a:cs typeface="Cambria"/>
              </a:rPr>
              <a:t>,</a:t>
            </a:r>
            <a:r>
              <a:rPr sz="1819" spc="-96" dirty="0">
                <a:latin typeface="Cambria"/>
                <a:cs typeface="Cambria"/>
              </a:rPr>
              <a:t> </a:t>
            </a:r>
            <a:r>
              <a:rPr sz="1819" i="1" spc="-61" dirty="0">
                <a:latin typeface="Times New Roman"/>
                <a:cs typeface="Times New Roman"/>
              </a:rPr>
              <a:t>z</a:t>
            </a:r>
            <a:r>
              <a:rPr sz="1944" i="1" spc="10" baseline="-19493" dirty="0">
                <a:latin typeface="Times New Roman"/>
                <a:cs typeface="Times New Roman"/>
              </a:rPr>
              <a:t>k</a:t>
            </a:r>
            <a:r>
              <a:rPr sz="1819" spc="-86" dirty="0">
                <a:latin typeface="Cambria"/>
                <a:cs typeface="Cambria"/>
              </a:rPr>
              <a:t>)</a:t>
            </a:r>
            <a:endParaRPr sz="1819">
              <a:latin typeface="Cambria"/>
              <a:cs typeface="Cambr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33056" y="2705477"/>
            <a:ext cx="340098" cy="1732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95154" y="1921043"/>
            <a:ext cx="1201113" cy="299979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3393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1796" spc="68" dirty="0">
                <a:solidFill>
                  <a:srgbClr val="FFFFFF"/>
                </a:solidFill>
                <a:latin typeface="Arial MT"/>
                <a:cs typeface="Arial MT"/>
              </a:rPr>
              <a:t>LM</a:t>
            </a:r>
            <a:endParaRPr sz="1796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9773" y="2007113"/>
            <a:ext cx="340099" cy="1732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3056" y="1975528"/>
            <a:ext cx="340098" cy="1732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79091" y="2310589"/>
            <a:ext cx="276358" cy="240280"/>
          </a:xfrm>
          <a:prstGeom prst="rect">
            <a:avLst/>
          </a:prstGeom>
        </p:spPr>
        <p:txBody>
          <a:bodyPr vert="vert270" wrap="square" lIns="0" tIns="289" rIns="0" bIns="0" rtlCol="0">
            <a:spAutoFit/>
          </a:bodyPr>
          <a:lstStyle/>
          <a:p>
            <a:pPr marL="5776">
              <a:spcBef>
                <a:spcPts val="2"/>
              </a:spcBef>
            </a:pPr>
            <a:r>
              <a:rPr sz="1796" b="1" dirty="0"/>
              <a:t>…</a:t>
            </a:r>
            <a:endParaRPr sz="1796"/>
          </a:p>
        </p:txBody>
      </p:sp>
      <p:sp>
        <p:nvSpPr>
          <p:cNvPr id="17" name="object 17"/>
          <p:cNvSpPr txBox="1"/>
          <p:nvPr/>
        </p:nvSpPr>
        <p:spPr>
          <a:xfrm>
            <a:off x="8733081" y="4820969"/>
            <a:ext cx="69889" cy="128976"/>
          </a:xfrm>
          <a:prstGeom prst="rect">
            <a:avLst/>
          </a:prstGeom>
        </p:spPr>
        <p:txBody>
          <a:bodyPr vert="horz" wrap="square" lIns="0" tIns="2888" rIns="0" bIns="0" rtlCol="0">
            <a:spAutoFit/>
          </a:bodyPr>
          <a:lstStyle/>
          <a:p>
            <a:pPr marL="5776">
              <a:spcBef>
                <a:spcPts val="23"/>
              </a:spcBef>
            </a:pPr>
            <a:r>
              <a:rPr sz="819" spc="2" dirty="0">
                <a:latin typeface="Arial MT"/>
                <a:cs typeface="Arial MT"/>
              </a:rPr>
              <a:t>8</a:t>
            </a:r>
            <a:endParaRPr sz="819">
              <a:latin typeface="Arial MT"/>
              <a:cs typeface="Arial MT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7771919-804A-B4F3-2A14-E2A10956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LM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3BA42A0B-4E61-CD4D-AFCC-673D1B511400}"/>
              </a:ext>
            </a:extLst>
          </p:cNvPr>
          <p:cNvSpPr txBox="1"/>
          <p:nvPr/>
        </p:nvSpPr>
        <p:spPr>
          <a:xfrm>
            <a:off x="2493805" y="1439980"/>
            <a:ext cx="651731" cy="725728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sz="1500" spc="-18" dirty="0">
                <a:latin typeface="Arial MT"/>
                <a:cs typeface="Arial MT"/>
              </a:rPr>
              <a:t> </a:t>
            </a:r>
            <a:r>
              <a:rPr sz="1500" i="1" spc="-66" dirty="0">
                <a:latin typeface="Times New Roman"/>
                <a:cs typeface="Times New Roman"/>
              </a:rPr>
              <a:t>z</a:t>
            </a:r>
            <a:r>
              <a:rPr sz="1500" spc="-99" baseline="-19493" dirty="0">
                <a:latin typeface="Cambria"/>
                <a:cs typeface="Cambria"/>
              </a:rPr>
              <a:t>1</a:t>
            </a:r>
            <a:endParaRPr lang="en-US" sz="1500" dirty="0">
              <a:latin typeface="Arial MT"/>
              <a:cs typeface="Arial MT"/>
            </a:endParaRPr>
          </a:p>
          <a:p>
            <a:pPr marL="17328">
              <a:spcBef>
                <a:spcPts val="1985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lang="en-US" sz="1500" spc="-18" dirty="0">
                <a:latin typeface="Arial MT"/>
                <a:cs typeface="Arial MT"/>
              </a:rPr>
              <a:t> </a:t>
            </a:r>
            <a:r>
              <a:rPr lang="en-US" sz="1500" i="1" spc="-66" dirty="0">
                <a:latin typeface="Times New Roman"/>
                <a:cs typeface="Times New Roman"/>
              </a:rPr>
              <a:t>z</a:t>
            </a:r>
            <a:r>
              <a:rPr lang="en-US" sz="1500" spc="-99" baseline="-19493" dirty="0">
                <a:latin typeface="Cambria"/>
                <a:cs typeface="Cambria"/>
              </a:rPr>
              <a:t>2</a:t>
            </a:r>
            <a:endParaRPr lang="en-US" sz="1500" dirty="0">
              <a:latin typeface="Arial MT"/>
              <a:cs typeface="Arial MT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25F35FF8-DE89-5F56-3253-1BFFE5E29BEF}"/>
              </a:ext>
            </a:extLst>
          </p:cNvPr>
          <p:cNvSpPr txBox="1"/>
          <p:nvPr/>
        </p:nvSpPr>
        <p:spPr>
          <a:xfrm>
            <a:off x="2498434" y="2698350"/>
            <a:ext cx="647310" cy="23841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7328">
              <a:spcBef>
                <a:spcPts val="59"/>
              </a:spcBef>
            </a:pPr>
            <a:r>
              <a:rPr lang="en-US" sz="1500" i="1" spc="5" dirty="0">
                <a:latin typeface="Times New Roman"/>
                <a:cs typeface="Times New Roman"/>
              </a:rPr>
              <a:t>x +</a:t>
            </a:r>
            <a:r>
              <a:rPr lang="en-US" sz="1500" spc="-18" dirty="0">
                <a:latin typeface="Arial MT"/>
                <a:cs typeface="Arial MT"/>
              </a:rPr>
              <a:t> </a:t>
            </a:r>
            <a:r>
              <a:rPr sz="1500" i="1" spc="-30" dirty="0" err="1">
                <a:latin typeface="Times New Roman"/>
                <a:cs typeface="Times New Roman"/>
              </a:rPr>
              <a:t>z</a:t>
            </a:r>
            <a:r>
              <a:rPr sz="1500" i="1" spc="-44" baseline="-19493" dirty="0" err="1">
                <a:latin typeface="Times New Roman"/>
                <a:cs typeface="Times New Roman"/>
              </a:rPr>
              <a:t>k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26" name="Picture 25" descr="A black and white symbol with pink text&#10;&#10;Description automatically generated">
            <a:extLst>
              <a:ext uri="{FF2B5EF4-FFF2-40B4-BE49-F238E27FC236}">
                <a16:creationId xmlns:a16="http://schemas.microsoft.com/office/drawing/2014/main" id="{8A05CBC7-537B-961A-4EEC-82DE9C1C3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568" y="3467439"/>
            <a:ext cx="4507691" cy="977881"/>
          </a:xfrm>
          <a:prstGeom prst="rect">
            <a:avLst/>
          </a:prstGeom>
        </p:spPr>
      </p:pic>
      <p:sp>
        <p:nvSpPr>
          <p:cNvPr id="27" name="Google Shape;138;g1501cc781cf_0_0">
            <a:extLst>
              <a:ext uri="{FF2B5EF4-FFF2-40B4-BE49-F238E27FC236}">
                <a16:creationId xmlns:a16="http://schemas.microsoft.com/office/drawing/2014/main" id="{E5223178-DEE0-29BE-5E89-00EF0AFE6ABF}"/>
              </a:ext>
            </a:extLst>
          </p:cNvPr>
          <p:cNvSpPr txBox="1"/>
          <p:nvPr/>
        </p:nvSpPr>
        <p:spPr>
          <a:xfrm>
            <a:off x="2903308" y="4893119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Akari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Asai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Sewon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Min,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Zexuan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Zhong,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Danqi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Chen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0;p49">
            <a:extLst>
              <a:ext uri="{FF2B5EF4-FFF2-40B4-BE49-F238E27FC236}">
                <a16:creationId xmlns:a16="http://schemas.microsoft.com/office/drawing/2014/main" id="{6ACC79DB-8473-B4AF-495A-AD26890BC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442" b="69110"/>
          <a:stretch/>
        </p:blipFill>
        <p:spPr>
          <a:xfrm>
            <a:off x="3751376" y="1941858"/>
            <a:ext cx="4334655" cy="175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7DD97-C415-FE6B-1263-93A092CE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D41F-9151-D68B-5794-1D62459C4B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Shannon (1950): The redundancy and predictability (entropy) of English. </a:t>
            </a:r>
          </a:p>
        </p:txBody>
      </p:sp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7B16C6D9-D7BB-4012-FC48-81BCD14EFE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45" y="2061175"/>
            <a:ext cx="2289631" cy="23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2D3DF-A613-C0F2-D2FC-ED0B3299972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4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111479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87607"/>
            <a:ext cx="8085415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215" dirty="0"/>
              <a:t>Summary</a:t>
            </a:r>
            <a:endParaRPr spc="75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08E9B-914C-A76A-BEFD-DD9EBCD9D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How do we enable LMs to utilize external knowledge?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/>
              <a:t>Retrieval-augmented language models  </a:t>
            </a:r>
          </a:p>
          <a:p>
            <a:pPr marL="12065" indent="0">
              <a:lnSpc>
                <a:spcPct val="100000"/>
              </a:lnSpc>
              <a:spcBef>
                <a:spcPts val="100"/>
              </a:spcBef>
              <a:buNone/>
              <a:tabLst>
                <a:tab pos="379095" algn="l"/>
                <a:tab pos="379730" algn="l"/>
              </a:tabLst>
            </a:pPr>
            <a:r>
              <a:rPr lang="en-US" sz="2400" dirty="0"/>
              <a:t> 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A retriever is a function, </a:t>
            </a:r>
            <a:r>
              <a:rPr lang="en-US" sz="2400" dirty="0">
                <a:solidFill>
                  <a:srgbClr val="C00000"/>
                </a:solidFill>
              </a:rPr>
              <a:t>f(input, memory) → score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2400" dirty="0">
              <a:solidFill>
                <a:srgbClr val="C00000"/>
              </a:solidFill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What we did not discuss: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Attribution: Tracing decisions to the source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How to modify the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Conflicting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Editing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More efficient scaling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.... 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16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non-descendants,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1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</a:rPr>
              <a:t>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 cat sat on the)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the) 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3B67962B-F20B-CE90-03FE-4A3F19DA4A57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7E9ABA-7606-93E6-509A-5187D0D0F515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3129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non-descendants,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nd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A7A3AA-E83F-61F7-8BD4-F6E650BAAD55}"/>
              </a:ext>
            </a:extLst>
          </p:cNvPr>
          <p:cNvGrpSpPr/>
          <p:nvPr/>
        </p:nvGrpSpPr>
        <p:grpSpPr>
          <a:xfrm>
            <a:off x="5944710" y="3566914"/>
            <a:ext cx="1981200" cy="424745"/>
            <a:chOff x="5944710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671953" y="3854546"/>
              <a:ext cx="59343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B54DDF-FCE3-F15D-DDDC-04A414A2BC9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0769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non-descendants,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sat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r="-158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173656-32DE-6820-9C40-5C97206B4F4B}"/>
              </a:ext>
            </a:extLst>
          </p:cNvPr>
          <p:cNvGrpSpPr/>
          <p:nvPr/>
        </p:nvGrpSpPr>
        <p:grpSpPr>
          <a:xfrm>
            <a:off x="5840679" y="3566914"/>
            <a:ext cx="1981200" cy="424745"/>
            <a:chOff x="5840679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252961" y="3854546"/>
              <a:ext cx="113288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E4FE39-057B-207B-6E95-51652C96460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3380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99A99-B593-2E23-FD3B-6B8153294B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0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built an approximate language model with word co-occurrences.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Then, we can use counts of approximate conditional probability. </a:t>
            </a:r>
          </a:p>
          <a:p>
            <a:r>
              <a:rPr lang="en-US" sz="2000" dirty="0">
                <a:latin typeface="Corbel" panose="020B0503020204020204" pitchFamily="34" charset="0"/>
              </a:rPr>
              <a:t>Using the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approximation, we can: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97886E7-016B-3E5A-D3FB-793A54771A51}"/>
              </a:ext>
            </a:extLst>
          </p:cNvPr>
          <p:cNvSpPr txBox="1">
            <a:spLocks/>
          </p:cNvSpPr>
          <p:nvPr/>
        </p:nvSpPr>
        <p:spPr>
          <a:xfrm>
            <a:off x="2673413" y="3212852"/>
            <a:ext cx="6400800" cy="401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sat on the)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0FED-B3C0-9027-00AD-EF05FFD73A9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7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892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757E0-0234-7F93-856C-0198A8B99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7203-7E78-158A-C58B-2C5D9687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8" y="107119"/>
            <a:ext cx="8892209" cy="857542"/>
          </a:xfrm>
        </p:spPr>
        <p:txBody>
          <a:bodyPr>
            <a:noAutofit/>
          </a:bodyPr>
          <a:lstStyle/>
          <a:p>
            <a:r>
              <a:rPr lang="en-US" sz="2800" dirty="0"/>
              <a:t>Understanding Sparsity: A 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5C07-4573-BFE7-4F5E-565E9451B9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How common are zero-probabilities? 🤔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Example:</a:t>
            </a:r>
            <a:r>
              <a:rPr lang="en-US" sz="1800" dirty="0">
                <a:solidFill>
                  <a:schemeClr val="tx1"/>
                </a:solidFill>
              </a:rPr>
              <a:t> Shakespeare as a text corpus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The size vocab used by Shakespeare: |V|=29,066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Shakespeare produced: ~300,000 bigrams 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Out of |V|^2= 844 million possible bigrams </a:t>
            </a:r>
          </a:p>
          <a:p>
            <a:pPr lvl="3"/>
            <a:r>
              <a:rPr lang="en-US" sz="1550" dirty="0">
                <a:solidFill>
                  <a:schemeClr val="tx1"/>
                </a:solidFill>
              </a:rPr>
              <a:t>(some of them don’t make sense, but ok!)</a:t>
            </a:r>
            <a:br>
              <a:rPr lang="en-US" sz="1550" dirty="0">
                <a:solidFill>
                  <a:schemeClr val="tx1"/>
                </a:solidFill>
              </a:rPr>
            </a:br>
            <a:endParaRPr lang="en-US" sz="155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So, </a:t>
            </a:r>
            <a:r>
              <a:rPr lang="en-US" sz="1800" dirty="0">
                <a:solidFill>
                  <a:srgbClr val="C00000"/>
                </a:solidFill>
              </a:rPr>
              <a:t>99.96%</a:t>
            </a:r>
            <a:r>
              <a:rPr lang="en-US" sz="1800" dirty="0">
                <a:solidFill>
                  <a:schemeClr val="tx1"/>
                </a:solidFill>
              </a:rPr>
              <a:t> of the possible bigrams are </a:t>
            </a:r>
            <a:r>
              <a:rPr lang="en-US" sz="1800" dirty="0">
                <a:solidFill>
                  <a:srgbClr val="C00000"/>
                </a:solidFill>
              </a:rPr>
              <a:t>never seen </a:t>
            </a:r>
            <a:r>
              <a:rPr lang="en-US" sz="1800" dirty="0">
                <a:solidFill>
                  <a:schemeClr val="tx1"/>
                </a:solidFill>
              </a:rPr>
              <a:t>(hence, have zero entries for bigram counts).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6B505-9A2D-1C15-0214-65D765A3F19B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[Slide credit: Mohit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Iyyer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872512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615A89-2BAC-5A9D-DC52-A9BEA7A8A5E9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5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1E199-4F58-88F0-6FA1-DB1A1778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EC68-3C5B-A620-9612-DE42E841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1E20-5421-0402-098E-3E5578E733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B422EAB-2B21-A9FB-8313-831D0BFB266B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34CE8-C8E6-28DD-C634-44CED1961C31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3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CB95E-D69B-1229-0C5C-9DECE929902A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41646-C64D-CB65-A373-F69B140F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C51D-72EA-EA32-5268-19A2A4B3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A293C-73D0-3853-F475-6BCEE08DC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F8032370-1291-F7B0-C147-08FBCADA85B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17625"/>
            <a:ext cx="852170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BD9EB-2D3E-221A-F04D-CF404AF78B8A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5B2140FA-5D5A-001B-44F2-4C3E776AC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7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E07AD-AD61-315D-E088-5308DAE1ED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6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43B2-746A-BA21-5C68-6C6D7969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014D-CB9D-97AC-1174-4CDB8129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06F0-69D6-2BAC-9688-154A93BAD2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DE5C3D12-5AA0-AA20-7E32-69B11AE566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49375"/>
            <a:ext cx="8940800" cy="310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AEC62-A04B-F4A7-3FAF-2C6292E89F50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010CCBD3-22FF-C770-1381-40B742C3F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54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0C01B-100B-C462-DE3C-CE54E18AB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34A7-45C9-5947-C26B-93D0EDC0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56849-8734-9020-B0AD-622D15221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47676-C061-A6DF-83A0-006F37946166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A7FBF1F-CB5C-B602-81DA-8B4798D90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37"/>
          <a:stretch/>
        </p:blipFill>
        <p:spPr>
          <a:xfrm>
            <a:off x="117486" y="1302551"/>
            <a:ext cx="9116296" cy="30991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FCB3A-9D86-C6ED-A4FC-E54AB1D98E25}"/>
              </a:ext>
            </a:extLst>
          </p:cNvPr>
          <p:cNvSpPr txBox="1"/>
          <p:nvPr/>
        </p:nvSpPr>
        <p:spPr>
          <a:xfrm>
            <a:off x="927561" y="1257448"/>
            <a:ext cx="2341855" cy="578882"/>
          </a:xfrm>
          <a:prstGeom prst="wedgeRoundRectCallout">
            <a:avLst>
              <a:gd name="adj1" fmla="val 32660"/>
              <a:gd name="adj2" fmla="val 9269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C0BEA76-C66E-AE9E-D5E5-0FB4B7FDC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ED716-FCB0-86C0-66F1-26419F3F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04C7-2D28-7DB8-19AA-E8417A3A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0FA3D-02E9-19D2-9EC8-8F555B5600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E0FBFC-E19E-0936-FF56-B997C4EAC1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227138"/>
            <a:ext cx="8521700" cy="3267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D31B1-7550-B131-02D0-FBE4FB4DF384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F2434-18A9-D084-E34D-2D89351FD8B2}"/>
              </a:ext>
            </a:extLst>
          </p:cNvPr>
          <p:cNvSpPr txBox="1"/>
          <p:nvPr/>
        </p:nvSpPr>
        <p:spPr>
          <a:xfrm>
            <a:off x="3501022" y="1203681"/>
            <a:ext cx="2341855" cy="578882"/>
          </a:xfrm>
          <a:prstGeom prst="wedgeRoundRectCallout">
            <a:avLst>
              <a:gd name="adj1" fmla="val -61097"/>
              <a:gd name="adj2" fmla="val 425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B94DAD3C-B8B5-9705-50B7-ED81CBCC8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85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7378-BBD9-AA8B-79AE-13D6DABA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B72E-D53A-3F03-98B5-32F668E5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Limits of N-Grams LMs: Long-range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2948-9EDE-9290-933F-86CD0AC97D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 general, count-based LMs are insufficient models of language because language has </a:t>
            </a:r>
            <a:r>
              <a:rPr lang="en-US" sz="2000" dirty="0">
                <a:solidFill>
                  <a:srgbClr val="289A00"/>
                </a:solidFill>
              </a:rPr>
              <a:t>long-distance dependencies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D1687-A3E4-4DCD-8819-27036733AC5F}"/>
              </a:ext>
            </a:extLst>
          </p:cNvPr>
          <p:cNvSpPr txBox="1"/>
          <p:nvPr/>
        </p:nvSpPr>
        <p:spPr>
          <a:xfrm>
            <a:off x="1271673" y="2827035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39931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4481E6B0-74F0-1C24-0CA4-28E79EC5F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>
            <a:extLst>
              <a:ext uri="{FF2B5EF4-FFF2-40B4-BE49-F238E27FC236}">
                <a16:creationId xmlns:a16="http://schemas.microsoft.com/office/drawing/2014/main" id="{6435189D-AFE4-EA46-C945-071E54479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01D5FC-4E05-E953-E41F-A5F8DB55B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Probabilistic n-gram models of text generation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[Jelinek+ 1980’s, …]</a:t>
            </a:r>
            <a:endParaRPr lang="en-US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415D80-8BE6-B197-E316-1BDE70396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30" y="1987241"/>
            <a:ext cx="7188926" cy="2783456"/>
          </a:xfrm>
          <a:prstGeom prst="rect">
            <a:avLst/>
          </a:prstGeom>
        </p:spPr>
      </p:pic>
      <p:pic>
        <p:nvPicPr>
          <p:cNvPr id="1026" name="Picture 2" descr="Frederick Jelinek, 77, pioneer in speech and text ...">
            <a:extLst>
              <a:ext uri="{FF2B5EF4-FFF2-40B4-BE49-F238E27FC236}">
                <a16:creationId xmlns:a16="http://schemas.microsoft.com/office/drawing/2014/main" id="{A71E5264-1F4F-8DD4-42D4-047D27D30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r="11627" b="25300"/>
          <a:stretch/>
        </p:blipFill>
        <p:spPr bwMode="auto">
          <a:xfrm>
            <a:off x="7738740" y="267844"/>
            <a:ext cx="1103603" cy="13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5E45A-FC16-E584-DFE2-5C3FF6918163}"/>
              </a:ext>
            </a:extLst>
          </p:cNvPr>
          <p:cNvSpPr txBox="1"/>
          <p:nvPr/>
        </p:nvSpPr>
        <p:spPr>
          <a:xfrm>
            <a:off x="7730743" y="1592114"/>
            <a:ext cx="11036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Fred Jelinek 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(1932-2010)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3B47D-1BAC-6F18-3DE4-29514B4F843C}"/>
              </a:ext>
            </a:extLst>
          </p:cNvPr>
          <p:cNvSpPr txBox="1"/>
          <p:nvPr/>
        </p:nvSpPr>
        <p:spPr>
          <a:xfrm>
            <a:off x="3641270" y="685432"/>
            <a:ext cx="3801807" cy="578882"/>
          </a:xfrm>
          <a:prstGeom prst="wedgeRoundRectCallout">
            <a:avLst>
              <a:gd name="adj1" fmla="val 55497"/>
              <a:gd name="adj2" fmla="val 3550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“Every time I fire a linguist, the performance of the speech recognizer goes up”!!</a:t>
            </a:r>
          </a:p>
        </p:txBody>
      </p:sp>
    </p:spTree>
    <p:extLst>
      <p:ext uri="{BB962C8B-B14F-4D97-AF65-F5344CB8AC3E}">
        <p14:creationId xmlns:p14="http://schemas.microsoft.com/office/powerpoint/2010/main" val="32607044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Learning a language model ~ learning </a:t>
            </a:r>
            <a:r>
              <a:rPr lang="en-US" dirty="0">
                <a:solidFill>
                  <a:srgbClr val="289A00"/>
                </a:solidFill>
              </a:rPr>
              <a:t>conditional probabilities</a:t>
            </a:r>
            <a:r>
              <a:rPr lang="en-US" dirty="0"/>
              <a:t> over language. </a:t>
            </a:r>
          </a:p>
          <a:p>
            <a:r>
              <a:rPr lang="en-US" dirty="0"/>
              <a:t>One approach to estimating these probabilities: </a:t>
            </a:r>
            <a:r>
              <a:rPr lang="en-US" dirty="0">
                <a:solidFill>
                  <a:srgbClr val="289A00"/>
                </a:solidFill>
              </a:rPr>
              <a:t>counting word co-occurrences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Word co-occurrences become </a:t>
            </a:r>
            <a:r>
              <a:rPr lang="en-US" dirty="0">
                <a:solidFill>
                  <a:srgbClr val="C00000"/>
                </a:solidFill>
              </a:rPr>
              <a:t>rare</a:t>
            </a:r>
            <a:r>
              <a:rPr lang="en-US" dirty="0"/>
              <a:t> for long sequences. (the sparsity issue)  </a:t>
            </a:r>
          </a:p>
          <a:p>
            <a:pPr lvl="1"/>
            <a:r>
              <a:rPr lang="en-US" dirty="0"/>
              <a:t>But language understanding requires </a:t>
            </a:r>
            <a:r>
              <a:rPr lang="en-US" dirty="0">
                <a:solidFill>
                  <a:srgbClr val="289A00"/>
                </a:solidFill>
              </a:rPr>
              <a:t>long-range</a:t>
            </a:r>
            <a:r>
              <a:rPr lang="en-US" dirty="0"/>
              <a:t> dependencies. </a:t>
            </a:r>
          </a:p>
          <a:p>
            <a:endParaRPr lang="en-US" dirty="0"/>
          </a:p>
          <a:p>
            <a:r>
              <a:rPr lang="en-US" dirty="0"/>
              <a:t>We need a better alternative! 😤  </a:t>
            </a:r>
          </a:p>
          <a:p>
            <a:endParaRPr lang="en-US" b="1" dirty="0"/>
          </a:p>
          <a:p>
            <a:r>
              <a:rPr lang="en-US" b="1" dirty="0"/>
              <a:t>Next: </a:t>
            </a:r>
            <a:r>
              <a:rPr lang="en-US" dirty="0"/>
              <a:t>Measuring quality of language models. 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07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CB2D-1B00-C237-32F7-C5FB3F2465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How Good are Language Models?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0FCDF-4A3D-1F25-2299-B7B373F1C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79140"/>
            <a:ext cx="8085415" cy="3077573"/>
          </a:xfrm>
        </p:spPr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1800" dirty="0">
                <a:solidFill>
                  <a:schemeClr val="tx1"/>
                </a:solidFill>
              </a:rPr>
              <a:t>Setup: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Train</a:t>
            </a:r>
            <a:r>
              <a:rPr lang="en-US" sz="1800" dirty="0"/>
              <a:t> it on a suitable training documents.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Evaluate </a:t>
            </a:r>
            <a:r>
              <a:rPr lang="en-US" sz="1800" dirty="0"/>
              <a:t>their </a:t>
            </a:r>
            <a:r>
              <a:rPr lang="en-US" sz="1800" dirty="0">
                <a:solidFill>
                  <a:srgbClr val="C00000"/>
                </a:solidFill>
              </a:rPr>
              <a:t>predictions </a:t>
            </a:r>
            <a:r>
              <a:rPr lang="en-US" sz="1800" dirty="0"/>
              <a:t>on different, unseen documents. </a:t>
            </a:r>
          </a:p>
          <a:p>
            <a:pPr marL="457200" lvl="1" indent="-342900"/>
            <a:r>
              <a:rPr lang="en-US" sz="1800" dirty="0"/>
              <a:t>An </a:t>
            </a:r>
            <a:r>
              <a:rPr lang="en-US" sz="1800" dirty="0">
                <a:solidFill>
                  <a:srgbClr val="C00000"/>
                </a:solidFill>
              </a:rPr>
              <a:t>evaluation metric </a:t>
            </a:r>
            <a:r>
              <a:rPr lang="en-US" sz="18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1800" dirty="0"/>
          </a:p>
          <a:p>
            <a:pPr marL="115888" lvl="1" indent="-1588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1800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2747194"/>
            <a:ext cx="6174440" cy="939848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39" y="3821792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3413494" y="4302749"/>
            <a:ext cx="1280160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3746666" y="3950007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BAACA5-E852-31DB-270A-C8A18A2ED5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79140"/>
            <a:ext cx="8085415" cy="3077573"/>
          </a:xfrm>
        </p:spPr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1800" dirty="0">
                <a:solidFill>
                  <a:schemeClr val="tx1"/>
                </a:solidFill>
              </a:rPr>
              <a:t>Setup: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Train</a:t>
            </a:r>
            <a:r>
              <a:rPr lang="en-US" sz="1800" dirty="0"/>
              <a:t> it on a suitable training documents. </a:t>
            </a:r>
            <a:endParaRPr lang="en-US" sz="18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1800" dirty="0">
                <a:solidFill>
                  <a:srgbClr val="C00000"/>
                </a:solidFill>
              </a:rPr>
              <a:t>Evaluate </a:t>
            </a:r>
            <a:r>
              <a:rPr lang="en-US" sz="1800" dirty="0"/>
              <a:t>their </a:t>
            </a:r>
            <a:r>
              <a:rPr lang="en-US" sz="1800" dirty="0">
                <a:solidFill>
                  <a:srgbClr val="C00000"/>
                </a:solidFill>
              </a:rPr>
              <a:t>predictions </a:t>
            </a:r>
            <a:r>
              <a:rPr lang="en-US" sz="1800" dirty="0"/>
              <a:t>on different, unseen documents. </a:t>
            </a:r>
          </a:p>
          <a:p>
            <a:pPr marL="457200" lvl="1" indent="-342900"/>
            <a:r>
              <a:rPr lang="en-US" sz="1800" dirty="0"/>
              <a:t>An </a:t>
            </a:r>
            <a:r>
              <a:rPr lang="en-US" sz="1800" dirty="0">
                <a:solidFill>
                  <a:srgbClr val="C00000"/>
                </a:solidFill>
              </a:rPr>
              <a:t>evaluation metric </a:t>
            </a:r>
            <a:r>
              <a:rPr lang="en-US" sz="18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1800" dirty="0"/>
          </a:p>
          <a:p>
            <a:pPr marL="115888" lvl="1" indent="-1588">
              <a:buNone/>
            </a:pPr>
            <a:endParaRPr lang="en-US" sz="18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1A390-C483-4EE6-E2CB-A49C3AF410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94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705774" cy="3077573"/>
          </a:xfrm>
        </p:spPr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to leak into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25" y="107119"/>
            <a:ext cx="8909275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664300" y="1729036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00" y="1729036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E9B322E0-0232-25EC-3811-BDD28FB0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781878" y="1732685"/>
                <a:ext cx="7076663" cy="243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dirty="0">
                          <a:latin typeface="Corbel" panose="020B0503020204020204" pitchFamily="34" charset="0"/>
                        </a:rPr>
                        <m:t>where</m:t>
                      </m:r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8" y="1732685"/>
                <a:ext cx="7076663" cy="2435539"/>
              </a:xfrm>
              <a:prstGeom prst="rect">
                <a:avLst/>
              </a:prstGeom>
              <a:blipFill>
                <a:blip r:embed="rId2"/>
                <a:stretch>
                  <a:fillRect l="-896" t="-17098" b="-50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845369" y="30737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chain rule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35ED47-13D9-42E6-4E11-05EE7BD2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89BB3B-770A-A714-CB62-883FBBEED50C}"/>
                  </a:ext>
                </a:extLst>
              </p:cNvPr>
              <p:cNvSpPr txBox="1"/>
              <p:nvPr/>
            </p:nvSpPr>
            <p:spPr>
              <a:xfrm>
                <a:off x="2799397" y="4011308"/>
                <a:ext cx="6132443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89BB3B-770A-A714-CB62-883FBBEE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97" y="4011308"/>
                <a:ext cx="6132443" cy="1100558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(also known as “logits”)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B23C2-8D0C-6E37-8FEF-60AA1A20FC52}"/>
              </a:ext>
            </a:extLst>
          </p:cNvPr>
          <p:cNvSpPr txBox="1"/>
          <p:nvPr/>
        </p:nvSpPr>
        <p:spPr>
          <a:xfrm>
            <a:off x="5239439" y="3022662"/>
            <a:ext cx="3437202" cy="926992"/>
          </a:xfrm>
          <a:prstGeom prst="wedgeRoundRectCallout">
            <a:avLst>
              <a:gd name="adj1" fmla="val -33145"/>
              <a:gd name="adj2" fmla="val -6587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</a:t>
            </a:r>
            <a:br>
              <a:rPr lang="en-US" sz="1800" dirty="0">
                <a:latin typeface="Corbel" panose="020B0503020204020204" pitchFamily="34" charset="0"/>
                <a:cs typeface="Arial"/>
              </a:rPr>
            </a:b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Arial"/>
              </a:rPr>
              <a:t>cross-entropy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between LM prob and language prob. </a:t>
            </a:r>
            <a:r>
              <a:rPr lang="en-US" sz="1800" b="1" dirty="0">
                <a:latin typeface="Corbel" panose="020B0503020204020204" pitchFamily="34" charset="0"/>
                <a:cs typeface="Arial"/>
              </a:rPr>
              <a:t>Why?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BD452C3-4AC9-FA34-E1F1-AA95CABA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6489E6-4C38-43F1-9DAC-C4A9AC9C8EE2}"/>
              </a:ext>
            </a:extLst>
          </p:cNvPr>
          <p:cNvSpPr txBox="1"/>
          <p:nvPr/>
        </p:nvSpPr>
        <p:spPr>
          <a:xfrm>
            <a:off x="538332" y="3090389"/>
            <a:ext cx="4033668" cy="1296313"/>
          </a:xfrm>
          <a:prstGeom prst="wedgeRoundRectCallout">
            <a:avLst>
              <a:gd name="adj1" fmla="val -32592"/>
              <a:gd name="adj2" fmla="val -47723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Recap: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Definition of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Arial"/>
              </a:rPr>
              <a:t>cross-entropy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between two distributions:</a:t>
            </a:r>
          </a:p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endParaRPr lang="en-US" sz="1800" dirty="0">
              <a:latin typeface="Corbel" panose="020B0503020204020204" pitchFamily="34" charset="0"/>
              <a:cs typeface="Arial"/>
            </a:endParaRPr>
          </a:p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  <p:pic>
        <p:nvPicPr>
          <p:cNvPr id="12" name="Picture 11" descr="A black and white symbol&#10;&#10;Description automatically generated">
            <a:extLst>
              <a:ext uri="{FF2B5EF4-FFF2-40B4-BE49-F238E27FC236}">
                <a16:creationId xmlns:a16="http://schemas.microsoft.com/office/drawing/2014/main" id="{90A7CBD9-3943-A36C-AF0A-8EAF2984F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8"/>
          <a:stretch/>
        </p:blipFill>
        <p:spPr>
          <a:xfrm>
            <a:off x="869473" y="3714534"/>
            <a:ext cx="3371385" cy="61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F134-C81E-6AA8-12A9-2286CB92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CFBFF-D4FF-EE3E-74D1-E5CFA4A46C0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(also known as “logits”)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for n-grams:</a:t>
                </a:r>
              </a:p>
              <a:p>
                <a:pPr lvl="1"/>
                <a:r>
                  <a:rPr lang="en-US" dirty="0"/>
                  <a:t>Unigrams: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Bigrams: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Trigrams: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CFBFF-D4FF-EE3E-74D1-E5CFA4A46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 b="-16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176D0D-1E60-F9D4-D6A8-31291DA01BFE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176D0D-1E60-F9D4-D6A8-31291DA01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3F5E5AF-873F-1B4E-8741-5C0ACE8D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07119"/>
            <a:ext cx="9433930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</p:spTree>
    <p:extLst>
      <p:ext uri="{BB962C8B-B14F-4D97-AF65-F5344CB8AC3E}">
        <p14:creationId xmlns:p14="http://schemas.microsoft.com/office/powerpoint/2010/main" val="87630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(also known as “logits”)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1800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sz="1800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628" t="-1235" r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39316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39316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19EFCA0-8907-B2AB-8B9C-B942E8B9F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" y="107119"/>
            <a:ext cx="9139293" cy="857542"/>
          </a:xfrm>
        </p:spPr>
        <p:txBody>
          <a:bodyPr>
            <a:normAutofit/>
          </a:bodyPr>
          <a:lstStyle/>
          <a:p>
            <a:r>
              <a:rPr lang="en-US" dirty="0"/>
              <a:t>Intuition-building Quizzes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A5918-3775-3176-DEA3-ADE597036D2F}"/>
              </a:ext>
            </a:extLst>
          </p:cNvPr>
          <p:cNvSpPr txBox="1"/>
          <p:nvPr/>
        </p:nvSpPr>
        <p:spPr>
          <a:xfrm>
            <a:off x="2270172" y="4658139"/>
            <a:ext cx="5188225" cy="378242"/>
          </a:xfrm>
          <a:prstGeom prst="wedgeRoundRectCallout">
            <a:avLst>
              <a:gd name="adj1" fmla="val 33691"/>
              <a:gd name="adj2" fmla="val -85018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</p:spTree>
    <p:extLst>
      <p:ext uri="{BB962C8B-B14F-4D97-AF65-F5344CB8AC3E}">
        <p14:creationId xmlns:p14="http://schemas.microsoft.com/office/powerpoint/2010/main" val="1661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FE5C-3E85-3074-6403-FAD0B3BA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B915-AD3C-FBE9-707D-955915C99B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(also known as “logits”)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b="1" dirty="0">
                <a:solidFill>
                  <a:schemeClr val="tx1"/>
                </a:solidFill>
              </a:rPr>
              <a:t>Quiz:</a:t>
            </a:r>
            <a:r>
              <a:rPr lang="en-US" sz="1800" dirty="0">
                <a:solidFill>
                  <a:schemeClr val="tx1"/>
                </a:solidFill>
              </a:rPr>
              <a:t> let’s </a:t>
            </a:r>
            <a:r>
              <a:rPr lang="en-US" sz="1800" dirty="0"/>
              <a:t>we evaluate an </a:t>
            </a:r>
            <a:r>
              <a:rPr lang="en-US" sz="1800" dirty="0">
                <a:solidFill>
                  <a:srgbClr val="289A00"/>
                </a:solidFill>
              </a:rPr>
              <a:t>exact</a:t>
            </a:r>
            <a:r>
              <a:rPr lang="en-US" sz="1800" dirty="0"/>
              <a:t> (!!) model of language, i.e., our model always knows what exact word should follow a given context. What is the perplexity of this model? 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9000ED-BC14-A1AC-6EB1-64AD83BEEBE0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9000ED-BC14-A1AC-6EB1-64AD83BEE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84EC6B3-0DDB-760F-2E06-1EA639B94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" y="107119"/>
            <a:ext cx="9139293" cy="857542"/>
          </a:xfrm>
        </p:spPr>
        <p:txBody>
          <a:bodyPr>
            <a:normAutofit/>
          </a:bodyPr>
          <a:lstStyle/>
          <a:p>
            <a:r>
              <a:rPr lang="en-US" dirty="0"/>
              <a:t>Intuition-building Quizzes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FA53A4-7900-9778-D0CF-AFDA97649856}"/>
                  </a:ext>
                </a:extLst>
              </p:cNvPr>
              <p:cNvSpPr txBox="1"/>
              <p:nvPr/>
            </p:nvSpPr>
            <p:spPr>
              <a:xfrm>
                <a:off x="904240" y="3927506"/>
                <a:ext cx="7665201" cy="596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FA53A4-7900-9778-D0CF-AFDA9764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40" y="3927506"/>
                <a:ext cx="7665201" cy="596830"/>
              </a:xfrm>
              <a:prstGeom prst="rect">
                <a:avLst/>
              </a:prstGeom>
              <a:blipFill>
                <a:blip r:embed="rId3"/>
                <a:stretch>
                  <a:fillRect l="-166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D657C53-7528-A28C-BA03-E7C6914C3598}"/>
              </a:ext>
            </a:extLst>
          </p:cNvPr>
          <p:cNvSpPr txBox="1"/>
          <p:nvPr/>
        </p:nvSpPr>
        <p:spPr>
          <a:xfrm>
            <a:off x="1660311" y="4638261"/>
            <a:ext cx="6153058" cy="406879"/>
          </a:xfrm>
          <a:prstGeom prst="wedgeRoundRectCallout">
            <a:avLst>
              <a:gd name="adj1" fmla="val 35511"/>
              <a:gd name="adj2" fmla="val -8287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1 (the right!) choice! </a:t>
            </a:r>
          </a:p>
        </p:txBody>
      </p:sp>
    </p:spTree>
    <p:extLst>
      <p:ext uri="{BB962C8B-B14F-4D97-AF65-F5344CB8AC3E}">
        <p14:creationId xmlns:p14="http://schemas.microsoft.com/office/powerpoint/2010/main" val="38654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9026-A7DA-FCA0-A5E3-FA5913FA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35C9D-96A1-670A-CD1B-968F79E23F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(also known as “logits”)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b="1" dirty="0">
                <a:solidFill>
                  <a:schemeClr val="tx1"/>
                </a:solidFill>
              </a:rPr>
              <a:t>Quiz:</a:t>
            </a:r>
            <a:r>
              <a:rPr lang="en-US" sz="1800" dirty="0">
                <a:solidFill>
                  <a:schemeClr val="tx1"/>
                </a:solidFill>
              </a:rPr>
              <a:t> let’s </a:t>
            </a:r>
            <a:r>
              <a:rPr lang="en-US" sz="1800" dirty="0"/>
              <a:t>we evaluate a </a:t>
            </a:r>
            <a:r>
              <a:rPr lang="en-US" sz="1800" dirty="0">
                <a:solidFill>
                  <a:srgbClr val="C00000"/>
                </a:solidFill>
              </a:rPr>
              <a:t>confused</a:t>
            </a:r>
            <a:r>
              <a:rPr lang="en-US" sz="1800" dirty="0"/>
              <a:t> (!!) model of language, i.e., our model has no idea what word should follow each context—it always chooses a uniformly random word. What is the perplexity of this model? 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8136CB-921C-0B6D-49CA-EA17DDC6F5C5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8136CB-921C-0B6D-49CA-EA17DDC6F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F65FF04-6FC9-A4E4-94F9-0CDC6E28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39" y="107119"/>
            <a:ext cx="9139293" cy="857542"/>
          </a:xfrm>
        </p:spPr>
        <p:txBody>
          <a:bodyPr>
            <a:normAutofit/>
          </a:bodyPr>
          <a:lstStyle/>
          <a:p>
            <a:r>
              <a:rPr lang="en-US" dirty="0"/>
              <a:t>Intuition-building Quizzes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ABBE-444C-FC59-123B-8C78221B52B9}"/>
                  </a:ext>
                </a:extLst>
              </p:cNvPr>
              <p:cNvSpPr txBox="1"/>
              <p:nvPr/>
            </p:nvSpPr>
            <p:spPr>
              <a:xfrm>
                <a:off x="555146" y="3871507"/>
                <a:ext cx="8192614" cy="761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4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D6ABBE-444C-FC59-123B-8C78221B5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46" y="3871507"/>
                <a:ext cx="8192614" cy="761619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5EB47A3-BF0C-70AD-829E-B7E6414324EB}"/>
              </a:ext>
            </a:extLst>
          </p:cNvPr>
          <p:cNvSpPr txBox="1"/>
          <p:nvPr/>
        </p:nvSpPr>
        <p:spPr>
          <a:xfrm>
            <a:off x="1338473" y="4633126"/>
            <a:ext cx="6858000" cy="396629"/>
          </a:xfrm>
          <a:prstGeom prst="wedgeRoundRectCallout">
            <a:avLst>
              <a:gd name="adj1" fmla="val 33668"/>
              <a:gd name="adj2" fmla="val -907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all the vocabulary terms. </a:t>
            </a:r>
          </a:p>
        </p:txBody>
      </p:sp>
    </p:spTree>
    <p:extLst>
      <p:ext uri="{BB962C8B-B14F-4D97-AF65-F5344CB8AC3E}">
        <p14:creationId xmlns:p14="http://schemas.microsoft.com/office/powerpoint/2010/main" val="418640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3673-6252-BCD1-5B8C-04B689CB90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73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>
                <a:solidFill>
                  <a:srgbClr val="002060"/>
                </a:solidFill>
              </a:rPr>
              <a:t>Perplexity: Summary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89E92-631A-4344-F740-79586FA95B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1600" dirty="0"/>
              <a:t>Perplexity is a measure of model’s </a:t>
            </a:r>
            <a:r>
              <a:rPr lang="en-US" sz="1600" dirty="0">
                <a:solidFill>
                  <a:srgbClr val="C00000"/>
                </a:solidFill>
              </a:rPr>
              <a:t>uncertainty about next word </a:t>
            </a:r>
            <a:r>
              <a:rPr lang="en-US" sz="1600" dirty="0"/>
              <a:t>(aka </a:t>
            </a:r>
            <a:r>
              <a:rPr lang="en-US" sz="1600" dirty="0">
                <a:solidFill>
                  <a:srgbClr val="C00000"/>
                </a:solidFill>
              </a:rPr>
              <a:t>”average branching factor”</a:t>
            </a:r>
            <a:r>
              <a:rPr lang="en-US" sz="1600" dirty="0"/>
              <a:t>). </a:t>
            </a:r>
          </a:p>
          <a:p>
            <a:pPr lvl="1"/>
            <a:r>
              <a:rPr lang="en-US" dirty="0"/>
              <a:t>The larger the number of vocabulary, the more options there to choose from. </a:t>
            </a:r>
          </a:p>
          <a:p>
            <a:pPr lvl="1"/>
            <a:r>
              <a:rPr lang="en-US" dirty="0"/>
              <a:t>(the choice of atomic units of language impacts PPL — more on this later)</a:t>
            </a:r>
          </a:p>
          <a:p>
            <a:endParaRPr lang="en-US" dirty="0"/>
          </a:p>
          <a:p>
            <a:r>
              <a:rPr lang="en-US" sz="1600" dirty="0"/>
              <a:t>Perplexity ranges between </a:t>
            </a:r>
            <a:r>
              <a:rPr lang="en-US" sz="1600" dirty="0">
                <a:solidFill>
                  <a:srgbClr val="C00000"/>
                </a:solidFill>
              </a:rPr>
              <a:t>1 </a:t>
            </a:r>
            <a:r>
              <a:rPr lang="en-US" sz="1600" dirty="0"/>
              <a:t>and</a:t>
            </a:r>
            <a:r>
              <a:rPr lang="en-US" sz="1600" dirty="0">
                <a:solidFill>
                  <a:srgbClr val="C00000"/>
                </a:solidFill>
              </a:rPr>
              <a:t> |V|</a:t>
            </a:r>
            <a:r>
              <a:rPr lang="en-US" sz="1600" dirty="0"/>
              <a:t>. </a:t>
            </a:r>
          </a:p>
          <a:p>
            <a:endParaRPr lang="en-US" dirty="0"/>
          </a:p>
          <a:p>
            <a:r>
              <a:rPr lang="en-US" dirty="0"/>
              <a:t>We prefer LMs with </a:t>
            </a:r>
            <a:r>
              <a:rPr lang="en-US" dirty="0">
                <a:solidFill>
                  <a:srgbClr val="C00000"/>
                </a:solidFill>
              </a:rPr>
              <a:t>lower </a:t>
            </a:r>
            <a:r>
              <a:rPr lang="en-US" dirty="0"/>
              <a:t>perplexity.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C0FF-843E-B111-49F7-1CEA481C40CC}"/>
                  </a:ext>
                </a:extLst>
              </p:cNvPr>
              <p:cNvSpPr txBox="1"/>
              <p:nvPr/>
            </p:nvSpPr>
            <p:spPr>
              <a:xfrm>
                <a:off x="339017" y="117677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6CC0FF-843E-B111-49F7-1CEA481C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7" y="117677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594" t="-82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Training on 38 million words, test 1.5 million words, Wall 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135984"/>
              </p:ext>
            </p:extLst>
          </p:nvPr>
        </p:nvGraphicFramePr>
        <p:xfrm>
          <a:off x="524666" y="2136956"/>
          <a:ext cx="8037960" cy="79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20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20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20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48786">
                <a:tc>
                  <a:txBody>
                    <a:bodyPr/>
                    <a:lstStyle/>
                    <a:p>
                      <a:pPr algn="ctr"/>
                      <a:r>
                        <a:rPr lang="en-US" sz="20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2ADD6-A7E9-E6B6-9546-0D3A9B897A60}"/>
              </a:ext>
            </a:extLst>
          </p:cNvPr>
          <p:cNvSpPr txBox="1"/>
          <p:nvPr/>
        </p:nvSpPr>
        <p:spPr>
          <a:xfrm>
            <a:off x="4164675" y="3397887"/>
            <a:ext cx="4497536" cy="715089"/>
          </a:xfrm>
          <a:prstGeom prst="wedgeRoundRectCallout">
            <a:avLst>
              <a:gd name="adj1" fmla="val -29192"/>
              <a:gd name="adj2" fmla="val -8237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Note these evaluations are done on data that was not used for “counting.” (no cheating!!)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01FD7-3931-DBC8-72EB-07584FE1B696}"/>
              </a:ext>
            </a:extLst>
          </p:cNvPr>
          <p:cNvSpPr txBox="1"/>
          <p:nvPr/>
        </p:nvSpPr>
        <p:spPr>
          <a:xfrm>
            <a:off x="712562" y="3397887"/>
            <a:ext cx="1194263" cy="715089"/>
          </a:xfrm>
          <a:prstGeom prst="wedgeRoundRectCallout">
            <a:avLst>
              <a:gd name="adj1" fmla="val 33453"/>
              <a:gd name="adj2" fmla="val -81214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Lower is better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A51F-1C61-215D-93CE-D2E8AB40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D3D7-083B-D05D-7771-ACAD8372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8029-5013-3E2D-E08F-6294E24DD4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PPL of modern language models have consistently been going down.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C13A3-0B7D-AF3E-D913-3A4DB566706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Language Modelling on Penn Treebank (Word Level)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pic>
        <p:nvPicPr>
          <p:cNvPr id="9" name="Picture 8" descr="A graph with blue and black lines&#10;&#10;Description automatically generated">
            <a:extLst>
              <a:ext uri="{FF2B5EF4-FFF2-40B4-BE49-F238E27FC236}">
                <a16:creationId xmlns:a16="http://schemas.microsoft.com/office/drawing/2014/main" id="{34660271-9F7E-0A75-C78D-C1B5012789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609"/>
          <a:stretch/>
        </p:blipFill>
        <p:spPr>
          <a:xfrm>
            <a:off x="322839" y="1874929"/>
            <a:ext cx="8417041" cy="28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947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89B14-B47F-BCFD-D05D-E09A87DF1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090F-ED4E-1763-2CE9-A590832E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91EF-33C3-E407-AE08-2EFE3AF0A0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PPL of modern language models have consistently been going down.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EF0E5-69DC-7C98-943F-5F21F08A1A7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[Scaling Laws, Jared Kaplan et al.] </a:t>
            </a:r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D4B6B2B-F6A2-618E-A341-3676C6D29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6" y="2296621"/>
            <a:ext cx="7772400" cy="22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974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Language Models (LM):</a:t>
            </a:r>
            <a:r>
              <a:rPr lang="en-US" sz="1800" dirty="0">
                <a:solidFill>
                  <a:schemeClr val="tx1"/>
                </a:solidFill>
              </a:rPr>
              <a:t> distributions over language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Measuring LM quality:</a:t>
            </a:r>
            <a:r>
              <a:rPr lang="en-US" sz="1800" dirty="0">
                <a:solidFill>
                  <a:schemeClr val="tx1"/>
                </a:solidFill>
              </a:rPr>
              <a:t> use perplexity on held-out data.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Count-based LMs have limitations. 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Challenge </a:t>
            </a:r>
            <a:r>
              <a:rPr lang="en-US" sz="1800" dirty="0">
                <a:solidFill>
                  <a:schemeClr val="tx1"/>
                </a:solidFill>
              </a:rPr>
              <a:t>with </a:t>
            </a:r>
            <a:r>
              <a:rPr lang="en-US" sz="1800" dirty="0">
                <a:solidFill>
                  <a:srgbClr val="C00000"/>
                </a:solidFill>
              </a:rPr>
              <a:t>large</a:t>
            </a:r>
            <a:r>
              <a:rPr lang="en-US" sz="1800" dirty="0">
                <a:solidFill>
                  <a:schemeClr val="tx1"/>
                </a:solidFill>
              </a:rPr>
              <a:t> N’s: </a:t>
            </a:r>
            <a:r>
              <a:rPr lang="en-US" sz="1800" dirty="0">
                <a:solidFill>
                  <a:srgbClr val="C00000"/>
                </a:solidFill>
              </a:rPr>
              <a:t>sparsity</a:t>
            </a:r>
            <a:r>
              <a:rPr lang="en-US" sz="1800" dirty="0">
                <a:solidFill>
                  <a:schemeClr val="tx1"/>
                </a:solidFill>
              </a:rPr>
              <a:t> problem — many zero counts/probs. 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Challenge</a:t>
            </a:r>
            <a:r>
              <a:rPr lang="en-US" sz="1800" dirty="0">
                <a:solidFill>
                  <a:schemeClr val="tx1"/>
                </a:solidFill>
              </a:rPr>
              <a:t> with </a:t>
            </a:r>
            <a:r>
              <a:rPr lang="en-US" sz="1800" dirty="0">
                <a:solidFill>
                  <a:srgbClr val="C00000"/>
                </a:solidFill>
              </a:rPr>
              <a:t>small</a:t>
            </a:r>
            <a:r>
              <a:rPr lang="en-US" sz="1800" dirty="0">
                <a:solidFill>
                  <a:schemeClr val="tx1"/>
                </a:solidFill>
              </a:rPr>
              <a:t> N’s: </a:t>
            </a:r>
            <a:r>
              <a:rPr lang="en-US" sz="1800" dirty="0">
                <a:solidFill>
                  <a:srgbClr val="C00000"/>
                </a:solidFill>
              </a:rPr>
              <a:t>lack of long-range </a:t>
            </a:r>
            <a:r>
              <a:rPr lang="en-US" sz="1800" dirty="0">
                <a:solidFill>
                  <a:schemeClr val="tx1"/>
                </a:solidFill>
              </a:rPr>
              <a:t>dependencies. </a:t>
            </a:r>
          </a:p>
          <a:p>
            <a:endParaRPr lang="en-US" sz="1800" dirty="0"/>
          </a:p>
          <a:p>
            <a:r>
              <a:rPr lang="en-US" sz="1800" dirty="0"/>
              <a:t>Next: Rethinking language modeling as a statistical learning problem. </a:t>
            </a: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B0A01-1557-717D-4063-9F9387CCA5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49" y="1828237"/>
            <a:ext cx="7905404" cy="2000250"/>
          </a:xfrm>
        </p:spPr>
        <p:txBody>
          <a:bodyPr/>
          <a:lstStyle/>
          <a:p>
            <a:r>
              <a:rPr lang="en-US" sz="3200" b="1" dirty="0"/>
              <a:t>Beyond Counting: </a:t>
            </a:r>
          </a:p>
          <a:p>
            <a:r>
              <a:rPr lang="en-US" sz="4400" b="1" dirty="0"/>
              <a:t>Language Models as </a:t>
            </a:r>
            <a:br>
              <a:rPr lang="en-US" sz="4400" b="1" dirty="0"/>
            </a:br>
            <a:r>
              <a:rPr lang="en-US" sz="4400" b="1" dirty="0"/>
              <a:t>a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3594B-05CE-3E05-90E6-197F553401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4604-411F-33DE-71E4-22900C5F9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8DDF-CEC1-D7B6-722B-F06C62AC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as a Machine Learning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B34AFC-FE76-5E6B-0483-F24321E4AF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01D2E09-2BD4-949D-9962-6399CC63703A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B3359A0-B8FC-5B8F-F0F1-5D03EBFA0AC1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835223B5-B1C4-A16A-74F9-664C315839B2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2216349C-391C-2A2F-F1E7-C65ED6F633FE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A759F3B3-4FA6-6B4D-39AF-942CD521080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A47BD906-E188-8946-E7AA-3B8A25F070BF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B686A8FF-B014-A918-18C4-9E1A91B1458F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339397A-9E00-093B-7057-12012BB8F485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8C2B9C6F-D53A-576F-40DF-FFF4B0471830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BF526936-D614-3409-D059-77DE2593B79C}"/>
              </a:ext>
            </a:extLst>
          </p:cNvPr>
          <p:cNvSpPr/>
          <p:nvPr/>
        </p:nvSpPr>
        <p:spPr>
          <a:xfrm>
            <a:off x="226578" y="4453965"/>
            <a:ext cx="5308074" cy="102873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E0600BF8-6798-6B04-0385-DBDB2CC72BAD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E223F1E5-E0A9-125B-D8CB-F0C981EB8DE9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D72FC-8439-3AEA-C635-9AA6D0579F6C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5BC995E9-95C5-85CF-8952-C6EC09EA8E9C}"/>
              </a:ext>
            </a:extLst>
          </p:cNvPr>
          <p:cNvCxnSpPr>
            <a:cxnSpLocks/>
            <a:stCxn id="11" idx="0"/>
            <a:endCxn id="5" idx="0"/>
          </p:cNvCxnSpPr>
          <p:nvPr/>
        </p:nvCxnSpPr>
        <p:spPr>
          <a:xfrm rot="16200000" flipV="1">
            <a:off x="3578990" y="1624072"/>
            <a:ext cx="36328" cy="4874796"/>
          </a:xfrm>
          <a:prstGeom prst="curvedConnector3">
            <a:avLst>
              <a:gd name="adj1" fmla="val 2310788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94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as a Machine Learning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 as a Machine Learning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6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 __?__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300EF-FEE6-BC0D-8982-25756956C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6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It will also lay the foundation for the future models (recurrent nets,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03BEDC8-0A57-B190-FA19-5F24EA6DCA85}"/>
              </a:ext>
            </a:extLst>
          </p:cNvPr>
          <p:cNvSpPr/>
          <p:nvPr/>
        </p:nvSpPr>
        <p:spPr>
          <a:xfrm>
            <a:off x="229320" y="2202528"/>
            <a:ext cx="2409026" cy="882200"/>
          </a:xfrm>
          <a:prstGeom prst="wedgeRoundRectCallout">
            <a:avLst>
              <a:gd name="adj1" fmla="val -8181"/>
              <a:gd name="adj2" fmla="val 634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you build this function? 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4D52A2-6CFF-EBF9-8DC9-3C5C5E447C83}"/>
              </a:ext>
            </a:extLst>
          </p:cNvPr>
          <p:cNvSpPr/>
          <p:nvPr/>
        </p:nvSpPr>
        <p:spPr>
          <a:xfrm>
            <a:off x="234805" y="3772409"/>
            <a:ext cx="2409026" cy="882200"/>
          </a:xfrm>
          <a:prstGeom prst="wedgeRoundRectCallout">
            <a:avLst>
              <a:gd name="adj1" fmla="val -7839"/>
              <a:gd name="adj2" fmla="val -672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Networks for rescue! </a:t>
            </a:r>
          </a:p>
        </p:txBody>
      </p:sp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CF30-9A59-2D87-F225-BE56F37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From Counting (N-Gram) to Neural Models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CB697-0623-A1D7-373B-A56B68D8E6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37D5147-BD71-6E19-DF46-C1972B64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5" name="Google Shape;312;p51">
            <a:extLst>
              <a:ext uri="{FF2B5EF4-FFF2-40B4-BE49-F238E27FC236}">
                <a16:creationId xmlns:a16="http://schemas.microsoft.com/office/drawing/2014/main" id="{429074D0-1C0C-30A8-52BB-C6ECE72EECF2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4418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23910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Shallow neural LMs </a:t>
            </a:r>
            <a:r>
              <a:rPr lang="en-US" dirty="0"/>
              <a:t>(early and mid-2000’s),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These will be effective predictive models based on feed-forward networks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Recurrent neural LMs </a:t>
            </a:r>
            <a:r>
              <a:rPr lang="en-US" dirty="0"/>
              <a:t>(2010s),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Compact models used recursively </a:t>
            </a:r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2E452-54C1-138A-37DB-8ED26D780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8800" dirty="0"/>
              <a:t>Self-Attention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86BB-B1BF-F555-80DD-FB30762B60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Self-Attention </a:t>
            </a:r>
            <a:endParaRPr lang="zh-TW" alt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E11F6A6-F731-DD0D-AB82-EFEABD6DB9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zh-TW" altLang="en-US" sz="14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-6692" y="4758709"/>
            <a:ext cx="54301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3DDD-8519-ED30-44DE-00FF458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 vs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AD561-E127-7812-F57C-DB8574D06D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EC9118-010B-808F-8CB0-7A1621E3D6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2300" y="1509713"/>
            <a:ext cx="8521700" cy="29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24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B9C1-BE5E-7E88-6FC6-5B2FD152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EFA0-8BA7-9E13-8476-314DCF891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u="sng" spc="-5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Core </a:t>
            </a:r>
            <a:r>
              <a:rPr lang="en-US" sz="24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Calibri"/>
              </a:rPr>
              <a:t>idea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: build a mechanism to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focus (“attend”) </a:t>
            </a:r>
            <a:r>
              <a:rPr lang="en-US" sz="2400" spc="-53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on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a</a:t>
            </a:r>
            <a:r>
              <a:rPr lang="en-US" sz="2400" spc="-5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particular </a:t>
            </a:r>
            <a:r>
              <a:rPr lang="en-US" sz="240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part</a:t>
            </a:r>
            <a:r>
              <a:rPr lang="en-US" sz="2400" spc="-10" dirty="0">
                <a:solidFill>
                  <a:srgbClr val="FF30EE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400" spc="-5" dirty="0">
                <a:latin typeface="Corbel" panose="020B0503020204020204" pitchFamily="34" charset="0"/>
                <a:cs typeface="Calibri"/>
              </a:rPr>
              <a:t>the</a:t>
            </a:r>
            <a:r>
              <a:rPr lang="en-US" sz="2400" dirty="0">
                <a:latin typeface="Corbel" panose="020B0503020204020204" pitchFamily="34" charset="0"/>
                <a:cs typeface="Calibri"/>
              </a:rPr>
              <a:t> context. </a:t>
            </a:r>
            <a:br>
              <a:rPr lang="en-US" sz="24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br>
              <a:rPr lang="en-US" sz="2000" dirty="0">
                <a:latin typeface="Corbel" panose="020B0503020204020204" pitchFamily="34" charset="0"/>
                <a:cs typeface="Calibri"/>
              </a:rPr>
            </a:br>
            <a:endParaRPr lang="en-US" sz="2000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40" name="圖片 3">
            <a:extLst>
              <a:ext uri="{FF2B5EF4-FFF2-40B4-BE49-F238E27FC236}">
                <a16:creationId xmlns:a16="http://schemas.microsoft.com/office/drawing/2014/main" id="{780D4F1D-E92B-9743-A95C-4ED311D3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73" y="2100645"/>
            <a:ext cx="5211817" cy="2572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15FB3-80B1-5F28-058A-22E1E546A09A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71848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778120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CAFC68-4131-0201-99D4-94F8C802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28" y="1497830"/>
            <a:ext cx="5893771" cy="32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74">
            <a:extLst>
              <a:ext uri="{FF2B5EF4-FFF2-40B4-BE49-F238E27FC236}">
                <a16:creationId xmlns:a16="http://schemas.microsoft.com/office/drawing/2014/main" id="{8E9B71A8-021A-D9EB-FED2-676AE8BFE166}"/>
              </a:ext>
            </a:extLst>
          </p:cNvPr>
          <p:cNvSpPr txBox="1"/>
          <p:nvPr/>
        </p:nvSpPr>
        <p:spPr>
          <a:xfrm>
            <a:off x="5384483" y="385836"/>
            <a:ext cx="2519278" cy="578882"/>
          </a:xfrm>
          <a:prstGeom prst="wedgeRoundRectCallout">
            <a:avLst>
              <a:gd name="adj1" fmla="val 24818"/>
              <a:gd name="adj2" fmla="val 8293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analogy …. </a:t>
            </a:r>
            <a:endParaRPr lang="zh-TW" altLang="en-US" sz="28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29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D964-89F1-603A-2EA4-EFC883DB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42BD-59B7-63E9-B3AF-C5AA38C19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  <a:cs typeface="Calibri"/>
              </a:rPr>
              <a:t>Terminology: 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orbel" panose="020B0503020204020204" pitchFamily="34" charset="0"/>
                <a:cs typeface="Calibri"/>
              </a:rPr>
              <a:t>Query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to match others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Key:</a:t>
            </a:r>
            <a:r>
              <a:rPr lang="en-US" dirty="0">
                <a:latin typeface="Corbel" panose="020B0503020204020204" pitchFamily="34" charset="0"/>
                <a:cs typeface="Calibri"/>
              </a:rPr>
              <a:t> to be matched 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Value</a:t>
            </a:r>
            <a:r>
              <a:rPr lang="en-US" dirty="0">
                <a:latin typeface="Corbel" panose="020B0503020204020204" pitchFamily="34" charset="0"/>
                <a:cs typeface="Calibri"/>
              </a:rPr>
              <a:t>: information to be extracted</a:t>
            </a:r>
          </a:p>
          <a:p>
            <a:pPr marL="596900" lvl="1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F63AB-4939-CDC9-6A07-1C42BAE00041}"/>
              </a:ext>
            </a:extLst>
          </p:cNvPr>
          <p:cNvSpPr txBox="1"/>
          <p:nvPr/>
        </p:nvSpPr>
        <p:spPr>
          <a:xfrm>
            <a:off x="2158118" y="4767263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[Vaswani et al. 2017: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https://arxiv.org/abs/1706.03762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FA770-6933-4EAB-30DD-EA01A1F5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28" y="1535878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4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5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6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7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522E375-16FD-3BAB-C98D-3ED10DC2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2582-0C81-DDCA-0B47-EB4E812F07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820C1-C964-4067-52A7-E5C2114D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7" y="1781073"/>
            <a:ext cx="5893772" cy="31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2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字方塊 1">
            <a:extLst>
              <a:ext uri="{FF2B5EF4-FFF2-40B4-BE49-F238E27FC236}">
                <a16:creationId xmlns:a16="http://schemas.microsoft.com/office/drawing/2014/main" id="{04DFAC35-FC15-B1A5-77DB-85B7FE63420F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文字方塊 109">
                <a:extLst>
                  <a:ext uri="{FF2B5EF4-FFF2-40B4-BE49-F238E27FC236}">
                    <a16:creationId xmlns:a16="http://schemas.microsoft.com/office/drawing/2014/main" id="{4AD54B33-4EB9-F9E9-FCFC-4827A8F0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753324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文字方塊 112">
                <a:extLst>
                  <a:ext uri="{FF2B5EF4-FFF2-40B4-BE49-F238E27FC236}">
                    <a16:creationId xmlns:a16="http://schemas.microsoft.com/office/drawing/2014/main" id="{A91F834F-03B1-65F8-DE13-896DC2AC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6">
                <a:extLst>
                  <a:ext uri="{FF2B5EF4-FFF2-40B4-BE49-F238E27FC236}">
                    <a16:creationId xmlns:a16="http://schemas.microsoft.com/office/drawing/2014/main" id="{47DC07F5-F6D6-834F-C030-5FE921DBC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8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29">
                <a:extLst>
                  <a:ext uri="{FF2B5EF4-FFF2-40B4-BE49-F238E27FC236}">
                    <a16:creationId xmlns:a16="http://schemas.microsoft.com/office/drawing/2014/main" id="{94F950C8-5268-2D4E-5CF0-0932BF19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9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文字方塊 130">
                <a:extLst>
                  <a:ext uri="{FF2B5EF4-FFF2-40B4-BE49-F238E27FC236}">
                    <a16:creationId xmlns:a16="http://schemas.microsoft.com/office/drawing/2014/main" id="{10EF2801-489D-B352-6833-0FFD4FF5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10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文字方塊 131">
                <a:extLst>
                  <a:ext uri="{FF2B5EF4-FFF2-40B4-BE49-F238E27FC236}">
                    <a16:creationId xmlns:a16="http://schemas.microsoft.com/office/drawing/2014/main" id="{BC7D00C1-D2D2-7BFE-E1C0-2A0E4ACF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11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B810-3D7D-65ED-BA58-504F065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60500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1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14" y="776438"/>
                <a:ext cx="2552215" cy="369332"/>
              </a:xfrm>
              <a:prstGeom prst="rect">
                <a:avLst/>
              </a:prstGeom>
              <a:blipFill>
                <a:blip r:embed="rId19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779" y="1411741"/>
                <a:ext cx="3842733" cy="369332"/>
              </a:xfrm>
              <a:prstGeom prst="rect">
                <a:avLst/>
              </a:prstGeom>
              <a:blipFill>
                <a:blip r:embed="rId2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/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4" name="文字方塊 129">
                <a:extLst>
                  <a:ext uri="{FF2B5EF4-FFF2-40B4-BE49-F238E27FC236}">
                    <a16:creationId xmlns:a16="http://schemas.microsoft.com/office/drawing/2014/main" id="{284323EE-8E23-2712-FD48-772F50920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9" y="407741"/>
                <a:ext cx="1088503" cy="276999"/>
              </a:xfrm>
              <a:prstGeom prst="rect">
                <a:avLst/>
              </a:prstGeom>
              <a:blipFill>
                <a:blip r:embed="rId21"/>
                <a:stretch>
                  <a:fillRect l="-5747" r="-114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/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文字方塊 130">
                <a:extLst>
                  <a:ext uri="{FF2B5EF4-FFF2-40B4-BE49-F238E27FC236}">
                    <a16:creationId xmlns:a16="http://schemas.microsoft.com/office/drawing/2014/main" id="{466A8973-BAA0-A735-D9DE-26ED44A1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74" y="1056922"/>
                <a:ext cx="1096069" cy="281937"/>
              </a:xfrm>
              <a:prstGeom prst="rect">
                <a:avLst/>
              </a:prstGeom>
              <a:blipFill>
                <a:blip r:embed="rId22"/>
                <a:stretch>
                  <a:fillRect l="-4545" t="-4348" r="-113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/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文字方塊 131">
                <a:extLst>
                  <a:ext uri="{FF2B5EF4-FFF2-40B4-BE49-F238E27FC236}">
                    <a16:creationId xmlns:a16="http://schemas.microsoft.com/office/drawing/2014/main" id="{0C1BEFC1-C6C8-3F0D-D8A9-8D4D4215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38" y="1721459"/>
                <a:ext cx="1083565" cy="276999"/>
              </a:xfrm>
              <a:prstGeom prst="rect">
                <a:avLst/>
              </a:prstGeom>
              <a:blipFill>
                <a:blip r:embed="rId23"/>
                <a:stretch>
                  <a:fillRect l="-3488" r="-23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1808-AED5-3152-7751-F4D9CB7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25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284689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469944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284689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477650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284689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45450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25485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46473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25335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3874657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64399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30066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284883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471877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284883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479583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284883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456435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25679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46667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25528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387659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64592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28507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473809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28507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481515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28507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45836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2587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4686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2572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387852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6478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285848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481527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285848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489233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285848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466085"/>
                <a:ext cx="536371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26644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47632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26493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3886240"/>
                <a:ext cx="53637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65557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/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query 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(to match others)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文字方塊 109">
                <a:extLst>
                  <a:ext uri="{FF2B5EF4-FFF2-40B4-BE49-F238E27FC236}">
                    <a16:creationId xmlns:a16="http://schemas.microsoft.com/office/drawing/2014/main" id="{D196AE15-FA14-B580-7F77-A45935B1E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89" y="113205"/>
                <a:ext cx="2933677" cy="369332"/>
              </a:xfrm>
              <a:prstGeom prst="rect">
                <a:avLst/>
              </a:prstGeom>
              <a:blipFill>
                <a:blip r:embed="rId2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/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8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key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(to be matched)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文字方塊 112">
                <a:extLst>
                  <a:ext uri="{FF2B5EF4-FFF2-40B4-BE49-F238E27FC236}">
                    <a16:creationId xmlns:a16="http://schemas.microsoft.com/office/drawing/2014/main" id="{20FF98EF-A3A5-E343-C04E-B76A4775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88" y="423412"/>
                <a:ext cx="2552215" cy="369332"/>
              </a:xfrm>
              <a:prstGeom prst="rect">
                <a:avLst/>
              </a:prstGeom>
              <a:blipFill>
                <a:blip r:embed="rId2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/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value</a:t>
                </a:r>
                <a:r>
                  <a:rPr lang="en-US" altLang="zh-TW" sz="1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(information to be extracted)</a:t>
                </a:r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文字方塊 126">
                <a:extLst>
                  <a:ext uri="{FF2B5EF4-FFF2-40B4-BE49-F238E27FC236}">
                    <a16:creationId xmlns:a16="http://schemas.microsoft.com/office/drawing/2014/main" id="{DB23E254-4F73-72D7-5F0A-9F2C123D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696" y="711476"/>
                <a:ext cx="3842733" cy="369332"/>
              </a:xfrm>
              <a:prstGeom prst="rect">
                <a:avLst/>
              </a:prstGeom>
              <a:blipFill>
                <a:blip r:embed="rId2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180719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179153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179086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180443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395103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67219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395103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6785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68518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7042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183924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182019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181354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180719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395103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407270"/>
                <a:ext cx="419409" cy="289182"/>
              </a:xfrm>
              <a:prstGeom prst="rect">
                <a:avLst/>
              </a:prstGeom>
              <a:blipFill>
                <a:blip r:embed="rId26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/>
              <p:nvPr/>
            </p:nvSpPr>
            <p:spPr>
              <a:xfrm>
                <a:off x="2510327" y="108018"/>
                <a:ext cx="1686103" cy="520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√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文字方塊 121">
                <a:extLst>
                  <a:ext uri="{FF2B5EF4-FFF2-40B4-BE49-F238E27FC236}">
                    <a16:creationId xmlns:a16="http://schemas.microsoft.com/office/drawing/2014/main" id="{41F57A2F-70C1-70F7-C14F-E523CD8D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27" y="108018"/>
                <a:ext cx="1686103" cy="520271"/>
              </a:xfrm>
              <a:prstGeom prst="rect">
                <a:avLst/>
              </a:prstGeom>
              <a:blipFill>
                <a:blip r:embed="rId27"/>
                <a:stretch>
                  <a:fillRect l="-1493" t="-190476" r="-23881" b="-2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127">
            <a:extLst>
              <a:ext uri="{FF2B5EF4-FFF2-40B4-BE49-F238E27FC236}">
                <a16:creationId xmlns:a16="http://schemas.microsoft.com/office/drawing/2014/main" id="{B8F5CA2E-8038-0DE0-214B-E52178FC30F9}"/>
              </a:ext>
            </a:extLst>
          </p:cNvPr>
          <p:cNvSpPr txBox="1"/>
          <p:nvPr/>
        </p:nvSpPr>
        <p:spPr>
          <a:xfrm>
            <a:off x="2513005" y="866718"/>
            <a:ext cx="231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Scaled dot product</a:t>
            </a:r>
            <a:endParaRPr lang="zh-TW" altLang="en-US" sz="16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右大括弧 41">
            <a:extLst>
              <a:ext uri="{FF2B5EF4-FFF2-40B4-BE49-F238E27FC236}">
                <a16:creationId xmlns:a16="http://schemas.microsoft.com/office/drawing/2014/main" id="{4421962E-9CC3-BCDC-097E-2A0CD6809D6D}"/>
              </a:ext>
            </a:extLst>
          </p:cNvPr>
          <p:cNvSpPr/>
          <p:nvPr/>
        </p:nvSpPr>
        <p:spPr>
          <a:xfrm rot="5400000">
            <a:off x="3484315" y="355756"/>
            <a:ext cx="237628" cy="869167"/>
          </a:xfrm>
          <a:prstGeom prst="rightBrace">
            <a:avLst>
              <a:gd name="adj1" fmla="val 438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200" dirty="0">
              <a:latin typeface="Corbel" panose="020B0503020204020204" pitchFamily="34" charset="0"/>
            </a:endParaRPr>
          </a:p>
        </p:txBody>
      </p:sp>
      <p:sp>
        <p:nvSpPr>
          <p:cNvPr id="55" name="文字方塊 74">
            <a:extLst>
              <a:ext uri="{FF2B5EF4-FFF2-40B4-BE49-F238E27FC236}">
                <a16:creationId xmlns:a16="http://schemas.microsoft.com/office/drawing/2014/main" id="{8146ECA2-3341-DD3B-73D5-0DA9AF5A9E5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2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70" grpId="0"/>
      <p:bldP spid="72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14203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765084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14203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772790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14203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749642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54999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75987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54849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169797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393913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595802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14397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767017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14397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774723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14397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751575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55193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76181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55042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171730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394106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14590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768949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14590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7766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14590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753507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55386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76374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55235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173662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394299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153621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776667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153621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784373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153621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761225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561581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771460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560074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181380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395071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102335"/>
            <a:ext cx="216693" cy="791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</p:cNvCxnSpPr>
          <p:nvPr/>
        </p:nvCxnSpPr>
        <p:spPr>
          <a:xfrm flipH="1" flipV="1">
            <a:off x="3568629" y="2086678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</p:cNvCxnSpPr>
          <p:nvPr/>
        </p:nvCxnSpPr>
        <p:spPr>
          <a:xfrm flipH="1" flipV="1">
            <a:off x="5235759" y="2086001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8" y="2099577"/>
            <a:ext cx="216694" cy="791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1690243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1967335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1690243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197368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1980329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199938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1630680" y="2134380"/>
            <a:ext cx="5294490" cy="724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630680" y="2115330"/>
            <a:ext cx="3606270" cy="7431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1630681" y="2108686"/>
            <a:ext cx="1952213" cy="749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30680" y="2102335"/>
            <a:ext cx="228956" cy="756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1690243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1702410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5095" y="1049183"/>
            <a:ext cx="1471189" cy="1055608"/>
          </a:xfrm>
          <a:prstGeom prst="wedgeRoundRectCallout">
            <a:avLst>
              <a:gd name="adj1" fmla="val 33948"/>
              <a:gd name="adj2" fmla="val 5991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“The” attend to other positions?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112881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097113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104508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110665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292671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790858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790858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3043" r="-588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790858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3043" r="-285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803025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3043" r="-294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/>
              <p:nvPr/>
            </p:nvSpPr>
            <p:spPr>
              <a:xfrm>
                <a:off x="6746294" y="43335"/>
                <a:ext cx="2326342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10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1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100" i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1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TW" altLang="en-US" sz="2100" dirty="0">
                                  <a:latin typeface="Corbel" panose="020B0503020204020204" pitchFamily="34" charset="0"/>
                                  <a:cs typeface="Tahoma" panose="020B0604030504040204" pitchFamily="34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21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TW" sz="2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10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zh-TW" altLang="en-US" sz="2100" dirty="0">
                                      <a:latin typeface="Corbel" panose="020B0503020204020204" pitchFamily="34" charset="0"/>
                                      <a:cs typeface="Tahoma" panose="020B0604030504040204" pitchFamily="34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TW" sz="210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1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文字方塊 139">
                <a:extLst>
                  <a:ext uri="{FF2B5EF4-FFF2-40B4-BE49-F238E27FC236}">
                    <a16:creationId xmlns:a16="http://schemas.microsoft.com/office/drawing/2014/main" id="{225716CA-EC32-9765-8761-81D9A056D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94" y="43335"/>
                <a:ext cx="2326342" cy="763479"/>
              </a:xfrm>
              <a:prstGeom prst="rect">
                <a:avLst/>
              </a:prstGeom>
              <a:blipFill>
                <a:blip r:embed="rId26"/>
                <a:stretch>
                  <a:fillRect l="-1630" t="-19672" r="-3804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5751BECF-A130-5C11-8802-898107BE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1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4F6FC934-D1B8-1707-6387-EECD02D5F991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/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文字方塊 27">
                <a:extLst>
                  <a:ext uri="{FF2B5EF4-FFF2-40B4-BE49-F238E27FC236}">
                    <a16:creationId xmlns:a16="http://schemas.microsoft.com/office/drawing/2014/main" id="{082B7E43-F6AA-F2C8-6C31-C60686B3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94" y="2904109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31">
            <a:extLst>
              <a:ext uri="{FF2B5EF4-FFF2-40B4-BE49-F238E27FC236}">
                <a16:creationId xmlns:a16="http://schemas.microsoft.com/office/drawing/2014/main" id="{019C1802-AB76-2BB1-7CB7-AFC5A93C3371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/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文字方塊 32">
                <a:extLst>
                  <a:ext uri="{FF2B5EF4-FFF2-40B4-BE49-F238E27FC236}">
                    <a16:creationId xmlns:a16="http://schemas.microsoft.com/office/drawing/2014/main" id="{1503E800-03F6-F0C7-19EB-098227C7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16" y="2911815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33">
            <a:extLst>
              <a:ext uri="{FF2B5EF4-FFF2-40B4-BE49-F238E27FC236}">
                <a16:creationId xmlns:a16="http://schemas.microsoft.com/office/drawing/2014/main" id="{B7D58CA8-E1B2-BA35-0B8D-4B31986D64F8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/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文字方塊 34">
                <a:extLst>
                  <a:ext uri="{FF2B5EF4-FFF2-40B4-BE49-F238E27FC236}">
                    <a16:creationId xmlns:a16="http://schemas.microsoft.com/office/drawing/2014/main" id="{9DBC8D66-39AD-808B-8BFC-CBB15580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27" y="2888667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B4C38710-638A-7DD5-962F-570B1E175348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F3998764-6EEC-087D-ECC4-0B62070D1760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DF08AF49-3789-3A7F-603A-8593C2420B32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3111A149-B35A-34BA-09DC-C31875CEF80A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/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28" y="4308822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C164FD82-46A0-85AF-6BC4-99DD0022BFDD}"/>
              </a:ext>
            </a:extLst>
          </p:cNvPr>
          <p:cNvSpPr/>
          <p:nvPr/>
        </p:nvSpPr>
        <p:spPr>
          <a:xfrm>
            <a:off x="1613637" y="407815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4" name="文字方塊 1">
            <a:extLst>
              <a:ext uri="{FF2B5EF4-FFF2-40B4-BE49-F238E27FC236}">
                <a16:creationId xmlns:a16="http://schemas.microsoft.com/office/drawing/2014/main" id="{66E47F1C-C79A-1486-8DC5-943653E554A8}"/>
              </a:ext>
            </a:extLst>
          </p:cNvPr>
          <p:cNvSpPr txBox="1"/>
          <p:nvPr/>
        </p:nvSpPr>
        <p:spPr>
          <a:xfrm>
            <a:off x="1942708" y="4734827"/>
            <a:ext cx="57844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8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The	      cat	     sat           on</a:t>
            </a:r>
            <a:endParaRPr lang="zh-TW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0996E6CE-4CCF-813C-64B9-448830884C29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/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文字方塊 27">
                <a:extLst>
                  <a:ext uri="{FF2B5EF4-FFF2-40B4-BE49-F238E27FC236}">
                    <a16:creationId xmlns:a16="http://schemas.microsoft.com/office/drawing/2014/main" id="{2A0C8778-88E2-0944-059D-85BDD5C6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1" y="2906042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31">
            <a:extLst>
              <a:ext uri="{FF2B5EF4-FFF2-40B4-BE49-F238E27FC236}">
                <a16:creationId xmlns:a16="http://schemas.microsoft.com/office/drawing/2014/main" id="{39461898-4387-EFE2-19F6-A757A28673A6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/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文字方塊 32">
                <a:extLst>
                  <a:ext uri="{FF2B5EF4-FFF2-40B4-BE49-F238E27FC236}">
                    <a16:creationId xmlns:a16="http://schemas.microsoft.com/office/drawing/2014/main" id="{74E461D6-5837-F3B3-A53F-073118A3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3" y="2913748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33">
            <a:extLst>
              <a:ext uri="{FF2B5EF4-FFF2-40B4-BE49-F238E27FC236}">
                <a16:creationId xmlns:a16="http://schemas.microsoft.com/office/drawing/2014/main" id="{E215B509-F27A-53AD-A522-91F3073342BE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/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文字方塊 34">
                <a:extLst>
                  <a:ext uri="{FF2B5EF4-FFF2-40B4-BE49-F238E27FC236}">
                    <a16:creationId xmlns:a16="http://schemas.microsoft.com/office/drawing/2014/main" id="{91BA1FD3-B7AA-33CC-60EC-5D9F502D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04" y="289060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EA56C0B8-537D-52B5-CB7B-10DFFACFCBC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7A820E65-9B71-2037-91CD-78D182E95A2A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409F84F8-5EE1-2A1E-CF5F-22D3E2AC3BF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1DC04669-BDB8-56EC-77C5-56BDC299E547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/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05" y="4310755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D1865A-2018-7972-784B-DA6392D6D18C}"/>
              </a:ext>
            </a:extLst>
          </p:cNvPr>
          <p:cNvSpPr/>
          <p:nvPr/>
        </p:nvSpPr>
        <p:spPr>
          <a:xfrm>
            <a:off x="3282314" y="408009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851D2A31-C799-3D94-6D28-A70CAD429C3F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/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CC8B955F-53CA-0B24-ADC9-4BA802D38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523" y="2907974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31">
            <a:extLst>
              <a:ext uri="{FF2B5EF4-FFF2-40B4-BE49-F238E27FC236}">
                <a16:creationId xmlns:a16="http://schemas.microsoft.com/office/drawing/2014/main" id="{F7221F2C-E3CF-EC78-9713-4B5DF570BE14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/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文字方塊 32">
                <a:extLst>
                  <a:ext uri="{FF2B5EF4-FFF2-40B4-BE49-F238E27FC236}">
                    <a16:creationId xmlns:a16="http://schemas.microsoft.com/office/drawing/2014/main" id="{BBF4471C-92E2-A432-1CAB-6A09449A9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5" y="2915680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33">
            <a:extLst>
              <a:ext uri="{FF2B5EF4-FFF2-40B4-BE49-F238E27FC236}">
                <a16:creationId xmlns:a16="http://schemas.microsoft.com/office/drawing/2014/main" id="{905055E4-9398-4054-F9A4-DCAF202673D1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/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文字方塊 34">
                <a:extLst>
                  <a:ext uri="{FF2B5EF4-FFF2-40B4-BE49-F238E27FC236}">
                    <a16:creationId xmlns:a16="http://schemas.microsoft.com/office/drawing/2014/main" id="{5F41F5D6-5AC0-E165-48FC-D590E73F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156" y="2892532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C16ADB0C-56C8-BBFB-45E0-37333E6966F8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44324686-1DB3-F396-50DC-5846092F1107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2D226FC3-BB22-43B8-8CF8-EC37282B7E55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EBB458D5-F4FD-CA9E-6B2B-CD9F0500A77E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/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857" y="4312687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52A91A1-CCEE-D3E1-81E6-7361ED46B8B4}"/>
              </a:ext>
            </a:extLst>
          </p:cNvPr>
          <p:cNvSpPr/>
          <p:nvPr/>
        </p:nvSpPr>
        <p:spPr>
          <a:xfrm>
            <a:off x="4962566" y="408202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D8919D0B-03F6-75D2-67CE-700430048D0B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/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文字方塊 27">
                <a:extLst>
                  <a:ext uri="{FF2B5EF4-FFF2-40B4-BE49-F238E27FC236}">
                    <a16:creationId xmlns:a16="http://schemas.microsoft.com/office/drawing/2014/main" id="{6EDAFD65-0267-8B63-C7D5-2DC5FB31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12" y="2915692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31">
            <a:extLst>
              <a:ext uri="{FF2B5EF4-FFF2-40B4-BE49-F238E27FC236}">
                <a16:creationId xmlns:a16="http://schemas.microsoft.com/office/drawing/2014/main" id="{04BC61B6-BC9E-F8A3-C260-69462BEC6E18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/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文字方塊 32">
                <a:extLst>
                  <a:ext uri="{FF2B5EF4-FFF2-40B4-BE49-F238E27FC236}">
                    <a16:creationId xmlns:a16="http://schemas.microsoft.com/office/drawing/2014/main" id="{9FCD99F5-C896-9DB4-024D-4E079E521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34" y="2923398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33">
            <a:extLst>
              <a:ext uri="{FF2B5EF4-FFF2-40B4-BE49-F238E27FC236}">
                <a16:creationId xmlns:a16="http://schemas.microsoft.com/office/drawing/2014/main" id="{8D029C79-5F2B-030D-5A58-E4A2E6A35E16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/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文字方塊 34">
                <a:extLst>
                  <a:ext uri="{FF2B5EF4-FFF2-40B4-BE49-F238E27FC236}">
                    <a16:creationId xmlns:a16="http://schemas.microsoft.com/office/drawing/2014/main" id="{748C98E8-FBB9-C66C-5271-6685E2C5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45" y="2900250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82509C50-F15D-5FF6-A48C-B692530660FA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7876D536-6194-F39F-3426-99C5E3E6E56C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E05E8CCC-6FCC-53BA-7B47-6C4D7F594AA0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E87C9141-9225-836D-1733-BC254678777B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/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046" y="4320405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D79DD58-2134-ADAE-6AEF-A5E1905F8088}"/>
              </a:ext>
            </a:extLst>
          </p:cNvPr>
          <p:cNvSpPr/>
          <p:nvPr/>
        </p:nvSpPr>
        <p:spPr>
          <a:xfrm>
            <a:off x="6671755" y="4089741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cxnSp>
        <p:nvCxnSpPr>
          <p:cNvPr id="3" name="直線單箭頭接點 108">
            <a:extLst>
              <a:ext uri="{FF2B5EF4-FFF2-40B4-BE49-F238E27FC236}">
                <a16:creationId xmlns:a16="http://schemas.microsoft.com/office/drawing/2014/main" id="{18ECC739-F67F-748B-A02D-51684570DDE9}"/>
              </a:ext>
            </a:extLst>
          </p:cNvPr>
          <p:cNvCxnSpPr>
            <a:cxnSpLocks/>
            <a:endCxn id="61" idx="4"/>
          </p:cNvCxnSpPr>
          <p:nvPr/>
        </p:nvCxnSpPr>
        <p:spPr>
          <a:xfrm flipH="1" flipV="1">
            <a:off x="1859636" y="2535446"/>
            <a:ext cx="265264" cy="494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111">
            <a:extLst>
              <a:ext uri="{FF2B5EF4-FFF2-40B4-BE49-F238E27FC236}">
                <a16:creationId xmlns:a16="http://schemas.microsoft.com/office/drawing/2014/main" id="{A964AC22-358F-952E-CD85-430F88D68B59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3582893" y="2541797"/>
            <a:ext cx="202430" cy="4758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122">
            <a:extLst>
              <a:ext uri="{FF2B5EF4-FFF2-40B4-BE49-F238E27FC236}">
                <a16:creationId xmlns:a16="http://schemas.microsoft.com/office/drawing/2014/main" id="{45E4EC60-E872-74B3-C653-59C6F69E70B0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5236950" y="2548440"/>
            <a:ext cx="215503" cy="468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123">
            <a:extLst>
              <a:ext uri="{FF2B5EF4-FFF2-40B4-BE49-F238E27FC236}">
                <a16:creationId xmlns:a16="http://schemas.microsoft.com/office/drawing/2014/main" id="{03C9A3A2-1D42-7275-5339-682E9E89BD83}"/>
              </a:ext>
            </a:extLst>
          </p:cNvPr>
          <p:cNvCxnSpPr>
            <a:cxnSpLocks/>
            <a:endCxn id="65" idx="4"/>
          </p:cNvCxnSpPr>
          <p:nvPr/>
        </p:nvCxnSpPr>
        <p:spPr>
          <a:xfrm flipH="1" flipV="1">
            <a:off x="6925170" y="2567491"/>
            <a:ext cx="222552" cy="463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/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4A1929-FCFD-4119-F59F-07430367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7" y="2123354"/>
                <a:ext cx="419409" cy="289182"/>
              </a:xfrm>
              <a:prstGeom prst="rect">
                <a:avLst/>
              </a:prstGeom>
              <a:blipFill>
                <a:blip r:embed="rId18"/>
                <a:stretch>
                  <a:fillRect l="-9091" r="-606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7">
            <a:extLst>
              <a:ext uri="{FF2B5EF4-FFF2-40B4-BE49-F238E27FC236}">
                <a16:creationId xmlns:a16="http://schemas.microsoft.com/office/drawing/2014/main" id="{0674880C-667E-1E98-D6F7-F1C6EBFA7453}"/>
              </a:ext>
            </a:extLst>
          </p:cNvPr>
          <p:cNvSpPr/>
          <p:nvPr/>
        </p:nvSpPr>
        <p:spPr>
          <a:xfrm>
            <a:off x="1792136" y="2400446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/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文字方塊 106">
                <a:extLst>
                  <a:ext uri="{FF2B5EF4-FFF2-40B4-BE49-F238E27FC236}">
                    <a16:creationId xmlns:a16="http://schemas.microsoft.com/office/drawing/2014/main" id="{0B1A8DB0-57D9-5A4A-3B6E-2BB2BCF0C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16" y="2123354"/>
                <a:ext cx="419409" cy="289182"/>
              </a:xfrm>
              <a:prstGeom prst="rect">
                <a:avLst/>
              </a:prstGeom>
              <a:blipFill>
                <a:blip r:embed="rId19"/>
                <a:stretch>
                  <a:fillRect l="-8824" r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107">
            <a:extLst>
              <a:ext uri="{FF2B5EF4-FFF2-40B4-BE49-F238E27FC236}">
                <a16:creationId xmlns:a16="http://schemas.microsoft.com/office/drawing/2014/main" id="{53052C9F-30AB-DCD7-6802-F10392EFA663}"/>
              </a:ext>
            </a:extLst>
          </p:cNvPr>
          <p:cNvSpPr/>
          <p:nvPr/>
        </p:nvSpPr>
        <p:spPr>
          <a:xfrm>
            <a:off x="3515393" y="2406797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4" name="橢圓 110">
            <a:extLst>
              <a:ext uri="{FF2B5EF4-FFF2-40B4-BE49-F238E27FC236}">
                <a16:creationId xmlns:a16="http://schemas.microsoft.com/office/drawing/2014/main" id="{06AC2E08-CA5A-4B42-69CB-12C009C8481B}"/>
              </a:ext>
            </a:extLst>
          </p:cNvPr>
          <p:cNvSpPr/>
          <p:nvPr/>
        </p:nvSpPr>
        <p:spPr>
          <a:xfrm>
            <a:off x="5169450" y="2413440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5" name="橢圓 113">
            <a:extLst>
              <a:ext uri="{FF2B5EF4-FFF2-40B4-BE49-F238E27FC236}">
                <a16:creationId xmlns:a16="http://schemas.microsoft.com/office/drawing/2014/main" id="{090BA7A6-12CB-8FC4-1962-4237260C4A22}"/>
              </a:ext>
            </a:extLst>
          </p:cNvPr>
          <p:cNvSpPr/>
          <p:nvPr/>
        </p:nvSpPr>
        <p:spPr>
          <a:xfrm>
            <a:off x="6857670" y="2432491"/>
            <a:ext cx="135000" cy="135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66" name="直線單箭頭接點 114">
            <a:extLst>
              <a:ext uri="{FF2B5EF4-FFF2-40B4-BE49-F238E27FC236}">
                <a16:creationId xmlns:a16="http://schemas.microsoft.com/office/drawing/2014/main" id="{DD3CE235-B6FE-8B0C-D736-604259F259F1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2555779" y="2567491"/>
            <a:ext cx="4369391" cy="4826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>
            <a:extLst>
              <a:ext uri="{FF2B5EF4-FFF2-40B4-BE49-F238E27FC236}">
                <a16:creationId xmlns:a16="http://schemas.microsoft.com/office/drawing/2014/main" id="{8370720C-1B3C-C240-CB98-80894D6A916A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2566748" y="2548440"/>
            <a:ext cx="2670202" cy="496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>
            <a:extLst>
              <a:ext uri="{FF2B5EF4-FFF2-40B4-BE49-F238E27FC236}">
                <a16:creationId xmlns:a16="http://schemas.microsoft.com/office/drawing/2014/main" id="{71B0D39B-9672-D347-D2E8-1A4DC9AE7726}"/>
              </a:ext>
            </a:extLst>
          </p:cNvPr>
          <p:cNvCxnSpPr>
            <a:cxnSpLocks/>
            <a:endCxn id="63" idx="4"/>
          </p:cNvCxnSpPr>
          <p:nvPr/>
        </p:nvCxnSpPr>
        <p:spPr>
          <a:xfrm flipV="1">
            <a:off x="2106250" y="2541797"/>
            <a:ext cx="1476643" cy="4887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05">
            <a:extLst>
              <a:ext uri="{FF2B5EF4-FFF2-40B4-BE49-F238E27FC236}">
                <a16:creationId xmlns:a16="http://schemas.microsoft.com/office/drawing/2014/main" id="{F0C18AC2-AEF7-126F-9E83-AEF5FE18F5B9}"/>
              </a:ext>
            </a:extLst>
          </p:cNvPr>
          <p:cNvCxnSpPr>
            <a:cxnSpLocks/>
            <a:endCxn id="61" idx="4"/>
          </p:cNvCxnSpPr>
          <p:nvPr/>
        </p:nvCxnSpPr>
        <p:spPr>
          <a:xfrm flipV="1">
            <a:off x="1696812" y="2535446"/>
            <a:ext cx="162824" cy="488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/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文字方塊 124">
                <a:extLst>
                  <a:ext uri="{FF2B5EF4-FFF2-40B4-BE49-F238E27FC236}">
                    <a16:creationId xmlns:a16="http://schemas.microsoft.com/office/drawing/2014/main" id="{F8B30533-4510-FCE5-B2C9-9BE083838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14" y="2123354"/>
                <a:ext cx="419409" cy="289182"/>
              </a:xfrm>
              <a:prstGeom prst="rect">
                <a:avLst/>
              </a:prstGeom>
              <a:blipFill>
                <a:blip r:embed="rId20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/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文字方塊 125">
                <a:extLst>
                  <a:ext uri="{FF2B5EF4-FFF2-40B4-BE49-F238E27FC236}">
                    <a16:creationId xmlns:a16="http://schemas.microsoft.com/office/drawing/2014/main" id="{6198D14A-B413-4D74-2253-B13CCCE06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113" y="2135521"/>
                <a:ext cx="419409" cy="289182"/>
              </a:xfrm>
              <a:prstGeom prst="rect">
                <a:avLst/>
              </a:prstGeom>
              <a:blipFill>
                <a:blip r:embed="rId21"/>
                <a:stretch>
                  <a:fillRect l="-8824" r="-588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4">
            <a:extLst>
              <a:ext uri="{FF2B5EF4-FFF2-40B4-BE49-F238E27FC236}">
                <a16:creationId xmlns:a16="http://schemas.microsoft.com/office/drawing/2014/main" id="{1162C052-9858-2BBA-884D-1F77AD757806}"/>
              </a:ext>
            </a:extLst>
          </p:cNvPr>
          <p:cNvSpPr txBox="1"/>
          <p:nvPr/>
        </p:nvSpPr>
        <p:spPr>
          <a:xfrm>
            <a:off x="4847665" y="203522"/>
            <a:ext cx="4166198" cy="340519"/>
          </a:xfrm>
          <a:prstGeom prst="wedgeRoundRectCallout">
            <a:avLst>
              <a:gd name="adj1" fmla="val -58878"/>
              <a:gd name="adj2" fmla="val -1805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Representation of “The” given the  attention weights </a:t>
            </a:r>
            <a:endParaRPr lang="zh-TW" altLang="en-US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cxnSp>
        <p:nvCxnSpPr>
          <p:cNvPr id="2" name="直線單箭頭接點 112">
            <a:extLst>
              <a:ext uri="{FF2B5EF4-FFF2-40B4-BE49-F238E27FC236}">
                <a16:creationId xmlns:a16="http://schemas.microsoft.com/office/drawing/2014/main" id="{32C587A7-81C7-B4A5-D42A-0B3D8E1D4198}"/>
              </a:ext>
            </a:extLst>
          </p:cNvPr>
          <p:cNvCxnSpPr>
            <a:cxnSpLocks/>
          </p:cNvCxnSpPr>
          <p:nvPr/>
        </p:nvCxnSpPr>
        <p:spPr>
          <a:xfrm flipH="1" flipV="1">
            <a:off x="1857744" y="1545992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26">
            <a:extLst>
              <a:ext uri="{FF2B5EF4-FFF2-40B4-BE49-F238E27FC236}">
                <a16:creationId xmlns:a16="http://schemas.microsoft.com/office/drawing/2014/main" id="{A94679ED-C901-9F6C-C869-00BC9E79023B}"/>
              </a:ext>
            </a:extLst>
          </p:cNvPr>
          <p:cNvCxnSpPr>
            <a:cxnSpLocks/>
          </p:cNvCxnSpPr>
          <p:nvPr/>
        </p:nvCxnSpPr>
        <p:spPr>
          <a:xfrm flipH="1" flipV="1">
            <a:off x="3596496" y="1530224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129">
            <a:extLst>
              <a:ext uri="{FF2B5EF4-FFF2-40B4-BE49-F238E27FC236}">
                <a16:creationId xmlns:a16="http://schemas.microsoft.com/office/drawing/2014/main" id="{6D657E48-D28A-BF95-5A9A-B655997C4F40}"/>
              </a:ext>
            </a:extLst>
          </p:cNvPr>
          <p:cNvCxnSpPr>
            <a:cxnSpLocks/>
          </p:cNvCxnSpPr>
          <p:nvPr/>
        </p:nvCxnSpPr>
        <p:spPr>
          <a:xfrm flipH="1" flipV="1">
            <a:off x="5251270" y="1537619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130">
            <a:extLst>
              <a:ext uri="{FF2B5EF4-FFF2-40B4-BE49-F238E27FC236}">
                <a16:creationId xmlns:a16="http://schemas.microsoft.com/office/drawing/2014/main" id="{EF1581EF-9566-E61E-9021-734422BF1D7C}"/>
              </a:ext>
            </a:extLst>
          </p:cNvPr>
          <p:cNvCxnSpPr>
            <a:cxnSpLocks/>
          </p:cNvCxnSpPr>
          <p:nvPr/>
        </p:nvCxnSpPr>
        <p:spPr>
          <a:xfrm flipH="1" flipV="1">
            <a:off x="6953234" y="1543776"/>
            <a:ext cx="1" cy="6677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109">
            <a:extLst>
              <a:ext uri="{FF2B5EF4-FFF2-40B4-BE49-F238E27FC236}">
                <a16:creationId xmlns:a16="http://schemas.microsoft.com/office/drawing/2014/main" id="{711D89AB-DE66-2B77-192B-DD226A7E3FC7}"/>
              </a:ext>
            </a:extLst>
          </p:cNvPr>
          <p:cNvSpPr/>
          <p:nvPr/>
        </p:nvSpPr>
        <p:spPr>
          <a:xfrm>
            <a:off x="1627929" y="1725782"/>
            <a:ext cx="5930635" cy="3273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 err="1">
                <a:latin typeface="Corbel" panose="020B0503020204020204" pitchFamily="34" charset="0"/>
              </a:rPr>
              <a:t>Softmax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/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文字方塊 131">
                <a:extLst>
                  <a:ext uri="{FF2B5EF4-FFF2-40B4-BE49-F238E27FC236}">
                    <a16:creationId xmlns:a16="http://schemas.microsoft.com/office/drawing/2014/main" id="{F6D10EC4-98AD-4E80-607E-F293C2ACF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79" y="1223969"/>
                <a:ext cx="419409" cy="289182"/>
              </a:xfrm>
              <a:prstGeom prst="rect">
                <a:avLst/>
              </a:prstGeom>
              <a:blipFill>
                <a:blip r:embed="rId22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/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文字方塊 133">
                <a:extLst>
                  <a:ext uri="{FF2B5EF4-FFF2-40B4-BE49-F238E27FC236}">
                    <a16:creationId xmlns:a16="http://schemas.microsoft.com/office/drawing/2014/main" id="{1910C4F5-8206-ED07-6A9B-3B236A65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628" y="1223969"/>
                <a:ext cx="419409" cy="289182"/>
              </a:xfrm>
              <a:prstGeom prst="rect">
                <a:avLst/>
              </a:prstGeom>
              <a:blipFill>
                <a:blip r:embed="rId23"/>
                <a:stretch>
                  <a:fillRect l="-8824" t="-12500" r="-5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/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文字方塊 137">
                <a:extLst>
                  <a:ext uri="{FF2B5EF4-FFF2-40B4-BE49-F238E27FC236}">
                    <a16:creationId xmlns:a16="http://schemas.microsoft.com/office/drawing/2014/main" id="{BFCA7D9C-67E5-47A6-55CF-D45A3500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026" y="1223969"/>
                <a:ext cx="419409" cy="289182"/>
              </a:xfrm>
              <a:prstGeom prst="rect">
                <a:avLst/>
              </a:prstGeom>
              <a:blipFill>
                <a:blip r:embed="rId24"/>
                <a:stretch>
                  <a:fillRect l="-5714" t="-12500" r="-285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/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18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1,4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文字方塊 138">
                <a:extLst>
                  <a:ext uri="{FF2B5EF4-FFF2-40B4-BE49-F238E27FC236}">
                    <a16:creationId xmlns:a16="http://schemas.microsoft.com/office/drawing/2014/main" id="{566D775E-748E-C5E0-FC18-9065BE19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925" y="1236136"/>
                <a:ext cx="419409" cy="289182"/>
              </a:xfrm>
              <a:prstGeom prst="rect">
                <a:avLst/>
              </a:prstGeom>
              <a:blipFill>
                <a:blip r:embed="rId25"/>
                <a:stretch>
                  <a:fillRect l="-8824" t="-12500"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117">
            <a:extLst>
              <a:ext uri="{FF2B5EF4-FFF2-40B4-BE49-F238E27FC236}">
                <a16:creationId xmlns:a16="http://schemas.microsoft.com/office/drawing/2014/main" id="{79DB2721-721C-E4CB-374A-D453DE68212C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2509931" y="1445605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26">
            <a:extLst>
              <a:ext uri="{FF2B5EF4-FFF2-40B4-BE49-F238E27FC236}">
                <a16:creationId xmlns:a16="http://schemas.microsoft.com/office/drawing/2014/main" id="{92C9053B-321A-103E-268B-CF90B93A9D58}"/>
              </a:ext>
            </a:extLst>
          </p:cNvPr>
          <p:cNvGrpSpPr/>
          <p:nvPr/>
        </p:nvGrpSpPr>
        <p:grpSpPr>
          <a:xfrm>
            <a:off x="2428771" y="1291112"/>
            <a:ext cx="162320" cy="154493"/>
            <a:chOff x="-105878" y="1740168"/>
            <a:chExt cx="461666" cy="461665"/>
          </a:xfrm>
        </p:grpSpPr>
        <p:sp>
          <p:nvSpPr>
            <p:cNvPr id="78" name="矩形 10">
              <a:extLst>
                <a:ext uri="{FF2B5EF4-FFF2-40B4-BE49-F238E27FC236}">
                  <a16:creationId xmlns:a16="http://schemas.microsoft.com/office/drawing/2014/main" id="{AE88C546-7DB8-32D8-74D0-2F2788ABF7F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4" name="群組 23">
              <a:extLst>
                <a:ext uri="{FF2B5EF4-FFF2-40B4-BE49-F238E27FC236}">
                  <a16:creationId xmlns:a16="http://schemas.microsoft.com/office/drawing/2014/main" id="{65361864-34F5-11B9-9B6F-3E90BFD193C5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85" name="直線接點 22">
                <a:extLst>
                  <a:ext uri="{FF2B5EF4-FFF2-40B4-BE49-F238E27FC236}">
                    <a16:creationId xmlns:a16="http://schemas.microsoft.com/office/drawing/2014/main" id="{F72AFB57-56EA-3BAD-D4A7-6CF32D9794F7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118">
                <a:extLst>
                  <a:ext uri="{FF2B5EF4-FFF2-40B4-BE49-F238E27FC236}">
                    <a16:creationId xmlns:a16="http://schemas.microsoft.com/office/drawing/2014/main" id="{FB4383C3-C971-A01D-ADF5-ACB3065803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8" name="直線單箭頭接點 159">
            <a:extLst>
              <a:ext uri="{FF2B5EF4-FFF2-40B4-BE49-F238E27FC236}">
                <a16:creationId xmlns:a16="http://schemas.microsoft.com/office/drawing/2014/main" id="{977F6171-F05F-2836-44F0-735E95568A38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2168347" y="1368359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C311B3C-A334-1F24-F1D1-F971EFD3651A}"/>
              </a:ext>
            </a:extLst>
          </p:cNvPr>
          <p:cNvSpPr/>
          <p:nvPr/>
        </p:nvSpPr>
        <p:spPr>
          <a:xfrm>
            <a:off x="2309253" y="198734"/>
            <a:ext cx="395354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</a:p>
        </p:txBody>
      </p:sp>
      <p:grpSp>
        <p:nvGrpSpPr>
          <p:cNvPr id="94" name="群組 26">
            <a:extLst>
              <a:ext uri="{FF2B5EF4-FFF2-40B4-BE49-F238E27FC236}">
                <a16:creationId xmlns:a16="http://schemas.microsoft.com/office/drawing/2014/main" id="{928180B9-0586-C509-4DB7-722ADCE4F1C4}"/>
              </a:ext>
            </a:extLst>
          </p:cNvPr>
          <p:cNvGrpSpPr/>
          <p:nvPr/>
        </p:nvGrpSpPr>
        <p:grpSpPr>
          <a:xfrm rot="2711320">
            <a:off x="2422956" y="674406"/>
            <a:ext cx="173950" cy="162320"/>
            <a:chOff x="-109645" y="1757584"/>
            <a:chExt cx="494747" cy="484515"/>
          </a:xfrm>
        </p:grpSpPr>
        <p:sp>
          <p:nvSpPr>
            <p:cNvPr id="95" name="矩形 10">
              <a:extLst>
                <a:ext uri="{FF2B5EF4-FFF2-40B4-BE49-F238E27FC236}">
                  <a16:creationId xmlns:a16="http://schemas.microsoft.com/office/drawing/2014/main" id="{DBBDAA60-18C7-93EF-DE12-388812D0C97C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96" name="群組 23">
              <a:extLst>
                <a:ext uri="{FF2B5EF4-FFF2-40B4-BE49-F238E27FC236}">
                  <a16:creationId xmlns:a16="http://schemas.microsoft.com/office/drawing/2014/main" id="{D79E4145-88FA-D837-720B-E17E16F4722E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97" name="直線接點 22">
                <a:extLst>
                  <a:ext uri="{FF2B5EF4-FFF2-40B4-BE49-F238E27FC236}">
                    <a16:creationId xmlns:a16="http://schemas.microsoft.com/office/drawing/2014/main" id="{9E945039-613C-07EA-F42B-041EA1057158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118">
                <a:extLst>
                  <a:ext uri="{FF2B5EF4-FFF2-40B4-BE49-F238E27FC236}">
                    <a16:creationId xmlns:a16="http://schemas.microsoft.com/office/drawing/2014/main" id="{8C17FFC5-5B60-3D19-A6CB-AC41EB2B141A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5" name="直線單箭頭接點 117">
            <a:extLst>
              <a:ext uri="{FF2B5EF4-FFF2-40B4-BE49-F238E27FC236}">
                <a16:creationId xmlns:a16="http://schemas.microsoft.com/office/drawing/2014/main" id="{F3315F5A-2343-DCA2-AE24-B73A03ACE4B4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4198120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26">
            <a:extLst>
              <a:ext uri="{FF2B5EF4-FFF2-40B4-BE49-F238E27FC236}">
                <a16:creationId xmlns:a16="http://schemas.microsoft.com/office/drawing/2014/main" id="{38B7CEE5-C242-9B63-6285-D10BA35B1C69}"/>
              </a:ext>
            </a:extLst>
          </p:cNvPr>
          <p:cNvGrpSpPr/>
          <p:nvPr/>
        </p:nvGrpSpPr>
        <p:grpSpPr>
          <a:xfrm>
            <a:off x="4116960" y="1295327"/>
            <a:ext cx="162320" cy="154493"/>
            <a:chOff x="-105878" y="1740168"/>
            <a:chExt cx="461666" cy="461665"/>
          </a:xfrm>
        </p:grpSpPr>
        <p:sp>
          <p:nvSpPr>
            <p:cNvPr id="107" name="矩形 10">
              <a:extLst>
                <a:ext uri="{FF2B5EF4-FFF2-40B4-BE49-F238E27FC236}">
                  <a16:creationId xmlns:a16="http://schemas.microsoft.com/office/drawing/2014/main" id="{9A7EF8D7-7CE7-1202-634A-47B32212A1B6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08" name="群組 23">
              <a:extLst>
                <a:ext uri="{FF2B5EF4-FFF2-40B4-BE49-F238E27FC236}">
                  <a16:creationId xmlns:a16="http://schemas.microsoft.com/office/drawing/2014/main" id="{07992D5D-A79F-E690-31D0-D3A4E84792C9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09" name="直線接點 22">
                <a:extLst>
                  <a:ext uri="{FF2B5EF4-FFF2-40B4-BE49-F238E27FC236}">
                    <a16:creationId xmlns:a16="http://schemas.microsoft.com/office/drawing/2014/main" id="{585732FB-3ECB-24EF-A1F3-2577DDE9BA8A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18">
                <a:extLst>
                  <a:ext uri="{FF2B5EF4-FFF2-40B4-BE49-F238E27FC236}">
                    <a16:creationId xmlns:a16="http://schemas.microsoft.com/office/drawing/2014/main" id="{4DD7C652-8F12-D6D8-F4B1-68B8042650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1" name="直線單箭頭接點 159">
            <a:extLst>
              <a:ext uri="{FF2B5EF4-FFF2-40B4-BE49-F238E27FC236}">
                <a16:creationId xmlns:a16="http://schemas.microsoft.com/office/drawing/2014/main" id="{FE5BB17C-25F0-1DC0-36BB-AD360F735C29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856536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7">
            <a:extLst>
              <a:ext uri="{FF2B5EF4-FFF2-40B4-BE49-F238E27FC236}">
                <a16:creationId xmlns:a16="http://schemas.microsoft.com/office/drawing/2014/main" id="{0B227AB8-466B-08B2-267F-F902E501F43E}"/>
              </a:ext>
            </a:extLst>
          </p:cNvPr>
          <p:cNvCxnSpPr>
            <a:cxnSpLocks/>
            <a:endCxn id="114" idx="2"/>
          </p:cNvCxnSpPr>
          <p:nvPr/>
        </p:nvCxnSpPr>
        <p:spPr>
          <a:xfrm flipH="1" flipV="1">
            <a:off x="5865690" y="1442846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26">
            <a:extLst>
              <a:ext uri="{FF2B5EF4-FFF2-40B4-BE49-F238E27FC236}">
                <a16:creationId xmlns:a16="http://schemas.microsoft.com/office/drawing/2014/main" id="{9B9FF175-F0DE-D440-B2C2-257026386726}"/>
              </a:ext>
            </a:extLst>
          </p:cNvPr>
          <p:cNvGrpSpPr/>
          <p:nvPr/>
        </p:nvGrpSpPr>
        <p:grpSpPr>
          <a:xfrm>
            <a:off x="5784530" y="1288353"/>
            <a:ext cx="162320" cy="154493"/>
            <a:chOff x="-105878" y="1740168"/>
            <a:chExt cx="461666" cy="461665"/>
          </a:xfrm>
        </p:grpSpPr>
        <p:sp>
          <p:nvSpPr>
            <p:cNvPr id="114" name="矩形 10">
              <a:extLst>
                <a:ext uri="{FF2B5EF4-FFF2-40B4-BE49-F238E27FC236}">
                  <a16:creationId xmlns:a16="http://schemas.microsoft.com/office/drawing/2014/main" id="{C000C909-CBBF-C660-871D-271DDB8F9E99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15" name="群組 23">
              <a:extLst>
                <a:ext uri="{FF2B5EF4-FFF2-40B4-BE49-F238E27FC236}">
                  <a16:creationId xmlns:a16="http://schemas.microsoft.com/office/drawing/2014/main" id="{5809925E-7B6E-6E21-27C2-CBDB65CDAFB6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16" name="直線接點 22">
                <a:extLst>
                  <a:ext uri="{FF2B5EF4-FFF2-40B4-BE49-F238E27FC236}">
                    <a16:creationId xmlns:a16="http://schemas.microsoft.com/office/drawing/2014/main" id="{A750957F-C41A-1A0F-7F21-441B6E4C0442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8">
                <a:extLst>
                  <a:ext uri="{FF2B5EF4-FFF2-40B4-BE49-F238E27FC236}">
                    <a16:creationId xmlns:a16="http://schemas.microsoft.com/office/drawing/2014/main" id="{6CBAED28-D731-3882-4E97-9003293239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8" name="直線單箭頭接點 159">
            <a:extLst>
              <a:ext uri="{FF2B5EF4-FFF2-40B4-BE49-F238E27FC236}">
                <a16:creationId xmlns:a16="http://schemas.microsoft.com/office/drawing/2014/main" id="{A604603D-7D33-7C8D-3F02-1871DECCA438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524106" y="1365600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7">
            <a:extLst>
              <a:ext uri="{FF2B5EF4-FFF2-40B4-BE49-F238E27FC236}">
                <a16:creationId xmlns:a16="http://schemas.microsoft.com/office/drawing/2014/main" id="{8FC4DAB3-DB20-198D-B736-D4235C3B54B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7583924" y="1449820"/>
            <a:ext cx="13607" cy="15877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群組 26">
            <a:extLst>
              <a:ext uri="{FF2B5EF4-FFF2-40B4-BE49-F238E27FC236}">
                <a16:creationId xmlns:a16="http://schemas.microsoft.com/office/drawing/2014/main" id="{57C05700-45A2-5E33-6644-B8E4FF0906E0}"/>
              </a:ext>
            </a:extLst>
          </p:cNvPr>
          <p:cNvGrpSpPr/>
          <p:nvPr/>
        </p:nvGrpSpPr>
        <p:grpSpPr>
          <a:xfrm>
            <a:off x="7502764" y="1295327"/>
            <a:ext cx="162320" cy="154493"/>
            <a:chOff x="-105878" y="1740168"/>
            <a:chExt cx="461666" cy="461665"/>
          </a:xfrm>
        </p:grpSpPr>
        <p:sp>
          <p:nvSpPr>
            <p:cNvPr id="121" name="矩形 10">
              <a:extLst>
                <a:ext uri="{FF2B5EF4-FFF2-40B4-BE49-F238E27FC236}">
                  <a16:creationId xmlns:a16="http://schemas.microsoft.com/office/drawing/2014/main" id="{8F3671AF-D0ED-7898-CAD9-D4A5E410F115}"/>
                </a:ext>
              </a:extLst>
            </p:cNvPr>
            <p:cNvSpPr/>
            <p:nvPr/>
          </p:nvSpPr>
          <p:spPr>
            <a:xfrm>
              <a:off x="-105878" y="1740168"/>
              <a:ext cx="46166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22" name="群組 23">
              <a:extLst>
                <a:ext uri="{FF2B5EF4-FFF2-40B4-BE49-F238E27FC236}">
                  <a16:creationId xmlns:a16="http://schemas.microsoft.com/office/drawing/2014/main" id="{3DCD8FAB-6AF2-F649-07F5-0B7A3B56D0ED}"/>
                </a:ext>
              </a:extLst>
            </p:cNvPr>
            <p:cNvGrpSpPr/>
            <p:nvPr/>
          </p:nvGrpSpPr>
          <p:grpSpPr>
            <a:xfrm rot="21265833">
              <a:off x="-30634" y="1827984"/>
              <a:ext cx="317380" cy="302092"/>
              <a:chOff x="-43095" y="1828050"/>
              <a:chExt cx="317380" cy="302092"/>
            </a:xfrm>
          </p:grpSpPr>
          <p:cxnSp>
            <p:nvCxnSpPr>
              <p:cNvPr id="123" name="直線接點 22">
                <a:extLst>
                  <a:ext uri="{FF2B5EF4-FFF2-40B4-BE49-F238E27FC236}">
                    <a16:creationId xmlns:a16="http://schemas.microsoft.com/office/drawing/2014/main" id="{D1EF34D5-85AC-BED2-8CEE-19EB94CC356C}"/>
                  </a:ext>
                </a:extLst>
              </p:cNvPr>
              <p:cNvCxnSpPr>
                <a:cxnSpLocks/>
              </p:cNvCxnSpPr>
              <p:nvPr/>
            </p:nvCxnSpPr>
            <p:spPr>
              <a:xfrm rot="334167">
                <a:off x="-34638" y="1828685"/>
                <a:ext cx="308687" cy="3020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18">
                <a:extLst>
                  <a:ext uri="{FF2B5EF4-FFF2-40B4-BE49-F238E27FC236}">
                    <a16:creationId xmlns:a16="http://schemas.microsoft.com/office/drawing/2014/main" id="{699E31B5-7781-C3F5-B04B-86ADE30D592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9251" y="1826698"/>
                <a:ext cx="265075" cy="31276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直線單箭頭接點 159">
            <a:extLst>
              <a:ext uri="{FF2B5EF4-FFF2-40B4-BE49-F238E27FC236}">
                <a16:creationId xmlns:a16="http://schemas.microsoft.com/office/drawing/2014/main" id="{780E37CC-01AC-99C7-60EE-77CF386EAE24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7242340" y="1372574"/>
            <a:ext cx="260424" cy="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EF3EF72-D760-0569-9A1B-0212E0A289DB}"/>
              </a:ext>
            </a:extLst>
          </p:cNvPr>
          <p:cNvCxnSpPr>
            <a:cxnSpLocks/>
            <a:stCxn id="121" idx="0"/>
          </p:cNvCxnSpPr>
          <p:nvPr/>
        </p:nvCxnSpPr>
        <p:spPr>
          <a:xfrm rot="16200000" flipV="1">
            <a:off x="4817340" y="-1471257"/>
            <a:ext cx="458603" cy="5074566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C511446E-1A30-C4F0-046E-D5A52C72488D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V="1">
            <a:off x="3961710" y="-615627"/>
            <a:ext cx="451629" cy="335633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93A4FA4-484F-E584-D0F6-02898F9B4D98}"/>
              </a:ext>
            </a:extLst>
          </p:cNvPr>
          <p:cNvCxnSpPr>
            <a:cxnSpLocks/>
            <a:stCxn id="107" idx="0"/>
          </p:cNvCxnSpPr>
          <p:nvPr/>
        </p:nvCxnSpPr>
        <p:spPr>
          <a:xfrm rot="16200000" flipV="1">
            <a:off x="3124438" y="221645"/>
            <a:ext cx="458603" cy="168876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>
            <a:extLst>
              <a:ext uri="{FF2B5EF4-FFF2-40B4-BE49-F238E27FC236}">
                <a16:creationId xmlns:a16="http://schemas.microsoft.com/office/drawing/2014/main" id="{57704448-2B07-815B-6DCD-BEC31BEC9E60}"/>
              </a:ext>
            </a:extLst>
          </p:cNvPr>
          <p:cNvCxnSpPr>
            <a:cxnSpLocks/>
            <a:stCxn id="78" idx="0"/>
          </p:cNvCxnSpPr>
          <p:nvPr/>
        </p:nvCxnSpPr>
        <p:spPr>
          <a:xfrm rot="16200000" flipV="1">
            <a:off x="2282451" y="1063631"/>
            <a:ext cx="454388" cy="573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urved Connector 150">
            <a:extLst>
              <a:ext uri="{FF2B5EF4-FFF2-40B4-BE49-F238E27FC236}">
                <a16:creationId xmlns:a16="http://schemas.microsoft.com/office/drawing/2014/main" id="{3A2F5CA8-03B1-081D-A472-6D6B434C03CD}"/>
              </a:ext>
            </a:extLst>
          </p:cNvPr>
          <p:cNvCxnSpPr>
            <a:cxnSpLocks/>
            <a:endCxn id="93" idx="2"/>
          </p:cNvCxnSpPr>
          <p:nvPr/>
        </p:nvCxnSpPr>
        <p:spPr>
          <a:xfrm rot="16200000" flipV="1">
            <a:off x="2375655" y="539559"/>
            <a:ext cx="266124" cy="3574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/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160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6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160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16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zh-TW" altLang="en-US" sz="1600" dirty="0">
                              <a:latin typeface="Corbel" panose="020B050302020402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6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4" name="文字方塊 45">
                <a:extLst>
                  <a:ext uri="{FF2B5EF4-FFF2-40B4-BE49-F238E27FC236}">
                    <a16:creationId xmlns:a16="http://schemas.microsoft.com/office/drawing/2014/main" id="{0E1A55C4-99E6-7E32-4228-7F1BC7B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39" y="47152"/>
                <a:ext cx="1390381" cy="597471"/>
              </a:xfrm>
              <a:prstGeom prst="rect">
                <a:avLst/>
              </a:prstGeom>
              <a:blipFill>
                <a:blip r:embed="rId26"/>
                <a:stretch>
                  <a:fillRect l="-20000" t="-147917" r="-4545" b="-20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672721B1-0845-D71D-18E4-9B37ABD2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3703345" cy="307757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Can write it in matrix form: </a:t>
                </a: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r>
                  <a:rPr lang="en-US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1800" b="1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1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US" sz="1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>
                  <a:latin typeface="Corbel" panose="020B0503020204020204" pitchFamily="34" charset="0"/>
                  <a:cs typeface="Calibri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A1A784-09B0-3BFB-1ADC-94EBAC152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3703345" cy="3077573"/>
              </a:xfrm>
              <a:blipFill>
                <a:blip r:embed="rId2"/>
                <a:stretch>
                  <a:fillRect l="-102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BEE174F-D5C0-C7D5-94A8-87892E1A8F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39" name="Picture 38" descr="Text, letter&#10;&#10;Description automatically generated">
            <a:extLst>
              <a:ext uri="{FF2B5EF4-FFF2-40B4-BE49-F238E27FC236}">
                <a16:creationId xmlns:a16="http://schemas.microsoft.com/office/drawing/2014/main" id="{97558CE8-3D96-7653-AC8E-025A8AB4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158" y="216131"/>
            <a:ext cx="4597915" cy="4683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20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6C04-38B5-95C5-AD61-2B1CAD8D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1B143-8479-07D5-27B0-B57118DE3C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would be the output vector for </a:t>
            </a:r>
            <a:br>
              <a:rPr lang="en-US" dirty="0"/>
            </a:br>
            <a:r>
              <a:rPr lang="en-US" dirty="0"/>
              <a:t>the word “Thinking”?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909D61-1804-3C77-6C4E-D00B21573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53" y="1017725"/>
            <a:ext cx="3292521" cy="3416300"/>
          </a:xfrm>
          <a:prstGeom prst="rect">
            <a:avLst/>
          </a:prstGeom>
        </p:spPr>
      </p:pic>
      <p:pic>
        <p:nvPicPr>
          <p:cNvPr id="6" name="Picture 5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3580CAAC-5B9D-292A-979C-14E58DE5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56" y="2197395"/>
            <a:ext cx="1947727" cy="1899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4F197-88A8-1723-3ADE-A177A8442A51}"/>
              </a:ext>
            </a:extLst>
          </p:cNvPr>
          <p:cNvSpPr txBox="1"/>
          <p:nvPr/>
        </p:nvSpPr>
        <p:spPr>
          <a:xfrm>
            <a:off x="2344371" y="4851552"/>
            <a:ext cx="4592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Danqi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066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Self-Attention: Back to Big Picture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Attention </a:t>
            </a:r>
            <a:r>
              <a:rPr lang="en-US" dirty="0"/>
              <a:t>is a powerful mechanism to create context-aware representations</a:t>
            </a:r>
          </a:p>
          <a:p>
            <a:r>
              <a:rPr lang="en-US" dirty="0"/>
              <a:t>A way to focus on select parts of the input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  <a:cs typeface="Calibri"/>
            </a:endParaRPr>
          </a:p>
          <a:p>
            <a:r>
              <a:rPr lang="en-US" dirty="0">
                <a:latin typeface="Corbel" panose="020B0503020204020204" pitchFamily="34" charset="0"/>
                <a:cs typeface="Calibri"/>
              </a:rPr>
              <a:t>Better at maintaining </a:t>
            </a:r>
            <a:r>
              <a:rPr lang="en-US" dirty="0">
                <a:solidFill>
                  <a:srgbClr val="00B050"/>
                </a:solidFill>
                <a:latin typeface="Corbel" panose="020B0503020204020204" pitchFamily="34" charset="0"/>
                <a:cs typeface="Calibri"/>
              </a:rPr>
              <a:t>long-distance dependencies </a:t>
            </a:r>
            <a:r>
              <a:rPr lang="en-US" dirty="0">
                <a:latin typeface="Corbel" panose="020B0503020204020204" pitchFamily="34" charset="0"/>
                <a:cs typeface="Calibri"/>
              </a:rPr>
              <a:t>in the context. 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9D717302-7D3A-C53F-EA0C-DCB9908460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88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3121277" y="2189756"/>
            <a:ext cx="2901445" cy="1617527"/>
            <a:chOff x="1597794" y="930625"/>
            <a:chExt cx="6063909" cy="3316724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/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9" name="文字方塊 140">
                  <a:extLst>
                    <a:ext uri="{FF2B5EF4-FFF2-40B4-BE49-F238E27FC236}">
                      <a16:creationId xmlns:a16="http://schemas.microsoft.com/office/drawing/2014/main" id="{764E7499-B950-91D6-0606-F4CC7C80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812" y="3679365"/>
                  <a:ext cx="536372" cy="567984"/>
                </a:xfrm>
                <a:prstGeom prst="rect">
                  <a:avLst/>
                </a:prstGeom>
                <a:blipFill>
                  <a:blip r:embed="rId3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/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0" name="文字方塊 141">
                  <a:extLst>
                    <a:ext uri="{FF2B5EF4-FFF2-40B4-BE49-F238E27FC236}">
                      <a16:creationId xmlns:a16="http://schemas.microsoft.com/office/drawing/2014/main" id="{E9C4614B-C92C-D283-BA67-DD1C22DE0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057" y="3671059"/>
                  <a:ext cx="536372" cy="567984"/>
                </a:xfrm>
                <a:prstGeom prst="rect">
                  <a:avLst/>
                </a:prstGeom>
                <a:blipFill>
                  <a:blip r:embed="rId4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/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文字方塊 142">
                  <a:extLst>
                    <a:ext uri="{FF2B5EF4-FFF2-40B4-BE49-F238E27FC236}">
                      <a16:creationId xmlns:a16="http://schemas.microsoft.com/office/drawing/2014/main" id="{55330E7F-E88D-7A00-FADC-5B13554EB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8868" y="3671059"/>
                  <a:ext cx="536372" cy="567984"/>
                </a:xfrm>
                <a:prstGeom prst="rect">
                  <a:avLst/>
                </a:prstGeom>
                <a:blipFill>
                  <a:blip r:embed="rId5"/>
                  <a:stretch>
                    <a:fillRect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/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12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字方塊 143">
                  <a:extLst>
                    <a:ext uri="{FF2B5EF4-FFF2-40B4-BE49-F238E27FC236}">
                      <a16:creationId xmlns:a16="http://schemas.microsoft.com/office/drawing/2014/main" id="{FBA829E2-71AF-38FC-CFD8-FC50A5B118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36" y="3665459"/>
                  <a:ext cx="536372" cy="567984"/>
                </a:xfrm>
                <a:prstGeom prst="rect">
                  <a:avLst/>
                </a:prstGeom>
                <a:blipFill>
                  <a:blip r:embed="rId6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文字方塊 116">
                    <a:extLst>
                      <a:ext uri="{FF2B5EF4-FFF2-40B4-BE49-F238E27FC236}">
                        <a16:creationId xmlns:a16="http://schemas.microsoft.com/office/drawing/2014/main" id="{14FFEDB4-FF48-F8B8-1861-02B199C45F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88"/>
                    <a:ext cx="715162" cy="7573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文字方塊 130">
                    <a:extLst>
                      <a:ext uri="{FF2B5EF4-FFF2-40B4-BE49-F238E27FC236}">
                        <a16:creationId xmlns:a16="http://schemas.microsoft.com/office/drawing/2014/main" id="{CF577B95-D1B3-8A75-A4F5-E0E514B795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文字方塊 166">
                    <a:extLst>
                      <a:ext uri="{FF2B5EF4-FFF2-40B4-BE49-F238E27FC236}">
                        <a16:creationId xmlns:a16="http://schemas.microsoft.com/office/drawing/2014/main" id="{E116835B-A446-0A38-B4CA-81E1812A52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12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1200" dirty="0">
                      <a:latin typeface="Corbel" panose="020B050302020402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文字方塊 169">
                    <a:extLst>
                      <a:ext uri="{FF2B5EF4-FFF2-40B4-BE49-F238E27FC236}">
                        <a16:creationId xmlns:a16="http://schemas.microsoft.com/office/drawing/2014/main" id="{E0C4B12C-20E3-CF1C-704C-F464CBEE71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80" y="1361991"/>
                    <a:ext cx="715162" cy="7573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11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2AD76CD-159F-CA0E-A35B-CDA409DB0F3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12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522259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057FF8-21B7-9CDA-4E65-E082FBA3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Self-Attention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1B27E-794D-0002-7A41-DD5DBF215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Per-layer statistics; </a:t>
            </a:r>
            <a:r>
              <a:rPr lang="en-US" i="1" dirty="0"/>
              <a:t>n</a:t>
            </a:r>
            <a:r>
              <a:rPr lang="en-US" dirty="0"/>
              <a:t> = sequence length, </a:t>
            </a:r>
            <a:r>
              <a:rPr lang="en-US" i="1" dirty="0"/>
              <a:t>d</a:t>
            </a:r>
            <a:r>
              <a:rPr lang="en-US" dirty="0"/>
              <a:t> = hidden dimension</a:t>
            </a:r>
          </a:p>
          <a:p>
            <a:r>
              <a:rPr lang="en-US" u="sng" dirty="0"/>
              <a:t>Complexity per layer:</a:t>
            </a:r>
            <a:r>
              <a:rPr lang="en-US" dirty="0"/>
              <a:t> Quadratic function of n for SA</a:t>
            </a:r>
          </a:p>
          <a:p>
            <a:r>
              <a:rPr lang="en-US" u="sng" dirty="0"/>
              <a:t>Sequential operations:</a:t>
            </a:r>
            <a:r>
              <a:rPr lang="en-US" dirty="0"/>
              <a:t> # of operations that must be performed sequentially 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O(1) sequential operations for SA. 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 layers computes all the operations in parallel across all tokens in the sequence</a:t>
            </a:r>
          </a:p>
          <a:p>
            <a:pPr lvl="2"/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DF606-20AF-FA50-0564-6FFBCBF8A274}"/>
              </a:ext>
            </a:extLst>
          </p:cNvPr>
          <p:cNvGrpSpPr/>
          <p:nvPr/>
        </p:nvGrpSpPr>
        <p:grpSpPr>
          <a:xfrm>
            <a:off x="1354004" y="1191053"/>
            <a:ext cx="6004058" cy="1197817"/>
            <a:chOff x="246722" y="385009"/>
            <a:chExt cx="6004058" cy="1197817"/>
          </a:xfrm>
        </p:grpSpPr>
        <p:pic>
          <p:nvPicPr>
            <p:cNvPr id="7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89CE231F-19FA-3ACF-45F7-29D4F8F37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46" r="30593" b="48308"/>
            <a:stretch/>
          </p:blipFill>
          <p:spPr>
            <a:xfrm>
              <a:off x="246722" y="1482814"/>
              <a:ext cx="6004057" cy="100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6CF36FA7-957C-1D57-3171-478CCA11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943" r="30593" b="60762"/>
            <a:stretch/>
          </p:blipFill>
          <p:spPr>
            <a:xfrm>
              <a:off x="246723" y="385009"/>
              <a:ext cx="6004057" cy="1041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3E12E3-0AA9-7544-5F71-0B1E4D2FEFA6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6956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914400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</a:t>
            </a:r>
            <a:r>
              <a:rPr lang="en-US" sz="5400" b="1" dirty="0"/>
              <a:t>P</a:t>
            </a:r>
            <a:r>
              <a:rPr lang="en-US" sz="5400" dirty="0"/>
              <a:t>(mat |The cat sat on the)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88BC1-5C2D-9CC9-38E0-8B92579257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3027015-9774-4B63-6394-57D427B5D7AB}"/>
              </a:ext>
            </a:extLst>
          </p:cNvPr>
          <p:cNvSpPr/>
          <p:nvPr/>
        </p:nvSpPr>
        <p:spPr>
          <a:xfrm rot="16200000">
            <a:off x="5339065" y="924077"/>
            <a:ext cx="186332" cy="472388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1DCD084-2986-AA35-302B-2A2D424844BA}"/>
              </a:ext>
            </a:extLst>
          </p:cNvPr>
          <p:cNvSpPr/>
          <p:nvPr/>
        </p:nvSpPr>
        <p:spPr>
          <a:xfrm rot="16200000">
            <a:off x="1846752" y="2553245"/>
            <a:ext cx="221796" cy="1478139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16CF1-D244-0EF8-9502-B52B4CA17F8C}"/>
              </a:ext>
            </a:extLst>
          </p:cNvPr>
          <p:cNvSpPr/>
          <p:nvPr/>
        </p:nvSpPr>
        <p:spPr>
          <a:xfrm>
            <a:off x="4684491" y="3385354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0107A-AA0B-6070-3599-CB846E4C90C4}"/>
              </a:ext>
            </a:extLst>
          </p:cNvPr>
          <p:cNvSpPr/>
          <p:nvPr/>
        </p:nvSpPr>
        <p:spPr>
          <a:xfrm>
            <a:off x="1507188" y="3375771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24063859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parallel attention layers </a:t>
            </a:r>
            <a:r>
              <a:rPr lang="en-US" dirty="0"/>
              <a:t>is quite common. </a:t>
            </a:r>
          </a:p>
          <a:p>
            <a:pPr lvl="1"/>
            <a:r>
              <a:rPr lang="en-US" dirty="0"/>
              <a:t>Each attention layer has its own parameters. </a:t>
            </a:r>
          </a:p>
          <a:p>
            <a:pPr lvl="1"/>
            <a:r>
              <a:rPr lang="en-US" dirty="0"/>
              <a:t>Concatenate the results and run them through a linear projection. 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52651-9693-0D88-3823-4AC1604DB1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90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0A3626-32FA-CEF2-F23C-BE398819C5D2}"/>
              </a:ext>
            </a:extLst>
          </p:cNvPr>
          <p:cNvGrpSpPr/>
          <p:nvPr/>
        </p:nvGrpSpPr>
        <p:grpSpPr>
          <a:xfrm>
            <a:off x="1862079" y="2678198"/>
            <a:ext cx="2901445" cy="1562070"/>
            <a:chOff x="1597794" y="930625"/>
            <a:chExt cx="6063909" cy="3203010"/>
          </a:xfrm>
        </p:grpSpPr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45BB08EA-5D4A-5028-E791-C796C12B3E2E}"/>
                </a:ext>
              </a:extLst>
            </p:cNvPr>
            <p:cNvSpPr/>
            <p:nvPr/>
          </p:nvSpPr>
          <p:spPr>
            <a:xfrm>
              <a:off x="1942709" y="3655520"/>
              <a:ext cx="346250" cy="4543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" name="矩形 4">
              <a:extLst>
                <a:ext uri="{FF2B5EF4-FFF2-40B4-BE49-F238E27FC236}">
                  <a16:creationId xmlns:a16="http://schemas.microsoft.com/office/drawing/2014/main" id="{18087FCB-4453-FD93-ECBC-B8CEA1B70A9D}"/>
                </a:ext>
              </a:extLst>
            </p:cNvPr>
            <p:cNvSpPr/>
            <p:nvPr/>
          </p:nvSpPr>
          <p:spPr>
            <a:xfrm>
              <a:off x="3649553" y="3655521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B6F6F421-5B20-7751-265F-6F767B06601A}"/>
                </a:ext>
              </a:extLst>
            </p:cNvPr>
            <p:cNvSpPr/>
            <p:nvPr/>
          </p:nvSpPr>
          <p:spPr>
            <a:xfrm>
              <a:off x="5323797" y="3666673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20">
              <a:extLst>
                <a:ext uri="{FF2B5EF4-FFF2-40B4-BE49-F238E27FC236}">
                  <a16:creationId xmlns:a16="http://schemas.microsoft.com/office/drawing/2014/main" id="{90C2FAB6-90E0-4EE1-6484-4B48BE913FB5}"/>
                </a:ext>
              </a:extLst>
            </p:cNvPr>
            <p:cNvSpPr/>
            <p:nvPr/>
          </p:nvSpPr>
          <p:spPr>
            <a:xfrm>
              <a:off x="7012396" y="3679274"/>
              <a:ext cx="348865" cy="4543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grpSp>
          <p:nvGrpSpPr>
            <p:cNvPr id="13" name="群組 1">
              <a:extLst>
                <a:ext uri="{FF2B5EF4-FFF2-40B4-BE49-F238E27FC236}">
                  <a16:creationId xmlns:a16="http://schemas.microsoft.com/office/drawing/2014/main" id="{F8393749-7C85-C814-2C57-97543AFFAC9F}"/>
                </a:ext>
              </a:extLst>
            </p:cNvPr>
            <p:cNvGrpSpPr/>
            <p:nvPr/>
          </p:nvGrpSpPr>
          <p:grpSpPr>
            <a:xfrm>
              <a:off x="1789035" y="930625"/>
              <a:ext cx="536372" cy="586263"/>
              <a:chOff x="522980" y="1337615"/>
              <a:chExt cx="715162" cy="781684"/>
            </a:xfrm>
          </p:grpSpPr>
          <p:sp>
            <p:nvSpPr>
              <p:cNvPr id="32" name="矩形 115">
                <a:extLst>
                  <a:ext uri="{FF2B5EF4-FFF2-40B4-BE49-F238E27FC236}">
                    <a16:creationId xmlns:a16="http://schemas.microsoft.com/office/drawing/2014/main" id="{01E169D9-B14B-F966-06DF-E93413C11209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文字方塊 116">
                <a:extLst>
                  <a:ext uri="{FF2B5EF4-FFF2-40B4-BE49-F238E27FC236}">
                    <a16:creationId xmlns:a16="http://schemas.microsoft.com/office/drawing/2014/main" id="{14FFEDB4-FF48-F8B8-1861-02B199C45F29}"/>
                  </a:ext>
                </a:extLst>
              </p:cNvPr>
              <p:cNvSpPr txBox="1"/>
              <p:nvPr/>
            </p:nvSpPr>
            <p:spPr>
              <a:xfrm>
                <a:off x="522980" y="1361988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4" name="群組 126">
              <a:extLst>
                <a:ext uri="{FF2B5EF4-FFF2-40B4-BE49-F238E27FC236}">
                  <a16:creationId xmlns:a16="http://schemas.microsoft.com/office/drawing/2014/main" id="{ACA8CAD1-FCCE-CABD-7F18-4B437CF75EC2}"/>
                </a:ext>
              </a:extLst>
            </p:cNvPr>
            <p:cNvGrpSpPr/>
            <p:nvPr/>
          </p:nvGrpSpPr>
          <p:grpSpPr>
            <a:xfrm>
              <a:off x="3478115" y="930627"/>
              <a:ext cx="536372" cy="586266"/>
              <a:chOff x="522980" y="1337615"/>
              <a:chExt cx="715162" cy="781687"/>
            </a:xfrm>
          </p:grpSpPr>
          <p:sp>
            <p:nvSpPr>
              <p:cNvPr id="30" name="矩形 129">
                <a:extLst>
                  <a:ext uri="{FF2B5EF4-FFF2-40B4-BE49-F238E27FC236}">
                    <a16:creationId xmlns:a16="http://schemas.microsoft.com/office/drawing/2014/main" id="{ABD42677-F661-843A-96AB-3F340948848F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文字方塊 130">
                <a:extLst>
                  <a:ext uri="{FF2B5EF4-FFF2-40B4-BE49-F238E27FC236}">
                    <a16:creationId xmlns:a16="http://schemas.microsoft.com/office/drawing/2014/main" id="{CF577B95-D1B3-8A75-A4F5-E0E514B7957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5" name="群組 164">
              <a:extLst>
                <a:ext uri="{FF2B5EF4-FFF2-40B4-BE49-F238E27FC236}">
                  <a16:creationId xmlns:a16="http://schemas.microsoft.com/office/drawing/2014/main" id="{6B0B42E5-F025-3D5F-724D-03E88BA8081F}"/>
                </a:ext>
              </a:extLst>
            </p:cNvPr>
            <p:cNvGrpSpPr/>
            <p:nvPr/>
          </p:nvGrpSpPr>
          <p:grpSpPr>
            <a:xfrm>
              <a:off x="5168057" y="930627"/>
              <a:ext cx="536372" cy="586266"/>
              <a:chOff x="522980" y="1337615"/>
              <a:chExt cx="715162" cy="781687"/>
            </a:xfrm>
          </p:grpSpPr>
          <p:sp>
            <p:nvSpPr>
              <p:cNvPr id="28" name="矩形 165">
                <a:extLst>
                  <a:ext uri="{FF2B5EF4-FFF2-40B4-BE49-F238E27FC236}">
                    <a16:creationId xmlns:a16="http://schemas.microsoft.com/office/drawing/2014/main" id="{EB4B58CF-D2B9-5EC7-FD35-1A7A9685C846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文字方塊 166">
                <a:extLst>
                  <a:ext uri="{FF2B5EF4-FFF2-40B4-BE49-F238E27FC236}">
                    <a16:creationId xmlns:a16="http://schemas.microsoft.com/office/drawing/2014/main" id="{E116835B-A446-0A38-B4CA-81E1812A52DD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" name="群組 167">
              <a:extLst>
                <a:ext uri="{FF2B5EF4-FFF2-40B4-BE49-F238E27FC236}">
                  <a16:creationId xmlns:a16="http://schemas.microsoft.com/office/drawing/2014/main" id="{61BB5902-523A-478E-BFCC-91410DB23EBF}"/>
                </a:ext>
              </a:extLst>
            </p:cNvPr>
            <p:cNvGrpSpPr/>
            <p:nvPr/>
          </p:nvGrpSpPr>
          <p:grpSpPr>
            <a:xfrm>
              <a:off x="6853812" y="930627"/>
              <a:ext cx="536372" cy="586266"/>
              <a:chOff x="522980" y="1337615"/>
              <a:chExt cx="715162" cy="781687"/>
            </a:xfrm>
          </p:grpSpPr>
          <p:sp>
            <p:nvSpPr>
              <p:cNvPr id="26" name="矩形 168">
                <a:extLst>
                  <a:ext uri="{FF2B5EF4-FFF2-40B4-BE49-F238E27FC236}">
                    <a16:creationId xmlns:a16="http://schemas.microsoft.com/office/drawing/2014/main" id="{5D034C6F-E1CD-B499-040E-69543F1DD81C}"/>
                  </a:ext>
                </a:extLst>
              </p:cNvPr>
              <p:cNvSpPr/>
              <p:nvPr/>
            </p:nvSpPr>
            <p:spPr>
              <a:xfrm>
                <a:off x="733189" y="1337615"/>
                <a:ext cx="461666" cy="60581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文字方塊 169">
                <a:extLst>
                  <a:ext uri="{FF2B5EF4-FFF2-40B4-BE49-F238E27FC236}">
                    <a16:creationId xmlns:a16="http://schemas.microsoft.com/office/drawing/2014/main" id="{E0C4B12C-20E3-CF1C-704C-F464CBEE7176}"/>
                  </a:ext>
                </a:extLst>
              </p:cNvPr>
              <p:cNvSpPr txBox="1"/>
              <p:nvPr/>
            </p:nvSpPr>
            <p:spPr>
              <a:xfrm>
                <a:off x="522980" y="1361991"/>
                <a:ext cx="715162" cy="757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7" name="直線單箭頭接點 25">
              <a:extLst>
                <a:ext uri="{FF2B5EF4-FFF2-40B4-BE49-F238E27FC236}">
                  <a16:creationId xmlns:a16="http://schemas.microsoft.com/office/drawing/2014/main" id="{CE1FF4E7-04E1-A87F-6ABF-F868B2250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83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0">
              <a:extLst>
                <a:ext uri="{FF2B5EF4-FFF2-40B4-BE49-F238E27FC236}">
                  <a16:creationId xmlns:a16="http://schemas.microsoft.com/office/drawing/2014/main" id="{10789A1E-AAE9-2E9B-ACB8-B7A3ECBB4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013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71">
              <a:extLst>
                <a:ext uri="{FF2B5EF4-FFF2-40B4-BE49-F238E27FC236}">
                  <a16:creationId xmlns:a16="http://schemas.microsoft.com/office/drawing/2014/main" id="{038CDDE9-4EE0-EB88-21A7-3D0FDAB2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561" y="3155230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72">
              <a:extLst>
                <a:ext uri="{FF2B5EF4-FFF2-40B4-BE49-F238E27FC236}">
                  <a16:creationId xmlns:a16="http://schemas.microsoft.com/office/drawing/2014/main" id="{83D05DE5-5C72-F83E-A96A-8EC5500CD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163" y="3166383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173">
              <a:extLst>
                <a:ext uri="{FF2B5EF4-FFF2-40B4-BE49-F238E27FC236}">
                  <a16:creationId xmlns:a16="http://schemas.microsoft.com/office/drawing/2014/main" id="{D1BE3621-C857-3D8B-DD2C-987711503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156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174">
              <a:extLst>
                <a:ext uri="{FF2B5EF4-FFF2-40B4-BE49-F238E27FC236}">
                  <a16:creationId xmlns:a16="http://schemas.microsoft.com/office/drawing/2014/main" id="{6C436C82-D203-8D42-E166-B0D36DB9E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335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175">
              <a:extLst>
                <a:ext uri="{FF2B5EF4-FFF2-40B4-BE49-F238E27FC236}">
                  <a16:creationId xmlns:a16="http://schemas.microsoft.com/office/drawing/2014/main" id="{42CFE73A-3D2E-973D-1593-8CE808F92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7883" y="1384985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176">
              <a:extLst>
                <a:ext uri="{FF2B5EF4-FFF2-40B4-BE49-F238E27FC236}">
                  <a16:creationId xmlns:a16="http://schemas.microsoft.com/office/drawing/2014/main" id="{8AE2AA0F-9AA8-0687-9496-BD6D35774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485" y="1396139"/>
              <a:ext cx="0" cy="5002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: 圓角 8">
              <a:extLst>
                <a:ext uri="{FF2B5EF4-FFF2-40B4-BE49-F238E27FC236}">
                  <a16:creationId xmlns:a16="http://schemas.microsoft.com/office/drawing/2014/main" id="{5BF884A2-7112-697F-7B17-587104C2A8EE}"/>
                </a:ext>
              </a:extLst>
            </p:cNvPr>
            <p:cNvSpPr/>
            <p:nvPr/>
          </p:nvSpPr>
          <p:spPr>
            <a:xfrm>
              <a:off x="1597794" y="1848132"/>
              <a:ext cx="6063909" cy="1307097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latin typeface="Corbel" panose="020B0503020204020204" pitchFamily="34" charset="0"/>
                </a:rPr>
                <a:t>Self-Attention Layer</a:t>
              </a:r>
              <a:endParaRPr lang="zh-TW" altLang="en-US" sz="2000" dirty="0">
                <a:latin typeface="Corbel" panose="020B0503020204020204" pitchFamily="34" charset="0"/>
              </a:endParaRPr>
            </a:p>
          </p:txBody>
        </p:sp>
      </p:grpSp>
      <p:pic>
        <p:nvPicPr>
          <p:cNvPr id="47106" name="Picture 2" descr="Ghidorah (MonsterVerse) | Gojipedia | Fandom">
            <a:extLst>
              <a:ext uri="{FF2B5EF4-FFF2-40B4-BE49-F238E27FC236}">
                <a16:creationId xmlns:a16="http://schemas.microsoft.com/office/drawing/2014/main" id="{5606411D-3567-D278-A8CB-B2E29B5F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7" r="8196" b="39254"/>
          <a:stretch/>
        </p:blipFill>
        <p:spPr bwMode="auto">
          <a:xfrm>
            <a:off x="7412182" y="109190"/>
            <a:ext cx="1575682" cy="16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群組 1">
            <a:extLst>
              <a:ext uri="{FF2B5EF4-FFF2-40B4-BE49-F238E27FC236}">
                <a16:creationId xmlns:a16="http://schemas.microsoft.com/office/drawing/2014/main" id="{A0166EBE-6FFC-3BA3-9263-8E41666BB50F}"/>
              </a:ext>
            </a:extLst>
          </p:cNvPr>
          <p:cNvGrpSpPr/>
          <p:nvPr/>
        </p:nvGrpSpPr>
        <p:grpSpPr>
          <a:xfrm>
            <a:off x="2201454" y="2532874"/>
            <a:ext cx="256642" cy="285914"/>
            <a:chOff x="522980" y="1337615"/>
            <a:chExt cx="715162" cy="781684"/>
          </a:xfrm>
        </p:grpSpPr>
        <p:sp>
          <p:nvSpPr>
            <p:cNvPr id="62" name="矩形 115">
              <a:extLst>
                <a:ext uri="{FF2B5EF4-FFF2-40B4-BE49-F238E27FC236}">
                  <a16:creationId xmlns:a16="http://schemas.microsoft.com/office/drawing/2014/main" id="{B51A137B-7FE6-50DD-1045-8785F90ABBE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3" name="文字方塊 116">
              <a:extLst>
                <a:ext uri="{FF2B5EF4-FFF2-40B4-BE49-F238E27FC236}">
                  <a16:creationId xmlns:a16="http://schemas.microsoft.com/office/drawing/2014/main" id="{539D7D95-2193-80CD-687D-37B4AF4DFAED}"/>
                </a:ext>
              </a:extLst>
            </p:cNvPr>
            <p:cNvSpPr txBox="1"/>
            <p:nvPr/>
          </p:nvSpPr>
          <p:spPr>
            <a:xfrm>
              <a:off x="522980" y="1361988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4" name="群組 126">
            <a:extLst>
              <a:ext uri="{FF2B5EF4-FFF2-40B4-BE49-F238E27FC236}">
                <a16:creationId xmlns:a16="http://schemas.microsoft.com/office/drawing/2014/main" id="{D2F291B3-6251-BC61-7A4B-2C4BD4714F44}"/>
              </a:ext>
            </a:extLst>
          </p:cNvPr>
          <p:cNvGrpSpPr/>
          <p:nvPr/>
        </p:nvGrpSpPr>
        <p:grpSpPr>
          <a:xfrm>
            <a:off x="3009641" y="2532875"/>
            <a:ext cx="256642" cy="285915"/>
            <a:chOff x="522980" y="1337615"/>
            <a:chExt cx="715162" cy="781687"/>
          </a:xfrm>
        </p:grpSpPr>
        <p:sp>
          <p:nvSpPr>
            <p:cNvPr id="60" name="矩形 129">
              <a:extLst>
                <a:ext uri="{FF2B5EF4-FFF2-40B4-BE49-F238E27FC236}">
                  <a16:creationId xmlns:a16="http://schemas.microsoft.com/office/drawing/2014/main" id="{8F2ED2D2-C277-C10D-E97A-D8A2E230A068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61" name="文字方塊 130">
              <a:extLst>
                <a:ext uri="{FF2B5EF4-FFF2-40B4-BE49-F238E27FC236}">
                  <a16:creationId xmlns:a16="http://schemas.microsoft.com/office/drawing/2014/main" id="{1D7CC855-B0E6-3A0B-646C-2D2759D35E74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5" name="群組 164">
            <a:extLst>
              <a:ext uri="{FF2B5EF4-FFF2-40B4-BE49-F238E27FC236}">
                <a16:creationId xmlns:a16="http://schemas.microsoft.com/office/drawing/2014/main" id="{27370527-291A-51FF-5A09-87EAFE8B560B}"/>
              </a:ext>
            </a:extLst>
          </p:cNvPr>
          <p:cNvGrpSpPr/>
          <p:nvPr/>
        </p:nvGrpSpPr>
        <p:grpSpPr>
          <a:xfrm>
            <a:off x="3818240" y="2532875"/>
            <a:ext cx="256642" cy="285915"/>
            <a:chOff x="522980" y="1337615"/>
            <a:chExt cx="715162" cy="781687"/>
          </a:xfrm>
        </p:grpSpPr>
        <p:sp>
          <p:nvSpPr>
            <p:cNvPr id="58" name="矩形 165">
              <a:extLst>
                <a:ext uri="{FF2B5EF4-FFF2-40B4-BE49-F238E27FC236}">
                  <a16:creationId xmlns:a16="http://schemas.microsoft.com/office/drawing/2014/main" id="{2C1069EE-9DD9-6970-43DD-F1135073DA76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9" name="文字方塊 166">
              <a:extLst>
                <a:ext uri="{FF2B5EF4-FFF2-40B4-BE49-F238E27FC236}">
                  <a16:creationId xmlns:a16="http://schemas.microsoft.com/office/drawing/2014/main" id="{74577F2A-593E-3E8E-46B7-4B1CD1E59AD7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6" name="群組 167">
            <a:extLst>
              <a:ext uri="{FF2B5EF4-FFF2-40B4-BE49-F238E27FC236}">
                <a16:creationId xmlns:a16="http://schemas.microsoft.com/office/drawing/2014/main" id="{BDD23FFC-649D-66A3-1E67-8C170D1CD7E3}"/>
              </a:ext>
            </a:extLst>
          </p:cNvPr>
          <p:cNvGrpSpPr/>
          <p:nvPr/>
        </p:nvGrpSpPr>
        <p:grpSpPr>
          <a:xfrm>
            <a:off x="4624836" y="2532875"/>
            <a:ext cx="256642" cy="285915"/>
            <a:chOff x="522980" y="1337615"/>
            <a:chExt cx="715162" cy="781687"/>
          </a:xfrm>
        </p:grpSpPr>
        <p:sp>
          <p:nvSpPr>
            <p:cNvPr id="56" name="矩形 168">
              <a:extLst>
                <a:ext uri="{FF2B5EF4-FFF2-40B4-BE49-F238E27FC236}">
                  <a16:creationId xmlns:a16="http://schemas.microsoft.com/office/drawing/2014/main" id="{C7761840-3334-9CAD-0DE5-C4C9D8262857}"/>
                </a:ext>
              </a:extLst>
            </p:cNvPr>
            <p:cNvSpPr/>
            <p:nvPr/>
          </p:nvSpPr>
          <p:spPr>
            <a:xfrm>
              <a:off x="733189" y="1337615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latin typeface="Corbel" panose="020B0503020204020204" pitchFamily="34" charset="0"/>
              </a:endParaRPr>
            </a:p>
          </p:txBody>
        </p:sp>
        <p:sp>
          <p:nvSpPr>
            <p:cNvPr id="57" name="文字方塊 169">
              <a:extLst>
                <a:ext uri="{FF2B5EF4-FFF2-40B4-BE49-F238E27FC236}">
                  <a16:creationId xmlns:a16="http://schemas.microsoft.com/office/drawing/2014/main" id="{2F9D2B7C-9439-B121-E462-02E4E250DA78}"/>
                </a:ext>
              </a:extLst>
            </p:cNvPr>
            <p:cNvSpPr txBox="1"/>
            <p:nvPr/>
          </p:nvSpPr>
          <p:spPr>
            <a:xfrm>
              <a:off x="522980" y="1361991"/>
              <a:ext cx="715162" cy="757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200" dirty="0">
                <a:latin typeface="Corbel" panose="020B050302020402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7" name="直線單箭頭接點 25">
            <a:extLst>
              <a:ext uri="{FF2B5EF4-FFF2-40B4-BE49-F238E27FC236}">
                <a16:creationId xmlns:a16="http://schemas.microsoft.com/office/drawing/2014/main" id="{7A0EF800-E57C-547A-E2C7-2E59EB1565FB}"/>
              </a:ext>
            </a:extLst>
          </p:cNvPr>
          <p:cNvCxnSpPr>
            <a:cxnSpLocks/>
            <a:stCxn id="47168" idx="3"/>
          </p:cNvCxnSpPr>
          <p:nvPr/>
        </p:nvCxnSpPr>
        <p:spPr>
          <a:xfrm flipV="1">
            <a:off x="2203503" y="3623227"/>
            <a:ext cx="154316" cy="4868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170">
            <a:extLst>
              <a:ext uri="{FF2B5EF4-FFF2-40B4-BE49-F238E27FC236}">
                <a16:creationId xmlns:a16="http://schemas.microsoft.com/office/drawing/2014/main" id="{04C9998F-E4CF-68B6-4A01-49F319F39370}"/>
              </a:ext>
            </a:extLst>
          </p:cNvPr>
          <p:cNvCxnSpPr>
            <a:cxnSpLocks/>
            <a:stCxn id="47167" idx="3"/>
          </p:cNvCxnSpPr>
          <p:nvPr/>
        </p:nvCxnSpPr>
        <p:spPr>
          <a:xfrm flipV="1">
            <a:off x="3026404" y="3617788"/>
            <a:ext cx="148263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171">
            <a:extLst>
              <a:ext uri="{FF2B5EF4-FFF2-40B4-BE49-F238E27FC236}">
                <a16:creationId xmlns:a16="http://schemas.microsoft.com/office/drawing/2014/main" id="{EB3203CB-558D-F136-95BE-1AC45CDBC286}"/>
              </a:ext>
            </a:extLst>
          </p:cNvPr>
          <p:cNvCxnSpPr>
            <a:cxnSpLocks/>
            <a:stCxn id="47166" idx="3"/>
          </p:cNvCxnSpPr>
          <p:nvPr/>
        </p:nvCxnSpPr>
        <p:spPr>
          <a:xfrm flipV="1">
            <a:off x="3820289" y="3617788"/>
            <a:ext cx="160396" cy="4950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172">
            <a:extLst>
              <a:ext uri="{FF2B5EF4-FFF2-40B4-BE49-F238E27FC236}">
                <a16:creationId xmlns:a16="http://schemas.microsoft.com/office/drawing/2014/main" id="{F3080C96-A94F-2772-FB04-41A988EFEED1}"/>
              </a:ext>
            </a:extLst>
          </p:cNvPr>
          <p:cNvCxnSpPr>
            <a:cxnSpLocks/>
            <a:stCxn id="47165" idx="3"/>
          </p:cNvCxnSpPr>
          <p:nvPr/>
        </p:nvCxnSpPr>
        <p:spPr>
          <a:xfrm flipV="1">
            <a:off x="4626885" y="3623227"/>
            <a:ext cx="161280" cy="49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173">
            <a:extLst>
              <a:ext uri="{FF2B5EF4-FFF2-40B4-BE49-F238E27FC236}">
                <a16:creationId xmlns:a16="http://schemas.microsoft.com/office/drawing/2014/main" id="{6C56BF14-581D-4BE0-CF50-793D405C7699}"/>
              </a:ext>
            </a:extLst>
          </p:cNvPr>
          <p:cNvCxnSpPr>
            <a:cxnSpLocks/>
          </p:cNvCxnSpPr>
          <p:nvPr/>
        </p:nvCxnSpPr>
        <p:spPr>
          <a:xfrm flipV="1">
            <a:off x="2357974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174">
            <a:extLst>
              <a:ext uri="{FF2B5EF4-FFF2-40B4-BE49-F238E27FC236}">
                <a16:creationId xmlns:a16="http://schemas.microsoft.com/office/drawing/2014/main" id="{8BF15BB0-D92F-CEC4-EA24-C5F65B1BE0D4}"/>
              </a:ext>
            </a:extLst>
          </p:cNvPr>
          <p:cNvCxnSpPr>
            <a:cxnSpLocks/>
          </p:cNvCxnSpPr>
          <p:nvPr/>
        </p:nvCxnSpPr>
        <p:spPr>
          <a:xfrm flipV="1">
            <a:off x="3174821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175">
            <a:extLst>
              <a:ext uri="{FF2B5EF4-FFF2-40B4-BE49-F238E27FC236}">
                <a16:creationId xmlns:a16="http://schemas.microsoft.com/office/drawing/2014/main" id="{DC775DFF-043E-20E4-CB38-EAEC064C2F25}"/>
              </a:ext>
            </a:extLst>
          </p:cNvPr>
          <p:cNvCxnSpPr>
            <a:cxnSpLocks/>
          </p:cNvCxnSpPr>
          <p:nvPr/>
        </p:nvCxnSpPr>
        <p:spPr>
          <a:xfrm flipV="1">
            <a:off x="3980839" y="275446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176">
            <a:extLst>
              <a:ext uri="{FF2B5EF4-FFF2-40B4-BE49-F238E27FC236}">
                <a16:creationId xmlns:a16="http://schemas.microsoft.com/office/drawing/2014/main" id="{00883A45-598F-DBC5-9896-3383864022C3}"/>
              </a:ext>
            </a:extLst>
          </p:cNvPr>
          <p:cNvCxnSpPr>
            <a:cxnSpLocks/>
          </p:cNvCxnSpPr>
          <p:nvPr/>
        </p:nvCxnSpPr>
        <p:spPr>
          <a:xfrm flipV="1">
            <a:off x="4788319" y="2759900"/>
            <a:ext cx="0" cy="2439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8">
            <a:extLst>
              <a:ext uri="{FF2B5EF4-FFF2-40B4-BE49-F238E27FC236}">
                <a16:creationId xmlns:a16="http://schemas.microsoft.com/office/drawing/2014/main" id="{78ECC4B6-6FE1-A49A-3F79-8BF23F6251D8}"/>
              </a:ext>
            </a:extLst>
          </p:cNvPr>
          <p:cNvSpPr/>
          <p:nvPr/>
        </p:nvSpPr>
        <p:spPr>
          <a:xfrm>
            <a:off x="2109949" y="2980331"/>
            <a:ext cx="2901445" cy="63745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Corbel" panose="020B0503020204020204" pitchFamily="34" charset="0"/>
              </a:rPr>
              <a:t>Self-Attention Layer</a:t>
            </a:r>
            <a:endParaRPr lang="zh-TW" alt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/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5" name="文字方塊 140">
                <a:extLst>
                  <a:ext uri="{FF2B5EF4-FFF2-40B4-BE49-F238E27FC236}">
                    <a16:creationId xmlns:a16="http://schemas.microsoft.com/office/drawing/2014/main" id="{89CCE0CD-6A40-33A3-0085-A20D92BA2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3" y="3978383"/>
                <a:ext cx="256642" cy="276999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/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6" name="文字方塊 141">
                <a:extLst>
                  <a:ext uri="{FF2B5EF4-FFF2-40B4-BE49-F238E27FC236}">
                    <a16:creationId xmlns:a16="http://schemas.microsoft.com/office/drawing/2014/main" id="{1A815EED-F0BC-AC41-83A7-EC1321A7C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47" y="3974332"/>
                <a:ext cx="256642" cy="276999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/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7" name="文字方塊 142">
                <a:extLst>
                  <a:ext uri="{FF2B5EF4-FFF2-40B4-BE49-F238E27FC236}">
                    <a16:creationId xmlns:a16="http://schemas.microsoft.com/office/drawing/2014/main" id="{FFF33400-EA34-2B83-1D88-365C2BDE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762" y="3974332"/>
                <a:ext cx="256642" cy="276999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/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2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168" name="文字方塊 143">
                <a:extLst>
                  <a:ext uri="{FF2B5EF4-FFF2-40B4-BE49-F238E27FC236}">
                    <a16:creationId xmlns:a16="http://schemas.microsoft.com/office/drawing/2014/main" id="{E2F949D0-5A00-E9B8-6A2A-D2676F8D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61" y="3971601"/>
                <a:ext cx="256642" cy="276999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95" name="TextBox 47194">
            <a:extLst>
              <a:ext uri="{FF2B5EF4-FFF2-40B4-BE49-F238E27FC236}">
                <a16:creationId xmlns:a16="http://schemas.microsoft.com/office/drawing/2014/main" id="{EF1A02E7-1655-39F8-D620-8EB393223EAE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362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BAC9-7D38-53DD-75E6-D0D3C3A0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Multi-Headed</a:t>
            </a:r>
            <a:r>
              <a:rPr lang="en-US" dirty="0"/>
              <a:t>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57376-83E0-E507-151B-591DA026D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460902"/>
          </a:xfrm>
        </p:spPr>
        <p:txBody>
          <a:bodyPr>
            <a:normAutofit/>
          </a:bodyPr>
          <a:lstStyle/>
          <a:p>
            <a:r>
              <a:rPr lang="en-US" dirty="0"/>
              <a:t>Just concatenate all the heads and apply an output projection matrix.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In practice, we can use a reduced dimension </a:t>
            </a:r>
            <a:br>
              <a:rPr lang="en-US" dirty="0"/>
            </a:br>
            <a:r>
              <a:rPr lang="en-US" dirty="0"/>
              <a:t>for each head: 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The total computational cost is similar to that </a:t>
            </a:r>
            <a:br>
              <a:rPr lang="en-US" dirty="0"/>
            </a:br>
            <a:r>
              <a:rPr lang="en-US" dirty="0"/>
              <a:t>of a single-head attention with full dimensionality.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0D3CF8-060F-81E2-B842-0DBAF8C623EA}"/>
              </a:ext>
            </a:extLst>
          </p:cNvPr>
          <p:cNvSpPr txBox="1"/>
          <p:nvPr/>
        </p:nvSpPr>
        <p:spPr>
          <a:xfrm>
            <a:off x="2344371" y="4851552"/>
            <a:ext cx="4592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[Slide credit: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Danqi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Chen]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ow to Implement Multi-Head Attention from Scratch in TensorFlow and Keras  - MachineLearningMastery.com">
            <a:extLst>
              <a:ext uri="{FF2B5EF4-FFF2-40B4-BE49-F238E27FC236}">
                <a16:creationId xmlns:a16="http://schemas.microsoft.com/office/drawing/2014/main" id="{16BB5E3E-4DCA-5814-60AA-4BBCA35A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278" y="-11587"/>
            <a:ext cx="1494815" cy="186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62B907-AA54-E9D9-BB22-261AD97E23EE}"/>
              </a:ext>
            </a:extLst>
          </p:cNvPr>
          <p:cNvGrpSpPr/>
          <p:nvPr/>
        </p:nvGrpSpPr>
        <p:grpSpPr>
          <a:xfrm>
            <a:off x="5323864" y="1883539"/>
            <a:ext cx="3716619" cy="2653954"/>
            <a:chOff x="5016268" y="2111898"/>
            <a:chExt cx="3790295" cy="2632630"/>
          </a:xfrm>
        </p:grpSpPr>
        <p:pic>
          <p:nvPicPr>
            <p:cNvPr id="7" name="Picture 6" descr="A white paper with text and numbers&#10;&#10;Description automatically generated">
              <a:extLst>
                <a:ext uri="{FF2B5EF4-FFF2-40B4-BE49-F238E27FC236}">
                  <a16:creationId xmlns:a16="http://schemas.microsoft.com/office/drawing/2014/main" id="{F8271156-1972-1364-225D-49F17805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2073" b="15050"/>
            <a:stretch/>
          </p:blipFill>
          <p:spPr>
            <a:xfrm>
              <a:off x="5081497" y="2111898"/>
              <a:ext cx="3725066" cy="254237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6FEB19-7D67-87FB-840E-DA206028B1DE}"/>
                </a:ext>
              </a:extLst>
            </p:cNvPr>
            <p:cNvSpPr/>
            <p:nvPr/>
          </p:nvSpPr>
          <p:spPr>
            <a:xfrm>
              <a:off x="5016268" y="3202649"/>
              <a:ext cx="1177497" cy="1541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83400B-057E-4075-4542-EFF760D333C0}"/>
                  </a:ext>
                </a:extLst>
              </p:cNvPr>
              <p:cNvSpPr txBox="1"/>
              <p:nvPr/>
            </p:nvSpPr>
            <p:spPr>
              <a:xfrm>
                <a:off x="600590" y="1968310"/>
                <a:ext cx="4783838" cy="576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MultiHeaded</m:t>
                      </m:r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Concat</m:t>
                      </m:r>
                      <m:d>
                        <m:dPr>
                          <m:ctrlPr>
                            <a:rPr lang="en-US" altLang="zh-TW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</m:t>
                          </m:r>
                          <m:sSub>
                            <m:sSubPr>
                              <m:ctrlPr>
                                <a:rPr lang="en-US" altLang="zh-TW" sz="14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hea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TW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TW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</m:oMath>
                  </m:oMathPara>
                </a14:m>
                <a:endParaRPr lang="en-US" altLang="zh-TW" sz="1400" b="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hea</m:t>
                      </m:r>
                      <m:sSub>
                        <m:sSubPr>
                          <m:ctrlP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83400B-057E-4075-4542-EFF760D33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90" y="1968310"/>
                <a:ext cx="4783838" cy="576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A4E570-5BFA-E0DB-0EFA-B751AFA587F5}"/>
                  </a:ext>
                </a:extLst>
              </p:cNvPr>
              <p:cNvSpPr txBox="1"/>
              <p:nvPr/>
            </p:nvSpPr>
            <p:spPr>
              <a:xfrm>
                <a:off x="2211829" y="3278587"/>
                <a:ext cx="3103410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6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TW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TW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1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sz="1600" b="0" i="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hidden</m:t>
                      </m:r>
                      <m: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dimension</m:t>
                      </m:r>
                      <m: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6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=# 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heads</m:t>
                      </m:r>
                      <m: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6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A4E570-5BFA-E0DB-0EFA-B751AFA58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829" y="3278587"/>
                <a:ext cx="3103410" cy="864276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371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Combine with FFN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F94AF6-6068-1C62-A238-D12D1D65BAA7}"/>
              </a:ext>
            </a:extLst>
          </p:cNvPr>
          <p:cNvGrpSpPr/>
          <p:nvPr/>
        </p:nvGrpSpPr>
        <p:grpSpPr>
          <a:xfrm>
            <a:off x="3820703" y="2474687"/>
            <a:ext cx="1978702" cy="2540459"/>
            <a:chOff x="1272737" y="2005445"/>
            <a:chExt cx="2419569" cy="2493804"/>
          </a:xfrm>
        </p:grpSpPr>
        <p:sp>
          <p:nvSpPr>
            <p:cNvPr id="27" name="矩形: 圓角 8">
              <a:extLst>
                <a:ext uri="{FF2B5EF4-FFF2-40B4-BE49-F238E27FC236}">
                  <a16:creationId xmlns:a16="http://schemas.microsoft.com/office/drawing/2014/main" id="{10683730-6D83-35E5-BEB0-A811E5749C5F}"/>
                </a:ext>
              </a:extLst>
            </p:cNvPr>
            <p:cNvSpPr/>
            <p:nvPr/>
          </p:nvSpPr>
          <p:spPr>
            <a:xfrm>
              <a:off x="1272737" y="3384275"/>
              <a:ext cx="2412185" cy="659670"/>
            </a:xfrm>
            <a:prstGeom prst="roundRect">
              <a:avLst/>
            </a:prstGeom>
            <a:blipFill>
              <a:blip r:embed="rId2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orbel" panose="020B0503020204020204" pitchFamily="34" charset="0"/>
                </a:rPr>
                <a:t>Multi-Headed </a:t>
              </a:r>
              <a:br>
                <a:rPr lang="en-US" altLang="zh-TW" dirty="0">
                  <a:latin typeface="Corbel" panose="020B0503020204020204" pitchFamily="34" charset="0"/>
                </a:rPr>
              </a:br>
              <a:r>
                <a:rPr lang="en-US" altLang="zh-TW" dirty="0">
                  <a:latin typeface="Corbel" panose="020B0503020204020204" pitchFamily="34" charset="0"/>
                </a:rPr>
                <a:t>Self-Attention Layer</a:t>
              </a:r>
              <a:endParaRPr lang="zh-TW" altLang="en-US" dirty="0">
                <a:latin typeface="Corbel" panose="020B05030202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C41768-28CF-7289-5876-14858B5A2BAD}"/>
                </a:ext>
              </a:extLst>
            </p:cNvPr>
            <p:cNvSpPr/>
            <p:nvPr/>
          </p:nvSpPr>
          <p:spPr>
            <a:xfrm>
              <a:off x="1467719" y="428969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E58F12-EC7F-D14C-15AD-C3911E590D1A}"/>
                </a:ext>
              </a:extLst>
            </p:cNvPr>
            <p:cNvSpPr/>
            <p:nvPr/>
          </p:nvSpPr>
          <p:spPr>
            <a:xfrm>
              <a:off x="2193079" y="428969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85EF6B-9495-23B6-FF86-EB0E6AC7B8A6}"/>
                </a:ext>
              </a:extLst>
            </p:cNvPr>
            <p:cNvSpPr/>
            <p:nvPr/>
          </p:nvSpPr>
          <p:spPr>
            <a:xfrm>
              <a:off x="2918439" y="4289699"/>
              <a:ext cx="571499" cy="20955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none" dirty="0">
                  <a:solidFill>
                    <a:schemeClr val="tx1"/>
                  </a:solidFill>
                  <a:latin typeface="Corbel" panose="020B0503020204020204" pitchFamily="34" charset="0"/>
                </a:rPr>
                <a:t>O O</a:t>
              </a:r>
            </a:p>
          </p:txBody>
        </p:sp>
        <p:cxnSp>
          <p:nvCxnSpPr>
            <p:cNvPr id="40" name="直線單箭頭接點 25">
              <a:extLst>
                <a:ext uri="{FF2B5EF4-FFF2-40B4-BE49-F238E27FC236}">
                  <a16:creationId xmlns:a16="http://schemas.microsoft.com/office/drawing/2014/main" id="{4289F968-4282-180F-A39A-E6E4C91BFF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5591" y="4045714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25">
              <a:extLst>
                <a:ext uri="{FF2B5EF4-FFF2-40B4-BE49-F238E27FC236}">
                  <a16:creationId xmlns:a16="http://schemas.microsoft.com/office/drawing/2014/main" id="{60C5D781-BA73-96EF-BD17-2C0448F8A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6214" y="4043945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25">
              <a:extLst>
                <a:ext uri="{FF2B5EF4-FFF2-40B4-BE49-F238E27FC236}">
                  <a16:creationId xmlns:a16="http://schemas.microsoft.com/office/drawing/2014/main" id="{1B69A15A-5FFD-5064-00AD-4DEC26B18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9944" y="4043945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25">
              <a:extLst>
                <a:ext uri="{FF2B5EF4-FFF2-40B4-BE49-F238E27FC236}">
                  <a16:creationId xmlns:a16="http://schemas.microsoft.com/office/drawing/2014/main" id="{B585D337-8BCB-0E2F-59EE-34C055D5F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5216" y="3140290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25">
              <a:extLst>
                <a:ext uri="{FF2B5EF4-FFF2-40B4-BE49-F238E27FC236}">
                  <a16:creationId xmlns:a16="http://schemas.microsoft.com/office/drawing/2014/main" id="{179B0E64-AB4F-3D06-2F60-21DA199F35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839" y="313852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25">
              <a:extLst>
                <a:ext uri="{FF2B5EF4-FFF2-40B4-BE49-F238E27FC236}">
                  <a16:creationId xmlns:a16="http://schemas.microsoft.com/office/drawing/2014/main" id="{897FC6C2-914F-3B64-BA8A-19FDAEAF2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569" y="3138521"/>
              <a:ext cx="0" cy="24398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FFD582-BA7A-5E4F-5B99-133861D858DD}"/>
                </a:ext>
              </a:extLst>
            </p:cNvPr>
            <p:cNvGrpSpPr/>
            <p:nvPr/>
          </p:nvGrpSpPr>
          <p:grpSpPr>
            <a:xfrm>
              <a:off x="1280121" y="2005445"/>
              <a:ext cx="2412185" cy="1133076"/>
              <a:chOff x="1863449" y="2273459"/>
              <a:chExt cx="2412185" cy="1133076"/>
            </a:xfrm>
          </p:grpSpPr>
          <p:sp>
            <p:nvSpPr>
              <p:cNvPr id="46" name="矩形: 圓角 8">
                <a:extLst>
                  <a:ext uri="{FF2B5EF4-FFF2-40B4-BE49-F238E27FC236}">
                    <a16:creationId xmlns:a16="http://schemas.microsoft.com/office/drawing/2014/main" id="{2E582CEF-9ECF-F4AB-6FE7-9A75F56A1088}"/>
                  </a:ext>
                </a:extLst>
              </p:cNvPr>
              <p:cNvSpPr/>
              <p:nvPr/>
            </p:nvSpPr>
            <p:spPr>
              <a:xfrm>
                <a:off x="1863449" y="2746865"/>
                <a:ext cx="2412185" cy="659670"/>
              </a:xfrm>
              <a:prstGeom prst="roundRect">
                <a:avLst/>
              </a:prstGeom>
              <a:blipFill>
                <a:blip r:embed="rId2"/>
                <a:tile tx="0" ty="0" sx="100000" sy="100000" flip="none" algn="tl"/>
              </a:blipFill>
              <a:ln w="38100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orbel" panose="020B0503020204020204" pitchFamily="34" charset="0"/>
                  </a:rPr>
                  <a:t>Feed Forward Network</a:t>
                </a:r>
                <a:endParaRPr lang="zh-TW" altLang="en-US" dirty="0">
                  <a:latin typeface="Corbel" panose="020B0503020204020204" pitchFamily="34" charset="0"/>
                </a:endParaRPr>
              </a:p>
            </p:txBody>
          </p:sp>
          <p:cxnSp>
            <p:nvCxnSpPr>
              <p:cNvPr id="47" name="直線單箭頭接點 25">
                <a:extLst>
                  <a:ext uri="{FF2B5EF4-FFF2-40B4-BE49-F238E27FC236}">
                    <a16:creationId xmlns:a16="http://schemas.microsoft.com/office/drawing/2014/main" id="{7A3046E8-A68E-92C9-3EC7-25F86FDD39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1820" y="2502880"/>
                <a:ext cx="0" cy="243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25">
                <a:extLst>
                  <a:ext uri="{FF2B5EF4-FFF2-40B4-BE49-F238E27FC236}">
                    <a16:creationId xmlns:a16="http://schemas.microsoft.com/office/drawing/2014/main" id="{EF3B5316-53ED-857C-2A9E-1F525AF1F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32443" y="2501111"/>
                <a:ext cx="0" cy="243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25">
                <a:extLst>
                  <a:ext uri="{FF2B5EF4-FFF2-40B4-BE49-F238E27FC236}">
                    <a16:creationId xmlns:a16="http://schemas.microsoft.com/office/drawing/2014/main" id="{289FB39E-1DE3-1DC7-B70D-FF32B41057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6173" y="2501111"/>
                <a:ext cx="0" cy="24398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986B74E-15B2-609F-F24C-01FF59CE874F}"/>
                  </a:ext>
                </a:extLst>
              </p:cNvPr>
              <p:cNvSpPr/>
              <p:nvPr/>
            </p:nvSpPr>
            <p:spPr>
              <a:xfrm>
                <a:off x="2053169" y="2273459"/>
                <a:ext cx="571499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none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 O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2DD5898-96BC-9911-33CE-677608018DC7}"/>
                  </a:ext>
                </a:extLst>
              </p:cNvPr>
              <p:cNvSpPr/>
              <p:nvPr/>
            </p:nvSpPr>
            <p:spPr>
              <a:xfrm>
                <a:off x="2778529" y="2273459"/>
                <a:ext cx="571499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none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 O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821429-C509-6971-D86F-E7AFCC61E164}"/>
                  </a:ext>
                </a:extLst>
              </p:cNvPr>
              <p:cNvSpPr/>
              <p:nvPr/>
            </p:nvSpPr>
            <p:spPr>
              <a:xfrm>
                <a:off x="3503889" y="2273459"/>
                <a:ext cx="571499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none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 O</a:t>
                </a:r>
              </a:p>
            </p:txBody>
          </p:sp>
        </p:grp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EB7C671-2D9C-8C11-B8CD-405A4D89B449}"/>
              </a:ext>
            </a:extLst>
          </p:cNvPr>
          <p:cNvSpPr txBox="1">
            <a:spLocks/>
          </p:cNvSpPr>
          <p:nvPr/>
        </p:nvSpPr>
        <p:spPr>
          <a:xfrm>
            <a:off x="361484" y="1155469"/>
            <a:ext cx="8578733" cy="347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Corbel" panose="020B0503020204020204" pitchFamily="34" charset="0"/>
              </a:rPr>
              <a:t>Add a 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feed-forward network</a:t>
            </a:r>
            <a:r>
              <a:rPr lang="en-US" dirty="0">
                <a:latin typeface="Corbel" panose="020B0503020204020204" pitchFamily="34" charset="0"/>
              </a:rPr>
              <a:t> on top it to add more expressivity. </a:t>
            </a:r>
          </a:p>
          <a:p>
            <a:pPr lvl="1">
              <a:buClrTx/>
            </a:pPr>
            <a:r>
              <a:rPr lang="en-US" sz="1800" dirty="0">
                <a:latin typeface="Corbel" panose="020B0503020204020204" pitchFamily="34" charset="0"/>
              </a:rPr>
              <a:t>This allows the model to apply another transformation to the contextual representations (or “post-process” them).</a:t>
            </a:r>
          </a:p>
          <a:p>
            <a:pPr lvl="1">
              <a:buClrTx/>
            </a:pPr>
            <a:r>
              <a:rPr lang="en-US" sz="1800" dirty="0">
                <a:latin typeface="Corbel" panose="020B0503020204020204" pitchFamily="34" charset="0"/>
              </a:rPr>
              <a:t>Usually, the dimensionality of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the hidden feedforward layer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is 2-8 times larger than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the input dimension.</a:t>
            </a:r>
          </a:p>
          <a:p>
            <a:pPr marL="457200" lvl="1" indent="0">
              <a:buClrTx/>
              <a:buNone/>
            </a:pPr>
            <a:endParaRPr lang="en-US" sz="1800" dirty="0">
              <a:latin typeface="Corbel" panose="020B0503020204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3BECF5-E259-5E21-2E4B-A25E3CCE6D24}"/>
              </a:ext>
            </a:extLst>
          </p:cNvPr>
          <p:cNvGrpSpPr/>
          <p:nvPr/>
        </p:nvGrpSpPr>
        <p:grpSpPr>
          <a:xfrm>
            <a:off x="5950690" y="2699224"/>
            <a:ext cx="5556379" cy="2399742"/>
            <a:chOff x="5158348" y="2435437"/>
            <a:chExt cx="5556379" cy="23997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782923-554F-294A-7900-760490DC2E1C}"/>
                </a:ext>
              </a:extLst>
            </p:cNvPr>
            <p:cNvGrpSpPr/>
            <p:nvPr/>
          </p:nvGrpSpPr>
          <p:grpSpPr>
            <a:xfrm>
              <a:off x="5158348" y="2435437"/>
              <a:ext cx="3032169" cy="2393499"/>
              <a:chOff x="5158348" y="2435437"/>
              <a:chExt cx="3032169" cy="2393499"/>
            </a:xfrm>
          </p:grpSpPr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E633A4C-3DE1-8843-FBF7-D94FB22F93F5}"/>
                  </a:ext>
                </a:extLst>
              </p:cNvPr>
              <p:cNvSpPr/>
              <p:nvPr/>
            </p:nvSpPr>
            <p:spPr>
              <a:xfrm>
                <a:off x="5158348" y="2435437"/>
                <a:ext cx="3032169" cy="2393499"/>
              </a:xfrm>
              <a:prstGeom prst="wedgeRoundRectCallout">
                <a:avLst>
                  <a:gd name="adj1" fmla="val -58755"/>
                  <a:gd name="adj2" fmla="val -21140"/>
                  <a:gd name="adj3" fmla="val 16667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pic>
            <p:nvPicPr>
              <p:cNvPr id="1026" name="Picture 2" descr="Feed Forward Neural Network Definition | DeepAI">
                <a:extLst>
                  <a:ext uri="{FF2B5EF4-FFF2-40B4-BE49-F238E27FC236}">
                    <a16:creationId xmlns:a16="http://schemas.microsoft.com/office/drawing/2014/main" id="{6215D9D0-62E8-879B-EB78-3475E1713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1185" y="2770299"/>
                <a:ext cx="2570328" cy="1546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E8A16A-FD91-4333-5F0E-E1916CAB9ABB}"/>
                </a:ext>
              </a:extLst>
            </p:cNvPr>
            <p:cNvSpPr txBox="1"/>
            <p:nvPr/>
          </p:nvSpPr>
          <p:spPr>
            <a:xfrm>
              <a:off x="5518800" y="2462522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Feedforward Net: Refresher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9410D-D33A-9C2B-A952-60174073B08C}"/>
                </a:ext>
              </a:extLst>
            </p:cNvPr>
            <p:cNvSpPr txBox="1"/>
            <p:nvPr/>
          </p:nvSpPr>
          <p:spPr>
            <a:xfrm>
              <a:off x="5667527" y="4311959"/>
              <a:ext cx="50472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fully-connected network </a:t>
              </a:r>
              <a:b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nodes and weights.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E452DC-0895-6AEF-17AB-EC8AC60F532F}"/>
                  </a:ext>
                </a:extLst>
              </p:cNvPr>
              <p:cNvSpPr txBox="1"/>
              <p:nvPr/>
            </p:nvSpPr>
            <p:spPr>
              <a:xfrm>
                <a:off x="5550063" y="2196278"/>
                <a:ext cx="40520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E452DC-0895-6AEF-17AB-EC8AC60F5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063" y="2196278"/>
                <a:ext cx="4052025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7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Prevent Vanishing Gradients?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035F-ADEB-02A0-2378-0D4F5189FE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>
                <a:latin typeface="Corbel" panose="020B0503020204020204" pitchFamily="34" charset="0"/>
              </a:rPr>
              <a:t>Residual connections let the model “skip” layers </a:t>
            </a:r>
          </a:p>
          <a:p>
            <a:pPr lvl="1"/>
            <a:r>
              <a:rPr lang="en-US" sz="1800" dirty="0">
                <a:latin typeface="Corbel" panose="020B0503020204020204" pitchFamily="34" charset="0"/>
              </a:rPr>
              <a:t>These connections are particularly useful for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training deep networks </a:t>
            </a: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pPr lvl="1"/>
            <a:endParaRPr lang="en-US" sz="16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Use layer normalization to stabilize the network </a:t>
            </a:r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and allow for proper gradient flow</a:t>
            </a:r>
          </a:p>
          <a:p>
            <a:pPr>
              <a:buClrTx/>
            </a:pPr>
            <a:endParaRPr lang="en-US" sz="1800" dirty="0"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6870B9-7A8F-3986-EAFA-01C9AFCAB1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45C032-D6F4-7DFB-8C5A-41D9B820F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6" t="17258" r="73891" b="27549"/>
          <a:stretch/>
        </p:blipFill>
        <p:spPr>
          <a:xfrm>
            <a:off x="6179422" y="1375951"/>
            <a:ext cx="2293036" cy="3484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88F254-88DB-66A5-4DE3-8D3F5C88FF79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2319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478106" cy="857542"/>
          </a:xfrm>
        </p:spPr>
        <p:txBody>
          <a:bodyPr>
            <a:normAutofit/>
          </a:bodyPr>
          <a:lstStyle/>
          <a:p>
            <a:r>
              <a:rPr lang="en-US" dirty="0"/>
              <a:t>Putting it Together: Self-Attention Block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897149" y="1315070"/>
                <a:ext cx="5556493" cy="2867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out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𝐿𝑁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/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Calibri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MultiHeaded</m:t>
                      </m:r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49" y="1315070"/>
                <a:ext cx="5556493" cy="2867836"/>
              </a:xfrm>
              <a:prstGeom prst="rect">
                <a:avLst/>
              </a:prstGeom>
              <a:blipFill>
                <a:blip r:embed="rId2"/>
                <a:stretch>
                  <a:fillRect l="-1139" t="-1322" b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F039E126-E538-E12B-9587-1782BB2F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73" y="1026926"/>
            <a:ext cx="2402990" cy="3813921"/>
          </a:xfrm>
          <a:prstGeom prst="rect">
            <a:avLst/>
          </a:prstGeom>
        </p:spPr>
      </p:pic>
      <p:sp>
        <p:nvSpPr>
          <p:cNvPr id="3" name="Up Arrow 2">
            <a:extLst>
              <a:ext uri="{FF2B5EF4-FFF2-40B4-BE49-F238E27FC236}">
                <a16:creationId xmlns:a16="http://schemas.microsoft.com/office/drawing/2014/main" id="{34006DB6-F46F-E408-0D84-D7C09E212941}"/>
              </a:ext>
            </a:extLst>
          </p:cNvPr>
          <p:cNvSpPr/>
          <p:nvPr/>
        </p:nvSpPr>
        <p:spPr>
          <a:xfrm>
            <a:off x="5872075" y="1949569"/>
            <a:ext cx="364823" cy="210484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99B0-C3B3-4EA0-B1C6-BCDD7917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Self-Attention Block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D625C-5CC5-722E-A0BB-730F3B01A7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b="1" dirty="0"/>
              <a:t>Self-Attention: </a:t>
            </a:r>
            <a:r>
              <a:rPr lang="en-US" sz="1800" dirty="0"/>
              <a:t>A critical building block of modern language models.</a:t>
            </a:r>
          </a:p>
          <a:p>
            <a:pPr lvl="1"/>
            <a:r>
              <a:rPr lang="en-US" sz="1800" dirty="0"/>
              <a:t>The idea is to compose meanings of words weighted according some similarity notion.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1800" b="1" dirty="0"/>
          </a:p>
          <a:p>
            <a:r>
              <a:rPr lang="en-US" sz="1800" b="1" dirty="0"/>
              <a:t>Next: </a:t>
            </a:r>
            <a:r>
              <a:rPr lang="en-US" sz="1800" dirty="0"/>
              <a:t>We will combine self-attention blocks to build various architectures known as Transformer.</a:t>
            </a:r>
          </a:p>
        </p:txBody>
      </p:sp>
    </p:spTree>
    <p:extLst>
      <p:ext uri="{BB962C8B-B14F-4D97-AF65-F5344CB8AC3E}">
        <p14:creationId xmlns:p14="http://schemas.microsoft.com/office/powerpoint/2010/main" val="3368292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8000" dirty="0"/>
              <a:t>Transformer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ãTransformerãçåçæå°çµæ">
            <a:extLst>
              <a:ext uri="{FF2B5EF4-FFF2-40B4-BE49-F238E27FC236}">
                <a16:creationId xmlns:a16="http://schemas.microsoft.com/office/drawing/2014/main" id="{EFB0D17E-1792-3178-2F01-8EBE1AB26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62"/>
          <a:stretch/>
        </p:blipFill>
        <p:spPr bwMode="auto">
          <a:xfrm>
            <a:off x="7524207" y="11701"/>
            <a:ext cx="1321526" cy="1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6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58C6-D07F-F171-0116-40E86AB3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Make it </a:t>
            </a:r>
            <a:r>
              <a:rPr lang="en-US" dirty="0">
                <a:solidFill>
                  <a:srgbClr val="C00000"/>
                </a:solidFill>
              </a:rPr>
              <a:t>Deep</a:t>
            </a:r>
            <a:r>
              <a:rPr lang="en-US" dirty="0"/>
              <a:t>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96FAD-26FC-695F-BB15-DD7F1C3F96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82767"/>
            <a:ext cx="8085415" cy="3077573"/>
          </a:xfrm>
        </p:spPr>
        <p:txBody>
          <a:bodyPr/>
          <a:lstStyle/>
          <a:p>
            <a:r>
              <a:rPr lang="en-US" sz="2000" dirty="0">
                <a:latin typeface="Corbel" panose="020B0503020204020204" pitchFamily="34" charset="0"/>
              </a:rPr>
              <a:t>Stack more layers! </a:t>
            </a:r>
          </a:p>
          <a:p>
            <a:endParaRPr lang="en-US" sz="2000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A80493-6C8B-44AC-416E-902CC5653E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8336"/>
          <a:stretch/>
        </p:blipFill>
        <p:spPr>
          <a:xfrm>
            <a:off x="618240" y="2084321"/>
            <a:ext cx="2860675" cy="1708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D8A730-079C-9942-66DC-FB97976C8C5C}"/>
              </a:ext>
            </a:extLst>
          </p:cNvPr>
          <p:cNvSpPr txBox="1"/>
          <p:nvPr/>
        </p:nvSpPr>
        <p:spPr>
          <a:xfrm>
            <a:off x="2344371" y="4832751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853AE016-7461-CF7F-622E-666D7D0DA56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4786" y="1542899"/>
            <a:ext cx="1830202" cy="2256732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321B84F8-F7D2-E46F-B0AE-628042F6C046}"/>
              </a:ext>
            </a:extLst>
          </p:cNvPr>
          <p:cNvGrpSpPr>
            <a:grpSpLocks noChangeAspect="1"/>
          </p:cNvGrpSpPr>
          <p:nvPr/>
        </p:nvGrpSpPr>
        <p:grpSpPr>
          <a:xfrm>
            <a:off x="6771888" y="50444"/>
            <a:ext cx="1830202" cy="5078194"/>
            <a:chOff x="14374942" y="4352793"/>
            <a:chExt cx="2494588" cy="6630308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4D832FF3-9010-8BD4-E7C2-7EC1107DE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4942" y="6301406"/>
              <a:ext cx="2494588" cy="4681695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D9F32A08-7206-D8D4-F45B-FCF70DA8EB5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1136" y="4352793"/>
              <a:ext cx="1516046" cy="1948614"/>
            </a:xfrm>
            <a:prstGeom prst="rect">
              <a:avLst/>
            </a:prstGeom>
          </p:spPr>
        </p:pic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7F573C1C-F0CB-61F3-E742-7E2833E7B207}"/>
              </a:ext>
            </a:extLst>
          </p:cNvPr>
          <p:cNvSpPr/>
          <p:nvPr/>
        </p:nvSpPr>
        <p:spPr>
          <a:xfrm>
            <a:off x="6069924" y="2459162"/>
            <a:ext cx="527027" cy="4242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8751-DB56-766A-42E6-319BC52E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20" y="107119"/>
            <a:ext cx="8085415" cy="857542"/>
          </a:xfrm>
        </p:spPr>
        <p:txBody>
          <a:bodyPr/>
          <a:lstStyle/>
          <a:p>
            <a:r>
              <a:rPr lang="en-US" dirty="0"/>
              <a:t>From Representations to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7E775-D397-1540-5F1D-3AA92B042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776" y="1269881"/>
            <a:ext cx="8085415" cy="3077573"/>
          </a:xfrm>
        </p:spPr>
        <p:txBody>
          <a:bodyPr/>
          <a:lstStyle/>
          <a:p>
            <a:r>
              <a:rPr lang="en-US" dirty="0"/>
              <a:t>To perform prediction, add a classification head </a:t>
            </a:r>
            <a:br>
              <a:rPr lang="en-US" dirty="0"/>
            </a:br>
            <a:r>
              <a:rPr lang="en-US" dirty="0"/>
              <a:t>on top of the final layer of the transformer.</a:t>
            </a:r>
          </a:p>
          <a:p>
            <a:r>
              <a:rPr lang="en-US" dirty="0"/>
              <a:t>This can be per token (Language modeling)</a:t>
            </a:r>
          </a:p>
          <a:p>
            <a:r>
              <a:rPr lang="en-US" dirty="0"/>
              <a:t>Or can be for the entire sequence (only one token)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08422502-CB40-207A-1AE0-D3EEF2AB4F25}"/>
              </a:ext>
            </a:extLst>
          </p:cNvPr>
          <p:cNvGrpSpPr>
            <a:grpSpLocks noChangeAspect="1"/>
          </p:cNvGrpSpPr>
          <p:nvPr/>
        </p:nvGrpSpPr>
        <p:grpSpPr>
          <a:xfrm>
            <a:off x="7256057" y="172529"/>
            <a:ext cx="1695807" cy="4918281"/>
            <a:chOff x="14374942" y="2994659"/>
            <a:chExt cx="2875415" cy="7988442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2748669-6CD4-F07B-A57B-F61EEC472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4942" y="6301406"/>
              <a:ext cx="2494588" cy="4681695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F1AF140E-FB98-D264-6CDE-D2B24C8A65A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1136" y="4352793"/>
              <a:ext cx="1516046" cy="1948614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C99BA35-A0F1-25EB-AFF6-D841962C861E}"/>
                </a:ext>
              </a:extLst>
            </p:cNvPr>
            <p:cNvSpPr/>
            <p:nvPr/>
          </p:nvSpPr>
          <p:spPr>
            <a:xfrm>
              <a:off x="14755769" y="2994659"/>
              <a:ext cx="2494588" cy="3480481"/>
            </a:xfrm>
            <a:custGeom>
              <a:avLst/>
              <a:gdLst/>
              <a:ahLst/>
              <a:cxnLst/>
              <a:rect l="l" t="t" r="r" b="b"/>
              <a:pathLst>
                <a:path w="2688590" h="2397760">
                  <a:moveTo>
                    <a:pt x="0" y="0"/>
                  </a:moveTo>
                  <a:lnTo>
                    <a:pt x="2688006" y="0"/>
                  </a:lnTo>
                  <a:lnTo>
                    <a:pt x="2688006" y="2397661"/>
                  </a:lnTo>
                  <a:lnTo>
                    <a:pt x="0" y="2397661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FF0000">
                  <a:alpha val="52157"/>
                </a:srgbClr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E9403FF-A61E-FFE1-FB3D-BBD479DBC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040" y="2573212"/>
            <a:ext cx="4095946" cy="113364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B9C83515-A6D8-2BB1-00E5-C906F14AE048}"/>
              </a:ext>
            </a:extLst>
          </p:cNvPr>
          <p:cNvGrpSpPr>
            <a:grpSpLocks noChangeAspect="1"/>
          </p:cNvGrpSpPr>
          <p:nvPr/>
        </p:nvGrpSpPr>
        <p:grpSpPr>
          <a:xfrm>
            <a:off x="7555779" y="240602"/>
            <a:ext cx="1249824" cy="709769"/>
            <a:chOff x="7094057" y="-256943"/>
            <a:chExt cx="1713760" cy="973234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241DCA6-AB94-2BDB-51DE-1B11F270D6F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4057" y="-256943"/>
              <a:ext cx="1019939" cy="234751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 algn="ctr">
                <a:spcBef>
                  <a:spcPts val="75"/>
                </a:spcBef>
              </a:pPr>
              <a:r>
                <a:rPr sz="1050" spc="4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b</a:t>
              </a:r>
              <a:r>
                <a:rPr sz="1050" spc="-8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oo</a:t>
              </a:r>
              <a:r>
                <a:rPr sz="1050" spc="-11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k</a:t>
              </a:r>
              <a:r>
                <a:rPr sz="1050" dirty="0">
                  <a:solidFill>
                    <a:srgbClr val="175E54"/>
                  </a:solidFill>
                  <a:latin typeface="Corbel" panose="020B0503020204020204" pitchFamily="34" charset="0"/>
                  <a:cs typeface="Calibri"/>
                </a:rPr>
                <a:t>s</a:t>
              </a:r>
              <a:endParaRPr sz="1050" dirty="0">
                <a:latin typeface="Corbel" panose="020B0503020204020204" pitchFamily="34" charset="0"/>
                <a:cs typeface="Calibri"/>
              </a:endParaRPr>
            </a:p>
          </p:txBody>
        </p:sp>
        <p:grpSp>
          <p:nvGrpSpPr>
            <p:cNvPr id="14" name="object 14">
              <a:extLst>
                <a:ext uri="{FF2B5EF4-FFF2-40B4-BE49-F238E27FC236}">
                  <a16:creationId xmlns:a16="http://schemas.microsoft.com/office/drawing/2014/main" id="{3F5E9AD6-80F7-A5BA-CAD3-A52D61DD478F}"/>
                </a:ext>
              </a:extLst>
            </p:cNvPr>
            <p:cNvGrpSpPr/>
            <p:nvPr/>
          </p:nvGrpSpPr>
          <p:grpSpPr>
            <a:xfrm>
              <a:off x="7316835" y="-29628"/>
              <a:ext cx="1490982" cy="745570"/>
              <a:chOff x="8191551" y="719274"/>
              <a:chExt cx="2100580" cy="1003349"/>
            </a:xfrm>
          </p:grpSpPr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CDA24396-AA79-6625-13EB-9E1168FA6379}"/>
                  </a:ext>
                </a:extLst>
              </p:cNvPr>
              <p:cNvSpPr/>
              <p:nvPr/>
            </p:nvSpPr>
            <p:spPr>
              <a:xfrm>
                <a:off x="8561431" y="719274"/>
                <a:ext cx="76200" cy="29337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293369">
                    <a:moveTo>
                      <a:pt x="33336" y="216655"/>
                    </a:moveTo>
                    <a:lnTo>
                      <a:pt x="0" y="216707"/>
                    </a:lnTo>
                    <a:lnTo>
                      <a:pt x="38218" y="292848"/>
                    </a:lnTo>
                    <a:lnTo>
                      <a:pt x="69841" y="229355"/>
                    </a:lnTo>
                    <a:lnTo>
                      <a:pt x="33356" y="229355"/>
                    </a:lnTo>
                    <a:lnTo>
                      <a:pt x="33336" y="216655"/>
                    </a:lnTo>
                    <a:close/>
                  </a:path>
                  <a:path w="76200" h="293369">
                    <a:moveTo>
                      <a:pt x="42861" y="216640"/>
                    </a:moveTo>
                    <a:lnTo>
                      <a:pt x="33336" y="216655"/>
                    </a:lnTo>
                    <a:lnTo>
                      <a:pt x="33356" y="229355"/>
                    </a:lnTo>
                    <a:lnTo>
                      <a:pt x="42881" y="229340"/>
                    </a:lnTo>
                    <a:lnTo>
                      <a:pt x="42861" y="216640"/>
                    </a:lnTo>
                    <a:close/>
                  </a:path>
                  <a:path w="76200" h="293369">
                    <a:moveTo>
                      <a:pt x="76200" y="216588"/>
                    </a:moveTo>
                    <a:lnTo>
                      <a:pt x="42861" y="216640"/>
                    </a:lnTo>
                    <a:lnTo>
                      <a:pt x="42881" y="229340"/>
                    </a:lnTo>
                    <a:lnTo>
                      <a:pt x="33356" y="229355"/>
                    </a:lnTo>
                    <a:lnTo>
                      <a:pt x="69841" y="229355"/>
                    </a:lnTo>
                    <a:lnTo>
                      <a:pt x="76200" y="216588"/>
                    </a:lnTo>
                    <a:close/>
                  </a:path>
                  <a:path w="76200" h="293369">
                    <a:moveTo>
                      <a:pt x="42524" y="0"/>
                    </a:moveTo>
                    <a:lnTo>
                      <a:pt x="32999" y="15"/>
                    </a:lnTo>
                    <a:lnTo>
                      <a:pt x="33336" y="216655"/>
                    </a:lnTo>
                    <a:lnTo>
                      <a:pt x="42861" y="216640"/>
                    </a:lnTo>
                    <a:lnTo>
                      <a:pt x="42524" y="0"/>
                    </a:lnTo>
                    <a:close/>
                  </a:path>
                </a:pathLst>
              </a:custGeom>
              <a:solidFill>
                <a:srgbClr val="175E54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" name="object 16">
                <a:extLst>
                  <a:ext uri="{FF2B5EF4-FFF2-40B4-BE49-F238E27FC236}">
                    <a16:creationId xmlns:a16="http://schemas.microsoft.com/office/drawing/2014/main" id="{84729B30-FB96-7A44-ADF1-A98D52980F61}"/>
                  </a:ext>
                </a:extLst>
              </p:cNvPr>
              <p:cNvSpPr/>
              <p:nvPr/>
            </p:nvSpPr>
            <p:spPr>
              <a:xfrm>
                <a:off x="8191551" y="1711511"/>
                <a:ext cx="3365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36550">
                    <a:moveTo>
                      <a:pt x="0" y="0"/>
                    </a:moveTo>
                    <a:lnTo>
                      <a:pt x="336506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7" name="object 17">
                <a:extLst>
                  <a:ext uri="{FF2B5EF4-FFF2-40B4-BE49-F238E27FC236}">
                    <a16:creationId xmlns:a16="http://schemas.microsoft.com/office/drawing/2014/main" id="{C35FF40B-D888-33BE-7F44-B70D896B2084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4794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79425">
                    <a:moveTo>
                      <a:pt x="0" y="0"/>
                    </a:moveTo>
                    <a:lnTo>
                      <a:pt x="479204" y="0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8" name="object 18">
                <a:extLst>
                  <a:ext uri="{FF2B5EF4-FFF2-40B4-BE49-F238E27FC236}">
                    <a16:creationId xmlns:a16="http://schemas.microsoft.com/office/drawing/2014/main" id="{BAF69971-9A15-9311-53EB-6FBA06C9B771}"/>
                  </a:ext>
                </a:extLst>
              </p:cNvPr>
              <p:cNvSpPr/>
              <p:nvPr/>
            </p:nvSpPr>
            <p:spPr>
              <a:xfrm>
                <a:off x="10098210" y="1711511"/>
                <a:ext cx="193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3675">
                    <a:moveTo>
                      <a:pt x="0" y="0"/>
                    </a:moveTo>
                    <a:lnTo>
                      <a:pt x="193322" y="0"/>
                    </a:lnTo>
                  </a:path>
                </a:pathLst>
              </a:custGeom>
              <a:ln w="12576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9" name="object 19">
                <a:extLst>
                  <a:ext uri="{FF2B5EF4-FFF2-40B4-BE49-F238E27FC236}">
                    <a16:creationId xmlns:a16="http://schemas.microsoft.com/office/drawing/2014/main" id="{6219623D-75F1-E578-11D0-15BFC9688C07}"/>
                  </a:ext>
                </a:extLst>
              </p:cNvPr>
              <p:cNvSpPr/>
              <p:nvPr/>
            </p:nvSpPr>
            <p:spPr>
              <a:xfrm>
                <a:off x="8191551" y="1716273"/>
                <a:ext cx="210058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100579" h="6350">
                    <a:moveTo>
                      <a:pt x="1906658" y="0"/>
                    </a:moveTo>
                    <a:lnTo>
                      <a:pt x="2099981" y="0"/>
                    </a:lnTo>
                  </a:path>
                  <a:path w="2100579" h="6350">
                    <a:moveTo>
                      <a:pt x="0" y="6288"/>
                    </a:moveTo>
                    <a:lnTo>
                      <a:pt x="2099981" y="6288"/>
                    </a:lnTo>
                  </a:path>
                </a:pathLst>
              </a:custGeom>
              <a:ln w="317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0" name="object 20">
                <a:extLst>
                  <a:ext uri="{FF2B5EF4-FFF2-40B4-BE49-F238E27FC236}">
                    <a16:creationId xmlns:a16="http://schemas.microsoft.com/office/drawing/2014/main" id="{CBDA12A5-C579-17BC-D5B9-24F83BB59AF2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3" y="8749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1" name="object 21">
                <a:extLst>
                  <a:ext uri="{FF2B5EF4-FFF2-40B4-BE49-F238E27FC236}">
                    <a16:creationId xmlns:a16="http://schemas.microsoft.com/office/drawing/2014/main" id="{FF6FC6D5-4D56-2198-1F2E-8E34D74AD838}"/>
                  </a:ext>
                </a:extLst>
              </p:cNvPr>
              <p:cNvSpPr/>
              <p:nvPr/>
            </p:nvSpPr>
            <p:spPr>
              <a:xfrm>
                <a:off x="8385361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59632AA-E134-D5E8-3174-07B08F5E85CA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705676"/>
                    </a:lnTo>
                    <a:lnTo>
                      <a:pt x="143183" y="705676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6A70813-353E-C13E-DEB7-07AB7F25D75D}"/>
                  </a:ext>
                </a:extLst>
              </p:cNvPr>
              <p:cNvSpPr/>
              <p:nvPr/>
            </p:nvSpPr>
            <p:spPr>
              <a:xfrm>
                <a:off x="8528058" y="1012122"/>
                <a:ext cx="143510" cy="70612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706119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705676"/>
                    </a:lnTo>
                    <a:lnTo>
                      <a:pt x="0" y="70567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7E693949-6ED3-F018-546B-880DD7DB9192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82455"/>
                    </a:lnTo>
                    <a:lnTo>
                      <a:pt x="143183" y="182455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5" name="object 25">
                <a:extLst>
                  <a:ext uri="{FF2B5EF4-FFF2-40B4-BE49-F238E27FC236}">
                    <a16:creationId xmlns:a16="http://schemas.microsoft.com/office/drawing/2014/main" id="{BED5B873-F160-B6A4-947C-66DDD9E7AFE4}"/>
                  </a:ext>
                </a:extLst>
              </p:cNvPr>
              <p:cNvSpPr/>
              <p:nvPr/>
            </p:nvSpPr>
            <p:spPr>
              <a:xfrm>
                <a:off x="8670755" y="1535343"/>
                <a:ext cx="143510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8288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82455"/>
                    </a:lnTo>
                    <a:lnTo>
                      <a:pt x="0" y="182455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6" name="object 26">
                <a:extLst>
                  <a:ext uri="{FF2B5EF4-FFF2-40B4-BE49-F238E27FC236}">
                    <a16:creationId xmlns:a16="http://schemas.microsoft.com/office/drawing/2014/main" id="{679E002C-A77B-1A6F-C7C5-38FA9F6A2462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7" name="object 27">
                <a:extLst>
                  <a:ext uri="{FF2B5EF4-FFF2-40B4-BE49-F238E27FC236}">
                    <a16:creationId xmlns:a16="http://schemas.microsoft.com/office/drawing/2014/main" id="{8B6CECD0-B450-F6EC-CC78-DE70AE3944BD}"/>
                  </a:ext>
                </a:extLst>
              </p:cNvPr>
              <p:cNvSpPr/>
              <p:nvPr/>
            </p:nvSpPr>
            <p:spPr>
              <a:xfrm>
                <a:off x="8813451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7"/>
                    </a:lnTo>
                    <a:lnTo>
                      <a:pt x="0" y="290707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8" name="object 28">
                <a:extLst>
                  <a:ext uri="{FF2B5EF4-FFF2-40B4-BE49-F238E27FC236}">
                    <a16:creationId xmlns:a16="http://schemas.microsoft.com/office/drawing/2014/main" id="{17AADD1F-5949-D7BA-B809-A9078A33EFF4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87496"/>
                    </a:lnTo>
                    <a:lnTo>
                      <a:pt x="143184" y="87496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7D8E2648-83E7-F653-A000-72699A6D15DD}"/>
                  </a:ext>
                </a:extLst>
              </p:cNvPr>
              <p:cNvSpPr/>
              <p:nvPr/>
            </p:nvSpPr>
            <p:spPr>
              <a:xfrm>
                <a:off x="8956149" y="1630302"/>
                <a:ext cx="143510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876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87496"/>
                    </a:lnTo>
                    <a:lnTo>
                      <a:pt x="0" y="87496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0" name="object 30">
                <a:extLst>
                  <a:ext uri="{FF2B5EF4-FFF2-40B4-BE49-F238E27FC236}">
                    <a16:creationId xmlns:a16="http://schemas.microsoft.com/office/drawing/2014/main" id="{3D5B44F7-40E1-2438-8D3D-5B035FAF9A0B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314529"/>
                    </a:lnTo>
                    <a:lnTo>
                      <a:pt x="143184" y="314529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F12BCD0F-9C3B-1434-545D-279AB73ABE32}"/>
                  </a:ext>
                </a:extLst>
              </p:cNvPr>
              <p:cNvSpPr/>
              <p:nvPr/>
            </p:nvSpPr>
            <p:spPr>
              <a:xfrm>
                <a:off x="9098846" y="1403269"/>
                <a:ext cx="143510" cy="31496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1496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14529"/>
                    </a:lnTo>
                    <a:lnTo>
                      <a:pt x="0" y="3145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2" name="object 32">
                <a:extLst>
                  <a:ext uri="{FF2B5EF4-FFF2-40B4-BE49-F238E27FC236}">
                    <a16:creationId xmlns:a16="http://schemas.microsoft.com/office/drawing/2014/main" id="{30A8D0B4-7266-F2E3-6A22-7F719A6D1DD1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290708"/>
                    </a:lnTo>
                    <a:lnTo>
                      <a:pt x="143184" y="290708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3" name="object 33">
                <a:extLst>
                  <a:ext uri="{FF2B5EF4-FFF2-40B4-BE49-F238E27FC236}">
                    <a16:creationId xmlns:a16="http://schemas.microsoft.com/office/drawing/2014/main" id="{6CE913A1-4B54-9296-E004-E08B6FC0B0E8}"/>
                  </a:ext>
                </a:extLst>
              </p:cNvPr>
              <p:cNvSpPr/>
              <p:nvPr/>
            </p:nvSpPr>
            <p:spPr>
              <a:xfrm>
                <a:off x="9241543" y="1427091"/>
                <a:ext cx="143510" cy="290830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90830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90708"/>
                    </a:lnTo>
                    <a:lnTo>
                      <a:pt x="0" y="290708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4" name="object 34">
                <a:extLst>
                  <a:ext uri="{FF2B5EF4-FFF2-40B4-BE49-F238E27FC236}">
                    <a16:creationId xmlns:a16="http://schemas.microsoft.com/office/drawing/2014/main" id="{5537D0E2-234D-92AF-FD84-65BFF477E8E1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132279"/>
                    </a:lnTo>
                    <a:lnTo>
                      <a:pt x="143183" y="132279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5" name="object 35">
                <a:extLst>
                  <a:ext uri="{FF2B5EF4-FFF2-40B4-BE49-F238E27FC236}">
                    <a16:creationId xmlns:a16="http://schemas.microsoft.com/office/drawing/2014/main" id="{1D47BDA6-9ABF-C679-3AF5-15DA6314C5B2}"/>
                  </a:ext>
                </a:extLst>
              </p:cNvPr>
              <p:cNvSpPr/>
              <p:nvPr/>
            </p:nvSpPr>
            <p:spPr>
              <a:xfrm>
                <a:off x="9526937" y="1585520"/>
                <a:ext cx="143510" cy="1327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1327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132279"/>
                    </a:lnTo>
                    <a:lnTo>
                      <a:pt x="0" y="13227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6" name="object 36">
                <a:extLst>
                  <a:ext uri="{FF2B5EF4-FFF2-40B4-BE49-F238E27FC236}">
                    <a16:creationId xmlns:a16="http://schemas.microsoft.com/office/drawing/2014/main" id="{6B605B33-5570-6B43-4E83-17D072BEDD38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238130"/>
                    </a:lnTo>
                    <a:lnTo>
                      <a:pt x="143183" y="2381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7" name="object 37">
                <a:extLst>
                  <a:ext uri="{FF2B5EF4-FFF2-40B4-BE49-F238E27FC236}">
                    <a16:creationId xmlns:a16="http://schemas.microsoft.com/office/drawing/2014/main" id="{8405DA5A-B11A-70FE-507E-223FDD20F984}"/>
                  </a:ext>
                </a:extLst>
              </p:cNvPr>
              <p:cNvSpPr/>
              <p:nvPr/>
            </p:nvSpPr>
            <p:spPr>
              <a:xfrm>
                <a:off x="9669635" y="1479669"/>
                <a:ext cx="14351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2381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238129"/>
                    </a:lnTo>
                    <a:lnTo>
                      <a:pt x="0" y="238129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8" name="object 38">
                <a:extLst>
                  <a:ext uri="{FF2B5EF4-FFF2-40B4-BE49-F238E27FC236}">
                    <a16:creationId xmlns:a16="http://schemas.microsoft.com/office/drawing/2014/main" id="{1FE77937-5C5F-F07C-21B7-A1371B9617C4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321530"/>
                    </a:lnTo>
                    <a:lnTo>
                      <a:pt x="143183" y="321530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39" name="object 39">
                <a:extLst>
                  <a:ext uri="{FF2B5EF4-FFF2-40B4-BE49-F238E27FC236}">
                    <a16:creationId xmlns:a16="http://schemas.microsoft.com/office/drawing/2014/main" id="{0E174D37-80D7-8F91-9E4C-5B7CDFF5509C}"/>
                  </a:ext>
                </a:extLst>
              </p:cNvPr>
              <p:cNvSpPr/>
              <p:nvPr/>
            </p:nvSpPr>
            <p:spPr>
              <a:xfrm>
                <a:off x="9812332" y="1396268"/>
                <a:ext cx="143510" cy="32194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32194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321531"/>
                    </a:lnTo>
                    <a:lnTo>
                      <a:pt x="0" y="32153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object 40">
                <a:extLst>
                  <a:ext uri="{FF2B5EF4-FFF2-40B4-BE49-F238E27FC236}">
                    <a16:creationId xmlns:a16="http://schemas.microsoft.com/office/drawing/2014/main" id="{7042E33B-9B07-42A0-4B05-6C2A0AAB7293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143183" y="0"/>
                    </a:moveTo>
                    <a:lnTo>
                      <a:pt x="0" y="0"/>
                    </a:lnTo>
                    <a:lnTo>
                      <a:pt x="0" y="55911"/>
                    </a:lnTo>
                    <a:lnTo>
                      <a:pt x="143183" y="55911"/>
                    </a:lnTo>
                    <a:lnTo>
                      <a:pt x="143183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object 41">
                <a:extLst>
                  <a:ext uri="{FF2B5EF4-FFF2-40B4-BE49-F238E27FC236}">
                    <a16:creationId xmlns:a16="http://schemas.microsoft.com/office/drawing/2014/main" id="{7AAFDD4D-B2A5-C3B6-1C74-CABF6E15E7CB}"/>
                  </a:ext>
                </a:extLst>
              </p:cNvPr>
              <p:cNvSpPr/>
              <p:nvPr/>
            </p:nvSpPr>
            <p:spPr>
              <a:xfrm>
                <a:off x="9955026" y="1661887"/>
                <a:ext cx="143510" cy="5651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6514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5911"/>
                    </a:lnTo>
                    <a:lnTo>
                      <a:pt x="0" y="55911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3" name="object 129">
              <a:extLst>
                <a:ext uri="{FF2B5EF4-FFF2-40B4-BE49-F238E27FC236}">
                  <a16:creationId xmlns:a16="http://schemas.microsoft.com/office/drawing/2014/main" id="{17519C86-61E3-8F3E-4A5B-5B34E256C64A}"/>
                </a:ext>
              </a:extLst>
            </p:cNvPr>
            <p:cNvGrpSpPr/>
            <p:nvPr/>
          </p:nvGrpSpPr>
          <p:grpSpPr>
            <a:xfrm>
              <a:off x="8160019" y="315212"/>
              <a:ext cx="108623" cy="401079"/>
              <a:chOff x="9379478" y="1183342"/>
              <a:chExt cx="153035" cy="539750"/>
            </a:xfrm>
          </p:grpSpPr>
          <p:sp>
            <p:nvSpPr>
              <p:cNvPr id="44" name="object 130">
                <a:extLst>
                  <a:ext uri="{FF2B5EF4-FFF2-40B4-BE49-F238E27FC236}">
                    <a16:creationId xmlns:a16="http://schemas.microsoft.com/office/drawing/2014/main" id="{DEE000A7-5374-E16D-A016-BCF0E39863D3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143184" y="0"/>
                    </a:moveTo>
                    <a:lnTo>
                      <a:pt x="0" y="0"/>
                    </a:lnTo>
                    <a:lnTo>
                      <a:pt x="0" y="529694"/>
                    </a:lnTo>
                    <a:lnTo>
                      <a:pt x="143184" y="529694"/>
                    </a:lnTo>
                    <a:lnTo>
                      <a:pt x="143184" y="0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45" name="object 131">
                <a:extLst>
                  <a:ext uri="{FF2B5EF4-FFF2-40B4-BE49-F238E27FC236}">
                    <a16:creationId xmlns:a16="http://schemas.microsoft.com/office/drawing/2014/main" id="{21D7918D-AB00-F9C1-6133-7DE4E81EBBC1}"/>
                  </a:ext>
                </a:extLst>
              </p:cNvPr>
              <p:cNvSpPr/>
              <p:nvPr/>
            </p:nvSpPr>
            <p:spPr>
              <a:xfrm>
                <a:off x="9384241" y="1188105"/>
                <a:ext cx="143510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509" h="530225">
                    <a:moveTo>
                      <a:pt x="0" y="0"/>
                    </a:moveTo>
                    <a:lnTo>
                      <a:pt x="143184" y="0"/>
                    </a:lnTo>
                    <a:lnTo>
                      <a:pt x="143184" y="529694"/>
                    </a:lnTo>
                    <a:lnTo>
                      <a:pt x="0" y="529694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175E54"/>
                </a:solidFill>
              </a:ln>
            </p:spPr>
            <p:txBody>
              <a:bodyPr wrap="square" lIns="0" tIns="0" rIns="0" bIns="0" rtlCol="0"/>
              <a:lstStyle/>
              <a:p>
                <a:endParaRPr sz="1050" dirty="0">
                  <a:latin typeface="Corbel" panose="020B0503020204020204" pitchFamily="34" charset="0"/>
                </a:endParaRPr>
              </a:p>
            </p:txBody>
          </p:sp>
        </p:grp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43D367AF-058E-E00F-F295-50EF50556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8"/>
          <a:stretch/>
        </p:blipFill>
        <p:spPr bwMode="auto">
          <a:xfrm>
            <a:off x="890954" y="3661489"/>
            <a:ext cx="5490291" cy="104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225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2E61A-E96B-95C1-C88A-39FC36F55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AFD46386-D533-ED5F-5876-FAC638F2D762}"/>
              </a:ext>
            </a:extLst>
          </p:cNvPr>
          <p:cNvSpPr txBox="1"/>
          <p:nvPr/>
        </p:nvSpPr>
        <p:spPr>
          <a:xfrm>
            <a:off x="3198812" y="4942784"/>
            <a:ext cx="2746375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Image</a:t>
            </a:r>
            <a:r>
              <a:rPr sz="1000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</a:rPr>
              <a:t>by </a:t>
            </a:r>
            <a:r>
              <a:rPr sz="1000" spc="-5" dirty="0">
                <a:solidFill>
                  <a:srgbClr val="C00000"/>
                </a:solidFill>
                <a:latin typeface="Calibri"/>
                <a:ea typeface="Tahoma" panose="020B0604030504040204" pitchFamily="34" charset="0"/>
                <a:cs typeface="Calibri"/>
                <a:hlinkClick r:id="rId2"/>
              </a:rPr>
              <a:t>http://jalammar.github.io/illustrated-gpt2/</a:t>
            </a:r>
            <a:endParaRPr sz="10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9BF0F00-9118-AA7A-E840-40E1A371E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4" t="22515" r="5892" b="29077"/>
          <a:stretch/>
        </p:blipFill>
        <p:spPr>
          <a:xfrm>
            <a:off x="401943" y="1307247"/>
            <a:ext cx="8521215" cy="3029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810DCD-C0ED-827C-C4DB-76E73B544C7B}"/>
              </a:ext>
            </a:extLst>
          </p:cNvPr>
          <p:cNvSpPr/>
          <p:nvPr/>
        </p:nvSpPr>
        <p:spPr>
          <a:xfrm>
            <a:off x="3132663" y="2498102"/>
            <a:ext cx="3058478" cy="801279"/>
          </a:xfrm>
          <a:prstGeom prst="rect">
            <a:avLst/>
          </a:prstGeom>
          <a:solidFill>
            <a:srgbClr val="56C2F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1D94A-9C68-DB24-452A-A91F5453EF48}"/>
              </a:ext>
            </a:extLst>
          </p:cNvPr>
          <p:cNvSpPr/>
          <p:nvPr/>
        </p:nvSpPr>
        <p:spPr>
          <a:xfrm>
            <a:off x="1705358" y="1765005"/>
            <a:ext cx="525463" cy="355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651935-C0D0-5EC0-5461-C6BDE7DC2AE9}"/>
              </a:ext>
            </a:extLst>
          </p:cNvPr>
          <p:cNvSpPr/>
          <p:nvPr/>
        </p:nvSpPr>
        <p:spPr>
          <a:xfrm>
            <a:off x="3536786" y="3701097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6F721-AD46-FA12-FC8E-20BF1550384A}"/>
              </a:ext>
            </a:extLst>
          </p:cNvPr>
          <p:cNvSpPr/>
          <p:nvPr/>
        </p:nvSpPr>
        <p:spPr>
          <a:xfrm>
            <a:off x="2394329" y="1801353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FA45AF-3099-681A-E4B3-0BA1512E3D70}"/>
              </a:ext>
            </a:extLst>
          </p:cNvPr>
          <p:cNvSpPr/>
          <p:nvPr/>
        </p:nvSpPr>
        <p:spPr>
          <a:xfrm>
            <a:off x="4147598" y="3701096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DF2293-DDAF-9B38-9C71-31AD1BDFF9F5}"/>
              </a:ext>
            </a:extLst>
          </p:cNvPr>
          <p:cNvSpPr/>
          <p:nvPr/>
        </p:nvSpPr>
        <p:spPr>
          <a:xfrm>
            <a:off x="3085365" y="1817119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2DABF6-DF8D-4A17-6B74-F9159AECA12E}"/>
              </a:ext>
            </a:extLst>
          </p:cNvPr>
          <p:cNvSpPr/>
          <p:nvPr/>
        </p:nvSpPr>
        <p:spPr>
          <a:xfrm>
            <a:off x="4734761" y="3701096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9D540F-B9C9-536E-C92C-E0EF8AAF580A}"/>
              </a:ext>
            </a:extLst>
          </p:cNvPr>
          <p:cNvSpPr/>
          <p:nvPr/>
        </p:nvSpPr>
        <p:spPr>
          <a:xfrm>
            <a:off x="3724410" y="1780768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555E2-F9B4-8903-CAA2-89C32247369D}"/>
              </a:ext>
            </a:extLst>
          </p:cNvPr>
          <p:cNvSpPr/>
          <p:nvPr/>
        </p:nvSpPr>
        <p:spPr>
          <a:xfrm>
            <a:off x="5297010" y="3701095"/>
            <a:ext cx="507069" cy="303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9240B-8C1A-1640-AADA-AD02FBD9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Transformer-based Language</a:t>
            </a:r>
            <a:r>
              <a:rPr lang="en-US" spc="-25" dirty="0"/>
              <a:t> </a:t>
            </a:r>
            <a:r>
              <a:rPr lang="en-US" spc="-5" dirty="0"/>
              <a:t>Modeling</a:t>
            </a:r>
            <a:endParaRPr lang="en-US" dirty="0"/>
          </a:p>
        </p:txBody>
      </p:sp>
      <p:sp>
        <p:nvSpPr>
          <p:cNvPr id="7" name="文字方塊 74">
            <a:extLst>
              <a:ext uri="{FF2B5EF4-FFF2-40B4-BE49-F238E27FC236}">
                <a16:creationId xmlns:a16="http://schemas.microsoft.com/office/drawing/2014/main" id="{4220A80A-9C62-A72E-FC0D-56C4AF3E8B0A}"/>
              </a:ext>
            </a:extLst>
          </p:cNvPr>
          <p:cNvSpPr txBox="1"/>
          <p:nvPr/>
        </p:nvSpPr>
        <p:spPr>
          <a:xfrm>
            <a:off x="6944710" y="2450804"/>
            <a:ext cx="1844644" cy="817245"/>
          </a:xfrm>
          <a:prstGeom prst="wedgeRoundRectCallout">
            <a:avLst>
              <a:gd name="adj1" fmla="val -73877"/>
              <a:gd name="adj2" fmla="val 455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400" dirty="0">
                <a:latin typeface="Calibri"/>
                <a:cs typeface="Calibri"/>
              </a:rPr>
              <a:t>And continue like that until we reach EOS or we get tired. </a:t>
            </a:r>
          </a:p>
        </p:txBody>
      </p:sp>
    </p:spTree>
    <p:extLst>
      <p:ext uri="{BB962C8B-B14F-4D97-AF65-F5344CB8AC3E}">
        <p14:creationId xmlns:p14="http://schemas.microsoft.com/office/powerpoint/2010/main" val="165631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6915</TotalTime>
  <Words>13073</Words>
  <Application>Microsoft Macintosh PowerPoint</Application>
  <PresentationFormat>On-screen Show (16:9)</PresentationFormat>
  <Paragraphs>2363</Paragraphs>
  <Slides>260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260</vt:i4>
      </vt:variant>
    </vt:vector>
  </HeadingPairs>
  <TitlesOfParts>
    <vt:vector size="289" baseType="lpstr">
      <vt:lpstr>Lucida Sans Unicode</vt:lpstr>
      <vt:lpstr>Helvetica</vt:lpstr>
      <vt:lpstr>Source Sans Pro</vt:lpstr>
      <vt:lpstr>Cambria</vt:lpstr>
      <vt:lpstr>STIXGeneral</vt:lpstr>
      <vt:lpstr>Times New Roman</vt:lpstr>
      <vt:lpstr>Trebuchet MS</vt:lpstr>
      <vt:lpstr>Arial MT</vt:lpstr>
      <vt:lpstr>Arial</vt:lpstr>
      <vt:lpstr>Corbel</vt:lpstr>
      <vt:lpstr>HelveticaNeue</vt:lpstr>
      <vt:lpstr>Roboto</vt:lpstr>
      <vt:lpstr>Courier New</vt:lpstr>
      <vt:lpstr>Cambria Math</vt:lpstr>
      <vt:lpstr>Merriweather Sans</vt:lpstr>
      <vt:lpstr>Calibri</vt:lpstr>
      <vt:lpstr>Verdana</vt:lpstr>
      <vt:lpstr>Consolas</vt:lpstr>
      <vt:lpstr>Tahoma</vt:lpstr>
      <vt:lpstr>Times</vt:lpstr>
      <vt:lpstr>STIXVariants</vt:lpstr>
      <vt:lpstr>Google Sans</vt:lpstr>
      <vt:lpstr>Wingdings</vt:lpstr>
      <vt:lpstr>Source Serif Pro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Reviewing the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Upcoming Word </vt:lpstr>
      <vt:lpstr>LMs as a Marginal Distribution</vt:lpstr>
      <vt:lpstr>LMs as Implicit Joint Distribution over Language </vt:lpstr>
      <vt:lpstr>Doing Things with Language Model </vt:lpstr>
      <vt:lpstr>Doing Things with Language Model </vt:lpstr>
      <vt:lpstr>Doing Things with Language Model (2)</vt:lpstr>
      <vt:lpstr>Doing Things with Language Model (3)</vt:lpstr>
      <vt:lpstr>Why Care About Language Modeling?</vt:lpstr>
      <vt:lpstr>You use Language Models every day! </vt:lpstr>
      <vt:lpstr>You use Language Models every day! </vt:lpstr>
      <vt:lpstr>Summary </vt:lpstr>
      <vt:lpstr>PowerPoint Presentation</vt:lpstr>
      <vt:lpstr>LMs as a Marginal Distribution</vt:lpstr>
      <vt:lpstr>PowerPoint Presentation</vt:lpstr>
      <vt:lpstr>PowerPoint Presentation</vt:lpstr>
      <vt:lpstr>PowerPoint Presentation</vt:lpstr>
      <vt:lpstr>Language Models: A History</vt:lpstr>
      <vt:lpstr>PowerPoint Presentation</vt:lpstr>
      <vt:lpstr>PowerPoint Presentation</vt:lpstr>
      <vt:lpstr>PowerPoint Presentation</vt:lpstr>
      <vt:lpstr>PowerPoint Presentation</vt:lpstr>
      <vt:lpstr>Understanding Sparsity: A Thought Experiment</vt:lpstr>
      <vt:lpstr>N-gram Language Models </vt:lpstr>
      <vt:lpstr>Generation from N-Gram Models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Pre-Computed N-Grams </vt:lpstr>
      <vt:lpstr>Pre-Computed N-Grams </vt:lpstr>
      <vt:lpstr>Pre-Computed N-Grams </vt:lpstr>
      <vt:lpstr>Pre-Computed N-Grams </vt:lpstr>
      <vt:lpstr>Limits of N-Grams LMs: Long-range Dependencies</vt:lpstr>
      <vt:lpstr>N-Gram Language Models, A Historical Highlight </vt:lpstr>
      <vt:lpstr>Summary </vt:lpstr>
      <vt:lpstr>PowerPoint Presentation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Intuition-building Quizzes (1)</vt:lpstr>
      <vt:lpstr>Intuition-building Quizzes (2)</vt:lpstr>
      <vt:lpstr>Intuition-building Quizzes (3)</vt:lpstr>
      <vt:lpstr>Perplexity: Summary </vt:lpstr>
      <vt:lpstr>Lower perplexity == Better Model </vt:lpstr>
      <vt:lpstr>Lower perplexity == Better Model </vt:lpstr>
      <vt:lpstr>Lower perplexity == Better Model </vt:lpstr>
      <vt:lpstr>Summary</vt:lpstr>
      <vt:lpstr>PowerPoint Presentation</vt:lpstr>
      <vt:lpstr>LM as a Machine Learning Problem</vt:lpstr>
      <vt:lpstr>LM as a Machine Learning Problem</vt:lpstr>
      <vt:lpstr>LM as a Machine Learning Problem</vt:lpstr>
      <vt:lpstr>A Fixed-Window Neural LM</vt:lpstr>
      <vt:lpstr>A Fixed-Window Neural LM</vt:lpstr>
      <vt:lpstr>From Counting (N-Gram) to Neural Models</vt:lpstr>
      <vt:lpstr>Summary</vt:lpstr>
      <vt:lpstr>PowerPoint Presentation</vt:lpstr>
      <vt:lpstr>Self-Attention </vt:lpstr>
      <vt:lpstr>RNN vs Transformer</vt:lpstr>
      <vt:lpstr>Attention </vt:lpstr>
      <vt:lpstr>Defining Self-Attention</vt:lpstr>
      <vt:lpstr>Defining Self-Attention</vt:lpstr>
      <vt:lpstr>Defining 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Question</vt:lpstr>
      <vt:lpstr>Self-Attention: Back to Big Picture  </vt:lpstr>
      <vt:lpstr>Properties of Self-Attention </vt:lpstr>
      <vt:lpstr>Multi-Headed Self-Attention</vt:lpstr>
      <vt:lpstr>Multi-Headed Self-Attention</vt:lpstr>
      <vt:lpstr>Combine with FFN </vt:lpstr>
      <vt:lpstr>How Do We Prevent Vanishing Gradients?</vt:lpstr>
      <vt:lpstr>Putting it Together: Self-Attention Block</vt:lpstr>
      <vt:lpstr>Summary: Self-Attention Block  </vt:lpstr>
      <vt:lpstr>PowerPoint Presentation</vt:lpstr>
      <vt:lpstr>How Do We Make it Deep? </vt:lpstr>
      <vt:lpstr>From Representations to Prediction</vt:lpstr>
      <vt:lpstr>Transformer-based Language Modeling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Training a Transformer Language Model</vt:lpstr>
      <vt:lpstr>Attention mask</vt:lpstr>
      <vt:lpstr>Attention mask</vt:lpstr>
      <vt:lpstr>Attention mask</vt:lpstr>
      <vt:lpstr>Attention mask</vt:lpstr>
      <vt:lpstr>Attention mask</vt:lpstr>
      <vt:lpstr>Training a Transformer Language Model</vt:lpstr>
      <vt:lpstr>How to use the model to generate text?</vt:lpstr>
      <vt:lpstr>How to use the model to generate text?</vt:lpstr>
      <vt:lpstr>How to use the model to generate text?</vt:lpstr>
      <vt:lpstr>How to use the model to generate text?</vt:lpstr>
      <vt:lpstr>How to use the model to generate text?</vt:lpstr>
      <vt:lpstr>PowerPoint Presentation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Making decoding more efficient</vt:lpstr>
      <vt:lpstr>Summary </vt:lpstr>
      <vt:lpstr>PowerPoint Presentation</vt:lpstr>
      <vt:lpstr>PowerPoint Presentation</vt:lpstr>
      <vt:lpstr>PowerPoint Presentation</vt:lpstr>
      <vt:lpstr>PowerPoint Presentation</vt:lpstr>
      <vt:lpstr>Positional Embeddings: The Flavors</vt:lpstr>
      <vt:lpstr>PowerPoint Presentation</vt:lpstr>
      <vt:lpstr>Limits of Absolute Positional Encoding</vt:lpstr>
      <vt:lpstr>Relative Positional Encoding</vt:lpstr>
      <vt:lpstr>Relative Positional Encoding</vt:lpstr>
      <vt:lpstr>Relative Encoding via Multiplication: Rotary Positional Encoding (RoPE)</vt:lpstr>
      <vt:lpstr>Summary </vt:lpstr>
      <vt:lpstr>PowerPoint Presentation</vt:lpstr>
      <vt:lpstr>Transformer [Vaswani et al. 2017]</vt:lpstr>
      <vt:lpstr>Transformer [Vaswani et al. 2017]</vt:lpstr>
      <vt:lpstr>Transformer [Vaswani et al. 2017]</vt:lpstr>
      <vt:lpstr>Transformer [Vaswani et al. 2017]</vt:lpstr>
      <vt:lpstr>Transformer [Vaswani et al. 2017]</vt:lpstr>
      <vt:lpstr>Quiz: Enc-Dec Cost </vt:lpstr>
      <vt:lpstr>Quiz: Enc-Dec Cost </vt:lpstr>
      <vt:lpstr>Quiz: Enc-Dec Cost </vt:lpstr>
      <vt:lpstr>Quiz: Enc-Dec Cost </vt:lpstr>
      <vt:lpstr>Quiz: Enc-Dec Cost </vt:lpstr>
      <vt:lpstr>Quiz: Enc-Dec Cost </vt:lpstr>
      <vt:lpstr>After Transformer …</vt:lpstr>
      <vt:lpstr>Impact of Transformers </vt:lpstr>
      <vt:lpstr>PowerPoint Presentation</vt:lpstr>
      <vt:lpstr>PowerPoint Presentation</vt:lpstr>
      <vt:lpstr>PowerPoint Presentation</vt:lpstr>
      <vt:lpstr>Probing BERT Masked LM</vt:lpstr>
      <vt:lpstr>Probing BERT Masked LM</vt:lpstr>
      <vt:lpstr>Impact of BERT</vt:lpstr>
      <vt:lpstr>What Happened After BERT? </vt:lpstr>
      <vt:lpstr>What Happened After BERT? </vt:lpstr>
      <vt:lpstr>PowerPoint Presentation</vt:lpstr>
      <vt:lpstr>Encoder-decoder Models</vt:lpstr>
      <vt:lpstr>T5: Text-To-Text Transfer Transformer</vt:lpstr>
      <vt:lpstr>PowerPoint Presentation</vt:lpstr>
      <vt:lpstr>PowerPoint Presentation</vt:lpstr>
      <vt:lpstr>GPT-2</vt:lpstr>
      <vt:lpstr>GPT-3: Just Scale </vt:lpstr>
      <vt:lpstr>GPT4</vt:lpstr>
      <vt:lpstr>Other Available [Decoder] LMs</vt:lpstr>
      <vt:lpstr>LMSys ChatArena</vt:lpstr>
      <vt:lpstr>PowerPoint Presentation</vt:lpstr>
      <vt:lpstr>Pre-training Transformer LMs</vt:lpstr>
      <vt:lpstr>Data Cleaning: Example from C4</vt:lpstr>
      <vt:lpstr>Pre-training Data: Experiment </vt:lpstr>
      <vt:lpstr>Pre-training Data Duplicates </vt:lpstr>
      <vt:lpstr>Deduplicating Data Improves LMs</vt:lpstr>
      <vt:lpstr>Convergence </vt:lpstr>
      <vt:lpstr>Summary </vt:lpstr>
      <vt:lpstr>PowerPoint Presentation</vt:lpstr>
      <vt:lpstr>PowerPoint Presentation</vt:lpstr>
      <vt:lpstr>Fine-Tuning for Tasks </vt:lpstr>
      <vt:lpstr>Fine-tuning Pre-trained Models</vt:lpstr>
      <vt:lpstr>Parameter-efficient Fine-tuning</vt:lpstr>
      <vt:lpstr>Parameter-efficient Fine-tuning</vt:lpstr>
      <vt:lpstr>Parameter-efficient Fine-tuning: Adding Models</vt:lpstr>
      <vt:lpstr>LoRA: Low-Rank Adaptation </vt:lpstr>
      <vt:lpstr>Performance/compactness comparison</vt:lpstr>
      <vt:lpstr>Summary</vt:lpstr>
      <vt:lpstr>PowerPoint Presentation</vt:lpstr>
      <vt:lpstr>In-Context Learning</vt:lpstr>
      <vt:lpstr>In-Context Learning</vt:lpstr>
      <vt:lpstr>In-Context learning Results</vt:lpstr>
      <vt:lpstr>Why Do We Care About In-Context Learning?</vt:lpstr>
      <vt:lpstr>In-Context Learning: Practically Useful</vt:lpstr>
      <vt:lpstr>In-Context Learning: Intellectually Intriguing</vt:lpstr>
      <vt:lpstr>ICL as a General-Purpose Few-Show Learning Mechanism</vt:lpstr>
      <vt:lpstr>PowerPoint Presentation</vt:lpstr>
      <vt:lpstr>LM Prompting: Choices of Encoding </vt:lpstr>
      <vt:lpstr>LM Prompting: Choices of Encoding </vt:lpstr>
      <vt:lpstr>LM Prompting: Choices of Encoding </vt:lpstr>
      <vt:lpstr>In-Context Learning: Sensitivity to Encoding </vt:lpstr>
      <vt:lpstr>What Causes These Variances?</vt:lpstr>
      <vt:lpstr>Majority Label Bias</vt:lpstr>
      <vt:lpstr>Majority Label Bias</vt:lpstr>
      <vt:lpstr>Recency Bias</vt:lpstr>
      <vt:lpstr>Recency Bias</vt:lpstr>
      <vt:lpstr>Common Token Bias</vt:lpstr>
      <vt:lpstr>Common Token Bias</vt:lpstr>
      <vt:lpstr>Impact of Pretraining Term Frequencies</vt:lpstr>
      <vt:lpstr>Impact of Pretraining Term Frequencies</vt:lpstr>
      <vt:lpstr>Why Does ICL Emerge? </vt:lpstr>
      <vt:lpstr>PowerPoint Presentation</vt:lpstr>
      <vt:lpstr>Some Problems Involve Reasoning </vt:lpstr>
      <vt:lpstr>Vanilla ICL on Reasoning Problems</vt:lpstr>
      <vt:lpstr>PowerPoint Presentation</vt:lpstr>
      <vt:lpstr>PowerPoint Presentation</vt:lpstr>
      <vt:lpstr>PowerPoint Presentation</vt:lpstr>
      <vt:lpstr>CoT: Adding “thought” before “answer”</vt:lpstr>
      <vt:lpstr>CoT: Adding “thought” before “answer”</vt:lpstr>
      <vt:lpstr>CoT: Adding “thought” before “answer”</vt:lpstr>
      <vt:lpstr>Apply CoT to Any Task</vt:lpstr>
      <vt:lpstr>Multi-Step Prompting: Steps Don’t Have to Be Correct! </vt:lpstr>
      <vt:lpstr>Summary </vt:lpstr>
      <vt:lpstr>Prompt Engineering</vt:lpstr>
      <vt:lpstr>PowerPoint Presentation</vt:lpstr>
      <vt:lpstr>Transformer LMs and Long Inputs</vt:lpstr>
      <vt:lpstr>Transformer LMs and Long Inputs</vt:lpstr>
      <vt:lpstr>Length Generalization </vt:lpstr>
      <vt:lpstr>Length Generalization </vt:lpstr>
      <vt:lpstr>Why Transformers Fail to Generalize?</vt:lpstr>
      <vt:lpstr>PowerPoint Presentation</vt:lpstr>
      <vt:lpstr>Sparse Attention Patterns</vt:lpstr>
      <vt:lpstr>Sparse Attention Patterns: Challenge</vt:lpstr>
      <vt:lpstr>Pre-speciﬁed Sparsity Patterns: Computations </vt:lpstr>
      <vt:lpstr>Pre-speciﬁed Sparsity Patterns</vt:lpstr>
      <vt:lpstr>Pre-speciﬁed Sparsity Patterns</vt:lpstr>
      <vt:lpstr>Pre-speciﬁed Sparsity Patterns: Computations </vt:lpstr>
      <vt:lpstr>A Notable Adoption: GPT-3 </vt:lpstr>
      <vt:lpstr>Summary </vt:lpstr>
      <vt:lpstr>PowerPoint Presentation</vt:lpstr>
      <vt:lpstr>Retrieval-based Language Models</vt:lpstr>
      <vt:lpstr>Why retrieval-based LMs?</vt:lpstr>
      <vt:lpstr>Why retrieval-based LMs?</vt:lpstr>
      <vt:lpstr>Anatomy of a Neural Retriever</vt:lpstr>
      <vt:lpstr>Similarity via Sentence Embeddings</vt:lpstr>
      <vt:lpstr>Finding Nearest Neighbors </vt:lpstr>
      <vt:lpstr>Approximate Finding Nearest Neighbors </vt:lpstr>
      <vt:lpstr>PowerPoint Presentation</vt:lpstr>
      <vt:lpstr>PowerPoint Presentation</vt:lpstr>
      <vt:lpstr>PowerPoint Presentation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</vt:lpstr>
      <vt:lpstr>Retrieval-Augmented LM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38</cp:revision>
  <cp:lastPrinted>2024-01-23T19:31:21Z</cp:lastPrinted>
  <dcterms:modified xsi:type="dcterms:W3CDTF">2024-08-29T03:46:58Z</dcterms:modified>
</cp:coreProperties>
</file>